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984" y="-55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70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3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5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8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9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5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1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06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7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8185-7BE2-438B-8765-8F84D9F34EE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E61E-72AC-41BC-9D13-D2ABD723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0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2811D01-C795-4ADE-8AFB-1E5E9964072C}"/>
              </a:ext>
            </a:extLst>
          </p:cNvPr>
          <p:cNvSpPr/>
          <p:nvPr/>
        </p:nvSpPr>
        <p:spPr>
          <a:xfrm>
            <a:off x="5140323" y="5003204"/>
            <a:ext cx="904786" cy="178539"/>
          </a:xfrm>
          <a:custGeom>
            <a:avLst/>
            <a:gdLst>
              <a:gd name="connsiteX0" fmla="*/ 2 w 904786"/>
              <a:gd name="connsiteY0" fmla="*/ 170459 h 178539"/>
              <a:gd name="connsiteX1" fmla="*/ 84140 w 904786"/>
              <a:gd name="connsiteY1" fmla="*/ 152996 h 178539"/>
              <a:gd name="connsiteX2" fmla="*/ 396877 w 904786"/>
              <a:gd name="connsiteY2" fmla="*/ 41871 h 178539"/>
              <a:gd name="connsiteX3" fmla="*/ 735015 w 904786"/>
              <a:gd name="connsiteY3" fmla="*/ 95846 h 178539"/>
              <a:gd name="connsiteX4" fmla="*/ 898527 w 904786"/>
              <a:gd name="connsiteY4" fmla="*/ 178396 h 178539"/>
              <a:gd name="connsiteX5" fmla="*/ 849315 w 904786"/>
              <a:gd name="connsiteY5" fmla="*/ 113309 h 178539"/>
              <a:gd name="connsiteX6" fmla="*/ 649290 w 904786"/>
              <a:gd name="connsiteY6" fmla="*/ 22821 h 178539"/>
              <a:gd name="connsiteX7" fmla="*/ 300040 w 904786"/>
              <a:gd name="connsiteY7" fmla="*/ 8534 h 178539"/>
              <a:gd name="connsiteX8" fmla="*/ 85727 w 904786"/>
              <a:gd name="connsiteY8" fmla="*/ 135534 h 178539"/>
              <a:gd name="connsiteX9" fmla="*/ 2 w 904786"/>
              <a:gd name="connsiteY9" fmla="*/ 170459 h 1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786" h="178539">
                <a:moveTo>
                  <a:pt x="2" y="170459"/>
                </a:moveTo>
                <a:cubicBezTo>
                  <a:pt x="-263" y="173369"/>
                  <a:pt x="17994" y="174427"/>
                  <a:pt x="84140" y="152996"/>
                </a:cubicBezTo>
                <a:cubicBezTo>
                  <a:pt x="150286" y="131565"/>
                  <a:pt x="288398" y="51396"/>
                  <a:pt x="396877" y="41871"/>
                </a:cubicBezTo>
                <a:cubicBezTo>
                  <a:pt x="505356" y="32346"/>
                  <a:pt x="651407" y="73092"/>
                  <a:pt x="735015" y="95846"/>
                </a:cubicBezTo>
                <a:cubicBezTo>
                  <a:pt x="818623" y="118600"/>
                  <a:pt x="879477" y="175486"/>
                  <a:pt x="898527" y="178396"/>
                </a:cubicBezTo>
                <a:cubicBezTo>
                  <a:pt x="917577" y="181306"/>
                  <a:pt x="890854" y="139238"/>
                  <a:pt x="849315" y="113309"/>
                </a:cubicBezTo>
                <a:cubicBezTo>
                  <a:pt x="807776" y="87380"/>
                  <a:pt x="740836" y="40283"/>
                  <a:pt x="649290" y="22821"/>
                </a:cubicBezTo>
                <a:cubicBezTo>
                  <a:pt x="557744" y="5359"/>
                  <a:pt x="393967" y="-10251"/>
                  <a:pt x="300040" y="8534"/>
                </a:cubicBezTo>
                <a:cubicBezTo>
                  <a:pt x="206113" y="27319"/>
                  <a:pt x="130971" y="110928"/>
                  <a:pt x="85727" y="135534"/>
                </a:cubicBezTo>
                <a:cubicBezTo>
                  <a:pt x="40483" y="160140"/>
                  <a:pt x="267" y="167549"/>
                  <a:pt x="2" y="17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4FA6EBE-4785-4998-91BE-903D0BFF4472}"/>
              </a:ext>
            </a:extLst>
          </p:cNvPr>
          <p:cNvSpPr/>
          <p:nvPr/>
        </p:nvSpPr>
        <p:spPr>
          <a:xfrm>
            <a:off x="5136655" y="5066100"/>
            <a:ext cx="918406" cy="196500"/>
          </a:xfrm>
          <a:custGeom>
            <a:avLst/>
            <a:gdLst>
              <a:gd name="connsiteX0" fmla="*/ 495 w 918406"/>
              <a:gd name="connsiteY0" fmla="*/ 145663 h 196500"/>
              <a:gd name="connsiteX1" fmla="*/ 264020 w 918406"/>
              <a:gd name="connsiteY1" fmla="*/ 82163 h 196500"/>
              <a:gd name="connsiteX2" fmla="*/ 471983 w 918406"/>
              <a:gd name="connsiteY2" fmla="*/ 32950 h 196500"/>
              <a:gd name="connsiteX3" fmla="*/ 700583 w 918406"/>
              <a:gd name="connsiteY3" fmla="*/ 107563 h 196500"/>
              <a:gd name="connsiteX4" fmla="*/ 916483 w 918406"/>
              <a:gd name="connsiteY4" fmla="*/ 196463 h 196500"/>
              <a:gd name="connsiteX5" fmla="*/ 786308 w 918406"/>
              <a:gd name="connsiteY5" fmla="*/ 117088 h 196500"/>
              <a:gd name="connsiteX6" fmla="*/ 454520 w 918406"/>
              <a:gd name="connsiteY6" fmla="*/ 2788 h 196500"/>
              <a:gd name="connsiteX7" fmla="*/ 346570 w 918406"/>
              <a:gd name="connsiteY7" fmla="*/ 42475 h 196500"/>
              <a:gd name="connsiteX8" fmla="*/ 495 w 918406"/>
              <a:gd name="connsiteY8" fmla="*/ 145663 h 1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406" h="196500">
                <a:moveTo>
                  <a:pt x="495" y="145663"/>
                </a:moveTo>
                <a:cubicBezTo>
                  <a:pt x="-13263" y="152278"/>
                  <a:pt x="264020" y="82163"/>
                  <a:pt x="264020" y="82163"/>
                </a:cubicBezTo>
                <a:cubicBezTo>
                  <a:pt x="342601" y="63377"/>
                  <a:pt x="399223" y="28717"/>
                  <a:pt x="471983" y="32950"/>
                </a:cubicBezTo>
                <a:cubicBezTo>
                  <a:pt x="544743" y="37183"/>
                  <a:pt x="626500" y="80311"/>
                  <a:pt x="700583" y="107563"/>
                </a:cubicBezTo>
                <a:cubicBezTo>
                  <a:pt x="774666" y="134815"/>
                  <a:pt x="902196" y="194876"/>
                  <a:pt x="916483" y="196463"/>
                </a:cubicBezTo>
                <a:cubicBezTo>
                  <a:pt x="930770" y="198050"/>
                  <a:pt x="863302" y="149367"/>
                  <a:pt x="786308" y="117088"/>
                </a:cubicBezTo>
                <a:cubicBezTo>
                  <a:pt x="709314" y="84809"/>
                  <a:pt x="527810" y="15223"/>
                  <a:pt x="454520" y="2788"/>
                </a:cubicBezTo>
                <a:cubicBezTo>
                  <a:pt x="381230" y="-9648"/>
                  <a:pt x="422505" y="22367"/>
                  <a:pt x="346570" y="42475"/>
                </a:cubicBezTo>
                <a:cubicBezTo>
                  <a:pt x="270635" y="62583"/>
                  <a:pt x="14253" y="139048"/>
                  <a:pt x="495" y="145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654E1C4-0200-45E1-81A4-B4BE50A1BB45}"/>
              </a:ext>
            </a:extLst>
          </p:cNvPr>
          <p:cNvSpPr/>
          <p:nvPr/>
        </p:nvSpPr>
        <p:spPr>
          <a:xfrm>
            <a:off x="5824244" y="5164135"/>
            <a:ext cx="196482" cy="136894"/>
          </a:xfrm>
          <a:custGeom>
            <a:avLst/>
            <a:gdLst>
              <a:gd name="connsiteX0" fmla="*/ 294 w 196482"/>
              <a:gd name="connsiteY0" fmla="*/ 3 h 136894"/>
              <a:gd name="connsiteX1" fmla="*/ 70144 w 196482"/>
              <a:gd name="connsiteY1" fmla="*/ 79378 h 136894"/>
              <a:gd name="connsiteX2" fmla="*/ 157456 w 196482"/>
              <a:gd name="connsiteY2" fmla="*/ 104778 h 136894"/>
              <a:gd name="connsiteX3" fmla="*/ 193969 w 196482"/>
              <a:gd name="connsiteY3" fmla="*/ 123828 h 136894"/>
              <a:gd name="connsiteX4" fmla="*/ 170156 w 196482"/>
              <a:gd name="connsiteY4" fmla="*/ 136528 h 136894"/>
              <a:gd name="connsiteX5" fmla="*/ 193969 w 196482"/>
              <a:gd name="connsiteY5" fmla="*/ 109540 h 136894"/>
              <a:gd name="connsiteX6" fmla="*/ 97131 w 196482"/>
              <a:gd name="connsiteY6" fmla="*/ 82553 h 136894"/>
              <a:gd name="connsiteX7" fmla="*/ 294 w 196482"/>
              <a:gd name="connsiteY7" fmla="*/ 3 h 13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82" h="136894">
                <a:moveTo>
                  <a:pt x="294" y="3"/>
                </a:moveTo>
                <a:cubicBezTo>
                  <a:pt x="-4204" y="-526"/>
                  <a:pt x="43950" y="61916"/>
                  <a:pt x="70144" y="79378"/>
                </a:cubicBezTo>
                <a:cubicBezTo>
                  <a:pt x="96338" y="96840"/>
                  <a:pt x="136819" y="97370"/>
                  <a:pt x="157456" y="104778"/>
                </a:cubicBezTo>
                <a:cubicBezTo>
                  <a:pt x="178093" y="112186"/>
                  <a:pt x="191852" y="118536"/>
                  <a:pt x="193969" y="123828"/>
                </a:cubicBezTo>
                <a:cubicBezTo>
                  <a:pt x="196086" y="129120"/>
                  <a:pt x="170156" y="138909"/>
                  <a:pt x="170156" y="136528"/>
                </a:cubicBezTo>
                <a:cubicBezTo>
                  <a:pt x="170156" y="134147"/>
                  <a:pt x="206140" y="118536"/>
                  <a:pt x="193969" y="109540"/>
                </a:cubicBezTo>
                <a:cubicBezTo>
                  <a:pt x="181798" y="100544"/>
                  <a:pt x="125971" y="97370"/>
                  <a:pt x="97131" y="82553"/>
                </a:cubicBezTo>
                <a:cubicBezTo>
                  <a:pt x="68291" y="67736"/>
                  <a:pt x="4792" y="532"/>
                  <a:pt x="29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59AA6C6-7A45-41EB-9DE5-116BD208BF7D}"/>
              </a:ext>
            </a:extLst>
          </p:cNvPr>
          <p:cNvSpPr/>
          <p:nvPr/>
        </p:nvSpPr>
        <p:spPr>
          <a:xfrm>
            <a:off x="5184555" y="5225430"/>
            <a:ext cx="324259" cy="72111"/>
          </a:xfrm>
          <a:custGeom>
            <a:avLst/>
            <a:gdLst>
              <a:gd name="connsiteX0" fmla="*/ 220 w 324259"/>
              <a:gd name="connsiteY0" fmla="*/ 8558 h 72111"/>
              <a:gd name="connsiteX1" fmla="*/ 139920 w 324259"/>
              <a:gd name="connsiteY1" fmla="*/ 16495 h 72111"/>
              <a:gd name="connsiteX2" fmla="*/ 324070 w 324259"/>
              <a:gd name="connsiteY2" fmla="*/ 72058 h 72111"/>
              <a:gd name="connsiteX3" fmla="*/ 171670 w 324259"/>
              <a:gd name="connsiteY3" fmla="*/ 5383 h 72111"/>
              <a:gd name="connsiteX4" fmla="*/ 220 w 324259"/>
              <a:gd name="connsiteY4" fmla="*/ 8558 h 7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59" h="72111">
                <a:moveTo>
                  <a:pt x="220" y="8558"/>
                </a:moveTo>
                <a:cubicBezTo>
                  <a:pt x="-5072" y="10410"/>
                  <a:pt x="85945" y="5912"/>
                  <a:pt x="139920" y="16495"/>
                </a:cubicBezTo>
                <a:cubicBezTo>
                  <a:pt x="193895" y="27078"/>
                  <a:pt x="318778" y="73910"/>
                  <a:pt x="324070" y="72058"/>
                </a:cubicBezTo>
                <a:cubicBezTo>
                  <a:pt x="329362" y="70206"/>
                  <a:pt x="222205" y="18348"/>
                  <a:pt x="171670" y="5383"/>
                </a:cubicBezTo>
                <a:cubicBezTo>
                  <a:pt x="121135" y="-7582"/>
                  <a:pt x="5512" y="6706"/>
                  <a:pt x="220" y="8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8EA28DE-62CF-46B3-9EB0-E6AFF28C582E}"/>
              </a:ext>
            </a:extLst>
          </p:cNvPr>
          <p:cNvSpPr/>
          <p:nvPr/>
        </p:nvSpPr>
        <p:spPr>
          <a:xfrm>
            <a:off x="5477519" y="5262563"/>
            <a:ext cx="490001" cy="36564"/>
          </a:xfrm>
          <a:custGeom>
            <a:avLst/>
            <a:gdLst>
              <a:gd name="connsiteX0" fmla="*/ 944 w 490001"/>
              <a:gd name="connsiteY0" fmla="*/ 0 h 36564"/>
              <a:gd name="connsiteX1" fmla="*/ 247006 w 490001"/>
              <a:gd name="connsiteY1" fmla="*/ 30162 h 36564"/>
              <a:gd name="connsiteX2" fmla="*/ 402581 w 490001"/>
              <a:gd name="connsiteY2" fmla="*/ 36512 h 36564"/>
              <a:gd name="connsiteX3" fmla="*/ 480369 w 490001"/>
              <a:gd name="connsiteY3" fmla="*/ 28575 h 36564"/>
              <a:gd name="connsiteX4" fmla="*/ 485131 w 490001"/>
              <a:gd name="connsiteY4" fmla="*/ 11112 h 36564"/>
              <a:gd name="connsiteX5" fmla="*/ 447031 w 490001"/>
              <a:gd name="connsiteY5" fmla="*/ 25400 h 36564"/>
              <a:gd name="connsiteX6" fmla="*/ 343844 w 490001"/>
              <a:gd name="connsiteY6" fmla="*/ 23812 h 36564"/>
              <a:gd name="connsiteX7" fmla="*/ 944 w 490001"/>
              <a:gd name="connsiteY7" fmla="*/ 0 h 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1" h="36564">
                <a:moveTo>
                  <a:pt x="944" y="0"/>
                </a:moveTo>
                <a:cubicBezTo>
                  <a:pt x="-15196" y="1058"/>
                  <a:pt x="180066" y="24077"/>
                  <a:pt x="247006" y="30162"/>
                </a:cubicBezTo>
                <a:cubicBezTo>
                  <a:pt x="313946" y="36247"/>
                  <a:pt x="363687" y="36776"/>
                  <a:pt x="402581" y="36512"/>
                </a:cubicBezTo>
                <a:cubicBezTo>
                  <a:pt x="441475" y="36248"/>
                  <a:pt x="466611" y="32808"/>
                  <a:pt x="480369" y="28575"/>
                </a:cubicBezTo>
                <a:cubicBezTo>
                  <a:pt x="494127" y="24342"/>
                  <a:pt x="490687" y="11641"/>
                  <a:pt x="485131" y="11112"/>
                </a:cubicBezTo>
                <a:cubicBezTo>
                  <a:pt x="479575" y="10583"/>
                  <a:pt x="470579" y="23283"/>
                  <a:pt x="447031" y="25400"/>
                </a:cubicBezTo>
                <a:cubicBezTo>
                  <a:pt x="423483" y="27517"/>
                  <a:pt x="414752" y="28310"/>
                  <a:pt x="343844" y="23812"/>
                </a:cubicBezTo>
                <a:lnTo>
                  <a:pt x="9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5AE4886-485D-40BE-A341-E18A923C870E}"/>
              </a:ext>
            </a:extLst>
          </p:cNvPr>
          <p:cNvSpPr/>
          <p:nvPr/>
        </p:nvSpPr>
        <p:spPr>
          <a:xfrm>
            <a:off x="5248678" y="5112815"/>
            <a:ext cx="379441" cy="146737"/>
          </a:xfrm>
          <a:custGeom>
            <a:avLst/>
            <a:gdLst>
              <a:gd name="connsiteX0" fmla="*/ 379010 w 379441"/>
              <a:gd name="connsiteY0" fmla="*/ 523 h 146737"/>
              <a:gd name="connsiteX1" fmla="*/ 191685 w 379441"/>
              <a:gd name="connsiteY1" fmla="*/ 30685 h 146737"/>
              <a:gd name="connsiteX2" fmla="*/ 283760 w 379441"/>
              <a:gd name="connsiteY2" fmla="*/ 27510 h 146737"/>
              <a:gd name="connsiteX3" fmla="*/ 191685 w 379441"/>
              <a:gd name="connsiteY3" fmla="*/ 57673 h 146737"/>
              <a:gd name="connsiteX4" fmla="*/ 166285 w 379441"/>
              <a:gd name="connsiteY4" fmla="*/ 95773 h 146737"/>
              <a:gd name="connsiteX5" fmla="*/ 188510 w 379441"/>
              <a:gd name="connsiteY5" fmla="*/ 144985 h 146737"/>
              <a:gd name="connsiteX6" fmla="*/ 94847 w 379441"/>
              <a:gd name="connsiteY6" fmla="*/ 132285 h 146737"/>
              <a:gd name="connsiteX7" fmla="*/ 4360 w 379441"/>
              <a:gd name="connsiteY7" fmla="*/ 98948 h 146737"/>
              <a:gd name="connsiteX8" fmla="*/ 37697 w 379441"/>
              <a:gd name="connsiteY8" fmla="*/ 73548 h 146737"/>
              <a:gd name="connsiteX9" fmla="*/ 237722 w 379441"/>
              <a:gd name="connsiteY9" fmla="*/ 16398 h 146737"/>
              <a:gd name="connsiteX10" fmla="*/ 379010 w 379441"/>
              <a:gd name="connsiteY10" fmla="*/ 523 h 14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41" h="146737">
                <a:moveTo>
                  <a:pt x="379010" y="523"/>
                </a:moveTo>
                <a:cubicBezTo>
                  <a:pt x="371337" y="2904"/>
                  <a:pt x="207560" y="26187"/>
                  <a:pt x="191685" y="30685"/>
                </a:cubicBezTo>
                <a:cubicBezTo>
                  <a:pt x="175810" y="35183"/>
                  <a:pt x="283760" y="23012"/>
                  <a:pt x="283760" y="27510"/>
                </a:cubicBezTo>
                <a:cubicBezTo>
                  <a:pt x="283760" y="32008"/>
                  <a:pt x="211264" y="46296"/>
                  <a:pt x="191685" y="57673"/>
                </a:cubicBezTo>
                <a:cubicBezTo>
                  <a:pt x="172106" y="69050"/>
                  <a:pt x="166814" y="81221"/>
                  <a:pt x="166285" y="95773"/>
                </a:cubicBezTo>
                <a:cubicBezTo>
                  <a:pt x="165756" y="110325"/>
                  <a:pt x="200416" y="138900"/>
                  <a:pt x="188510" y="144985"/>
                </a:cubicBezTo>
                <a:cubicBezTo>
                  <a:pt x="176604" y="151070"/>
                  <a:pt x="125539" y="139958"/>
                  <a:pt x="94847" y="132285"/>
                </a:cubicBezTo>
                <a:cubicBezTo>
                  <a:pt x="64155" y="124612"/>
                  <a:pt x="13885" y="108737"/>
                  <a:pt x="4360" y="98948"/>
                </a:cubicBezTo>
                <a:cubicBezTo>
                  <a:pt x="-5165" y="89159"/>
                  <a:pt x="-1197" y="87306"/>
                  <a:pt x="37697" y="73548"/>
                </a:cubicBezTo>
                <a:cubicBezTo>
                  <a:pt x="76591" y="59790"/>
                  <a:pt x="185334" y="28834"/>
                  <a:pt x="237722" y="16398"/>
                </a:cubicBezTo>
                <a:cubicBezTo>
                  <a:pt x="290109" y="3963"/>
                  <a:pt x="386683" y="-1858"/>
                  <a:pt x="379010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9DA94EE-12D2-4FC0-9E5B-7BD3AC1DDB17}"/>
              </a:ext>
            </a:extLst>
          </p:cNvPr>
          <p:cNvSpPr/>
          <p:nvPr/>
        </p:nvSpPr>
        <p:spPr>
          <a:xfrm>
            <a:off x="5452547" y="5087751"/>
            <a:ext cx="348751" cy="185980"/>
          </a:xfrm>
          <a:custGeom>
            <a:avLst/>
            <a:gdLst>
              <a:gd name="connsiteX0" fmla="*/ 338653 w 348751"/>
              <a:gd name="connsiteY0" fmla="*/ 57337 h 185980"/>
              <a:gd name="connsiteX1" fmla="*/ 332303 w 348751"/>
              <a:gd name="connsiteY1" fmla="*/ 152587 h 185980"/>
              <a:gd name="connsiteX2" fmla="*/ 267216 w 348751"/>
              <a:gd name="connsiteY2" fmla="*/ 184337 h 185980"/>
              <a:gd name="connsiteX3" fmla="*/ 52903 w 348751"/>
              <a:gd name="connsiteY3" fmla="*/ 176399 h 185980"/>
              <a:gd name="connsiteX4" fmla="*/ 30678 w 348751"/>
              <a:gd name="connsiteY4" fmla="*/ 133537 h 185980"/>
              <a:gd name="connsiteX5" fmla="*/ 5278 w 348751"/>
              <a:gd name="connsiteY5" fmla="*/ 79562 h 185980"/>
              <a:gd name="connsiteX6" fmla="*/ 14803 w 348751"/>
              <a:gd name="connsiteY6" fmla="*/ 58924 h 185980"/>
              <a:gd name="connsiteX7" fmla="*/ 149741 w 348751"/>
              <a:gd name="connsiteY7" fmla="*/ 1774 h 185980"/>
              <a:gd name="connsiteX8" fmla="*/ 210066 w 348751"/>
              <a:gd name="connsiteY8" fmla="*/ 19237 h 185980"/>
              <a:gd name="connsiteX9" fmla="*/ 338653 w 348751"/>
              <a:gd name="connsiteY9" fmla="*/ 57337 h 18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51" h="185980">
                <a:moveTo>
                  <a:pt x="338653" y="57337"/>
                </a:moveTo>
                <a:cubicBezTo>
                  <a:pt x="359026" y="79562"/>
                  <a:pt x="344209" y="131420"/>
                  <a:pt x="332303" y="152587"/>
                </a:cubicBezTo>
                <a:cubicBezTo>
                  <a:pt x="320397" y="173754"/>
                  <a:pt x="313783" y="180368"/>
                  <a:pt x="267216" y="184337"/>
                </a:cubicBezTo>
                <a:cubicBezTo>
                  <a:pt x="220649" y="188306"/>
                  <a:pt x="92326" y="184866"/>
                  <a:pt x="52903" y="176399"/>
                </a:cubicBezTo>
                <a:cubicBezTo>
                  <a:pt x="13480" y="167932"/>
                  <a:pt x="38615" y="149676"/>
                  <a:pt x="30678" y="133537"/>
                </a:cubicBezTo>
                <a:cubicBezTo>
                  <a:pt x="22741" y="117398"/>
                  <a:pt x="7924" y="91997"/>
                  <a:pt x="5278" y="79562"/>
                </a:cubicBezTo>
                <a:cubicBezTo>
                  <a:pt x="2632" y="67127"/>
                  <a:pt x="-9274" y="71889"/>
                  <a:pt x="14803" y="58924"/>
                </a:cubicBezTo>
                <a:cubicBezTo>
                  <a:pt x="38880" y="45959"/>
                  <a:pt x="117197" y="8388"/>
                  <a:pt x="149741" y="1774"/>
                </a:cubicBezTo>
                <a:cubicBezTo>
                  <a:pt x="182285" y="-4840"/>
                  <a:pt x="178845" y="8389"/>
                  <a:pt x="210066" y="19237"/>
                </a:cubicBezTo>
                <a:cubicBezTo>
                  <a:pt x="241287" y="30085"/>
                  <a:pt x="318280" y="35112"/>
                  <a:pt x="338653" y="5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9E64FD2-6EB7-4FFB-AB76-F3E23D870B05}"/>
              </a:ext>
            </a:extLst>
          </p:cNvPr>
          <p:cNvSpPr/>
          <p:nvPr/>
        </p:nvSpPr>
        <p:spPr>
          <a:xfrm>
            <a:off x="5183067" y="4809531"/>
            <a:ext cx="505539" cy="53204"/>
          </a:xfrm>
          <a:custGeom>
            <a:avLst/>
            <a:gdLst>
              <a:gd name="connsiteX0" fmla="*/ 121 w 505539"/>
              <a:gd name="connsiteY0" fmla="*/ 5357 h 53204"/>
              <a:gd name="connsiteX1" fmla="*/ 343021 w 505539"/>
              <a:gd name="connsiteY1" fmla="*/ 3769 h 53204"/>
              <a:gd name="connsiteX2" fmla="*/ 504946 w 505539"/>
              <a:gd name="connsiteY2" fmla="*/ 52982 h 53204"/>
              <a:gd name="connsiteX3" fmla="*/ 382708 w 505539"/>
              <a:gd name="connsiteY3" fmla="*/ 21232 h 53204"/>
              <a:gd name="connsiteX4" fmla="*/ 121 w 505539"/>
              <a:gd name="connsiteY4" fmla="*/ 5357 h 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539" h="53204">
                <a:moveTo>
                  <a:pt x="121" y="5357"/>
                </a:moveTo>
                <a:cubicBezTo>
                  <a:pt x="-6493" y="2447"/>
                  <a:pt x="258884" y="-4169"/>
                  <a:pt x="343021" y="3769"/>
                </a:cubicBezTo>
                <a:cubicBezTo>
                  <a:pt x="427159" y="11707"/>
                  <a:pt x="498332" y="50072"/>
                  <a:pt x="504946" y="52982"/>
                </a:cubicBezTo>
                <a:cubicBezTo>
                  <a:pt x="511560" y="55892"/>
                  <a:pt x="462348" y="29434"/>
                  <a:pt x="382708" y="21232"/>
                </a:cubicBezTo>
                <a:cubicBezTo>
                  <a:pt x="303068" y="13030"/>
                  <a:pt x="6735" y="8267"/>
                  <a:pt x="121" y="5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FD33096-490E-49D8-9662-5DD48C541F06}"/>
              </a:ext>
            </a:extLst>
          </p:cNvPr>
          <p:cNvSpPr/>
          <p:nvPr/>
        </p:nvSpPr>
        <p:spPr>
          <a:xfrm>
            <a:off x="5057714" y="4629125"/>
            <a:ext cx="425652" cy="193704"/>
          </a:xfrm>
          <a:custGeom>
            <a:avLst/>
            <a:gdLst>
              <a:gd name="connsiteX0" fmla="*/ 61 w 425652"/>
              <a:gd name="connsiteY0" fmla="*/ 193700 h 193704"/>
              <a:gd name="connsiteX1" fmla="*/ 257236 w 425652"/>
              <a:gd name="connsiteY1" fmla="*/ 49238 h 193704"/>
              <a:gd name="connsiteX2" fmla="*/ 425511 w 425652"/>
              <a:gd name="connsiteY2" fmla="*/ 25 h 193704"/>
              <a:gd name="connsiteX3" fmla="*/ 281049 w 425652"/>
              <a:gd name="connsiteY3" fmla="*/ 54000 h 193704"/>
              <a:gd name="connsiteX4" fmla="*/ 61 w 425652"/>
              <a:gd name="connsiteY4" fmla="*/ 193700 h 19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52" h="193704">
                <a:moveTo>
                  <a:pt x="61" y="193700"/>
                </a:moveTo>
                <a:cubicBezTo>
                  <a:pt x="-3908" y="192906"/>
                  <a:pt x="186328" y="81517"/>
                  <a:pt x="257236" y="49238"/>
                </a:cubicBezTo>
                <a:cubicBezTo>
                  <a:pt x="328144" y="16959"/>
                  <a:pt x="421542" y="-769"/>
                  <a:pt x="425511" y="25"/>
                </a:cubicBezTo>
                <a:cubicBezTo>
                  <a:pt x="429480" y="819"/>
                  <a:pt x="349047" y="24102"/>
                  <a:pt x="281049" y="54000"/>
                </a:cubicBezTo>
                <a:cubicBezTo>
                  <a:pt x="213051" y="83898"/>
                  <a:pt x="4030" y="194494"/>
                  <a:pt x="61" y="19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C98182B-0CD8-450A-818D-C43E7502E1F7}"/>
              </a:ext>
            </a:extLst>
          </p:cNvPr>
          <p:cNvSpPr/>
          <p:nvPr/>
        </p:nvSpPr>
        <p:spPr>
          <a:xfrm>
            <a:off x="5390656" y="4665658"/>
            <a:ext cx="420889" cy="43038"/>
          </a:xfrm>
          <a:custGeom>
            <a:avLst/>
            <a:gdLst>
              <a:gd name="connsiteX0" fmla="*/ 2082 w 420889"/>
              <a:gd name="connsiteY0" fmla="*/ 42867 h 43038"/>
              <a:gd name="connsiteX1" fmla="*/ 227507 w 420889"/>
              <a:gd name="connsiteY1" fmla="*/ 15880 h 43038"/>
              <a:gd name="connsiteX2" fmla="*/ 419594 w 420889"/>
              <a:gd name="connsiteY2" fmla="*/ 38105 h 43038"/>
              <a:gd name="connsiteX3" fmla="*/ 130669 w 420889"/>
              <a:gd name="connsiteY3" fmla="*/ 5 h 43038"/>
              <a:gd name="connsiteX4" fmla="*/ 2082 w 420889"/>
              <a:gd name="connsiteY4" fmla="*/ 42867 h 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89" h="43038">
                <a:moveTo>
                  <a:pt x="2082" y="42867"/>
                </a:moveTo>
                <a:cubicBezTo>
                  <a:pt x="18222" y="45513"/>
                  <a:pt x="157922" y="16674"/>
                  <a:pt x="227507" y="15880"/>
                </a:cubicBezTo>
                <a:cubicBezTo>
                  <a:pt x="297092" y="15086"/>
                  <a:pt x="435734" y="40751"/>
                  <a:pt x="419594" y="38105"/>
                </a:cubicBezTo>
                <a:cubicBezTo>
                  <a:pt x="403454" y="35459"/>
                  <a:pt x="194433" y="-524"/>
                  <a:pt x="130669" y="5"/>
                </a:cubicBezTo>
                <a:cubicBezTo>
                  <a:pt x="66905" y="534"/>
                  <a:pt x="-14058" y="40221"/>
                  <a:pt x="2082" y="42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281DF44-2EB0-4E0E-8044-34A06CE3DCB8}"/>
              </a:ext>
            </a:extLst>
          </p:cNvPr>
          <p:cNvSpPr/>
          <p:nvPr/>
        </p:nvSpPr>
        <p:spPr>
          <a:xfrm>
            <a:off x="5655822" y="4635129"/>
            <a:ext cx="245851" cy="63474"/>
          </a:xfrm>
          <a:custGeom>
            <a:avLst/>
            <a:gdLst>
              <a:gd name="connsiteX0" fmla="*/ 3616 w 245851"/>
              <a:gd name="connsiteY0" fmla="*/ 3546 h 63474"/>
              <a:gd name="connsiteX1" fmla="*/ 65528 w 245851"/>
              <a:gd name="connsiteY1" fmla="*/ 8309 h 63474"/>
              <a:gd name="connsiteX2" fmla="*/ 243328 w 245851"/>
              <a:gd name="connsiteY2" fmla="*/ 62284 h 63474"/>
              <a:gd name="connsiteX3" fmla="*/ 159191 w 245851"/>
              <a:gd name="connsiteY3" fmla="*/ 41646 h 63474"/>
              <a:gd name="connsiteX4" fmla="*/ 3616 w 245851"/>
              <a:gd name="connsiteY4" fmla="*/ 3546 h 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51" h="63474">
                <a:moveTo>
                  <a:pt x="3616" y="3546"/>
                </a:moveTo>
                <a:cubicBezTo>
                  <a:pt x="-11994" y="-2010"/>
                  <a:pt x="25576" y="-1481"/>
                  <a:pt x="65528" y="8309"/>
                </a:cubicBezTo>
                <a:cubicBezTo>
                  <a:pt x="105480" y="18099"/>
                  <a:pt x="227718" y="56728"/>
                  <a:pt x="243328" y="62284"/>
                </a:cubicBezTo>
                <a:cubicBezTo>
                  <a:pt x="258938" y="67840"/>
                  <a:pt x="198614" y="52758"/>
                  <a:pt x="159191" y="41646"/>
                </a:cubicBezTo>
                <a:cubicBezTo>
                  <a:pt x="119768" y="30534"/>
                  <a:pt x="19226" y="9102"/>
                  <a:pt x="3616" y="3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22179C-7379-42F9-A68E-E07CF1350A9E}"/>
              </a:ext>
            </a:extLst>
          </p:cNvPr>
          <p:cNvSpPr/>
          <p:nvPr/>
        </p:nvSpPr>
        <p:spPr>
          <a:xfrm>
            <a:off x="6073740" y="4771024"/>
            <a:ext cx="140125" cy="111041"/>
          </a:xfrm>
          <a:custGeom>
            <a:avLst/>
            <a:gdLst>
              <a:gd name="connsiteX0" fmla="*/ 35 w 140125"/>
              <a:gd name="connsiteY0" fmla="*/ 1001 h 111041"/>
              <a:gd name="connsiteX1" fmla="*/ 122273 w 140125"/>
              <a:gd name="connsiteY1" fmla="*/ 59739 h 111041"/>
              <a:gd name="connsiteX2" fmla="*/ 138148 w 140125"/>
              <a:gd name="connsiteY2" fmla="*/ 110539 h 111041"/>
              <a:gd name="connsiteX3" fmla="*/ 109573 w 140125"/>
              <a:gd name="connsiteY3" fmla="*/ 27989 h 111041"/>
              <a:gd name="connsiteX4" fmla="*/ 35 w 140125"/>
              <a:gd name="connsiteY4" fmla="*/ 1001 h 1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" h="111041">
                <a:moveTo>
                  <a:pt x="35" y="1001"/>
                </a:moveTo>
                <a:cubicBezTo>
                  <a:pt x="2152" y="6293"/>
                  <a:pt x="99254" y="41483"/>
                  <a:pt x="122273" y="59739"/>
                </a:cubicBezTo>
                <a:cubicBezTo>
                  <a:pt x="145292" y="77995"/>
                  <a:pt x="140265" y="115831"/>
                  <a:pt x="138148" y="110539"/>
                </a:cubicBezTo>
                <a:cubicBezTo>
                  <a:pt x="136031" y="105247"/>
                  <a:pt x="126771" y="43600"/>
                  <a:pt x="109573" y="27989"/>
                </a:cubicBezTo>
                <a:cubicBezTo>
                  <a:pt x="92375" y="12379"/>
                  <a:pt x="-2082" y="-4291"/>
                  <a:pt x="35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1D8DEC1-CAB1-4964-ABAD-DA4064E3B95D}"/>
              </a:ext>
            </a:extLst>
          </p:cNvPr>
          <p:cNvSpPr/>
          <p:nvPr/>
        </p:nvSpPr>
        <p:spPr>
          <a:xfrm>
            <a:off x="5868940" y="4761207"/>
            <a:ext cx="209535" cy="143085"/>
          </a:xfrm>
          <a:custGeom>
            <a:avLst/>
            <a:gdLst>
              <a:gd name="connsiteX0" fmla="*/ 48 w 209535"/>
              <a:gd name="connsiteY0" fmla="*/ 2881 h 143085"/>
              <a:gd name="connsiteX1" fmla="*/ 123873 w 209535"/>
              <a:gd name="connsiteY1" fmla="*/ 45743 h 143085"/>
              <a:gd name="connsiteX2" fmla="*/ 206423 w 209535"/>
              <a:gd name="connsiteY2" fmla="*/ 142581 h 143085"/>
              <a:gd name="connsiteX3" fmla="*/ 184198 w 209535"/>
              <a:gd name="connsiteY3" fmla="*/ 80668 h 143085"/>
              <a:gd name="connsiteX4" fmla="*/ 109585 w 209535"/>
              <a:gd name="connsiteY4" fmla="*/ 12406 h 143085"/>
              <a:gd name="connsiteX5" fmla="*/ 48 w 209535"/>
              <a:gd name="connsiteY5" fmla="*/ 2881 h 14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5" h="143085">
                <a:moveTo>
                  <a:pt x="48" y="2881"/>
                </a:moveTo>
                <a:cubicBezTo>
                  <a:pt x="2429" y="8437"/>
                  <a:pt x="89477" y="22460"/>
                  <a:pt x="123873" y="45743"/>
                </a:cubicBezTo>
                <a:cubicBezTo>
                  <a:pt x="158269" y="69026"/>
                  <a:pt x="196369" y="136760"/>
                  <a:pt x="206423" y="142581"/>
                </a:cubicBezTo>
                <a:cubicBezTo>
                  <a:pt x="216477" y="148402"/>
                  <a:pt x="200338" y="102364"/>
                  <a:pt x="184198" y="80668"/>
                </a:cubicBezTo>
                <a:cubicBezTo>
                  <a:pt x="168058" y="58972"/>
                  <a:pt x="135250" y="25370"/>
                  <a:pt x="109585" y="12406"/>
                </a:cubicBezTo>
                <a:cubicBezTo>
                  <a:pt x="83920" y="-558"/>
                  <a:pt x="-2333" y="-2675"/>
                  <a:pt x="48" y="2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417D375-04BB-4B4F-8CEC-A80AD0F701B6}"/>
              </a:ext>
            </a:extLst>
          </p:cNvPr>
          <p:cNvSpPr/>
          <p:nvPr/>
        </p:nvSpPr>
        <p:spPr>
          <a:xfrm>
            <a:off x="5211657" y="4840668"/>
            <a:ext cx="306817" cy="63207"/>
          </a:xfrm>
          <a:custGeom>
            <a:avLst/>
            <a:gdLst>
              <a:gd name="connsiteX0" fmla="*/ 106 w 306817"/>
              <a:gd name="connsiteY0" fmla="*/ 4382 h 63207"/>
              <a:gd name="connsiteX1" fmla="*/ 185843 w 306817"/>
              <a:gd name="connsiteY1" fmla="*/ 18670 h 63207"/>
              <a:gd name="connsiteX2" fmla="*/ 306493 w 306817"/>
              <a:gd name="connsiteY2" fmla="*/ 63120 h 63207"/>
              <a:gd name="connsiteX3" fmla="*/ 212831 w 306817"/>
              <a:gd name="connsiteY3" fmla="*/ 5970 h 63207"/>
              <a:gd name="connsiteX4" fmla="*/ 106 w 306817"/>
              <a:gd name="connsiteY4" fmla="*/ 4382 h 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17" h="63207">
                <a:moveTo>
                  <a:pt x="106" y="4382"/>
                </a:moveTo>
                <a:cubicBezTo>
                  <a:pt x="-4392" y="6499"/>
                  <a:pt x="134778" y="8880"/>
                  <a:pt x="185843" y="18670"/>
                </a:cubicBezTo>
                <a:cubicBezTo>
                  <a:pt x="236908" y="28460"/>
                  <a:pt x="301995" y="65237"/>
                  <a:pt x="306493" y="63120"/>
                </a:cubicBezTo>
                <a:cubicBezTo>
                  <a:pt x="310991" y="61003"/>
                  <a:pt x="268129" y="17083"/>
                  <a:pt x="212831" y="5970"/>
                </a:cubicBezTo>
                <a:cubicBezTo>
                  <a:pt x="157533" y="-5143"/>
                  <a:pt x="4604" y="2265"/>
                  <a:pt x="106" y="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C4A7054-802C-4A6C-9711-18AEB620FA5A}"/>
              </a:ext>
            </a:extLst>
          </p:cNvPr>
          <p:cNvSpPr/>
          <p:nvPr/>
        </p:nvSpPr>
        <p:spPr>
          <a:xfrm>
            <a:off x="5712553" y="4863981"/>
            <a:ext cx="346044" cy="129207"/>
          </a:xfrm>
          <a:custGeom>
            <a:avLst/>
            <a:gdLst>
              <a:gd name="connsiteX0" fmla="*/ 860 w 346044"/>
              <a:gd name="connsiteY0" fmla="*/ 119 h 129207"/>
              <a:gd name="connsiteX1" fmla="*/ 115160 w 346044"/>
              <a:gd name="connsiteY1" fmla="*/ 35044 h 129207"/>
              <a:gd name="connsiteX2" fmla="*/ 154847 w 346044"/>
              <a:gd name="connsiteY2" fmla="*/ 63619 h 129207"/>
              <a:gd name="connsiteX3" fmla="*/ 237397 w 346044"/>
              <a:gd name="connsiteY3" fmla="*/ 81082 h 129207"/>
              <a:gd name="connsiteX4" fmla="*/ 345347 w 346044"/>
              <a:gd name="connsiteY4" fmla="*/ 128707 h 129207"/>
              <a:gd name="connsiteX5" fmla="*/ 181835 w 346044"/>
              <a:gd name="connsiteY5" fmla="*/ 47744 h 129207"/>
              <a:gd name="connsiteX6" fmla="*/ 860 w 346044"/>
              <a:gd name="connsiteY6" fmla="*/ 119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044" h="129207">
                <a:moveTo>
                  <a:pt x="860" y="119"/>
                </a:moveTo>
                <a:cubicBezTo>
                  <a:pt x="-10252" y="-1998"/>
                  <a:pt x="89496" y="24461"/>
                  <a:pt x="115160" y="35044"/>
                </a:cubicBezTo>
                <a:cubicBezTo>
                  <a:pt x="140825" y="45627"/>
                  <a:pt x="134474" y="55946"/>
                  <a:pt x="154847" y="63619"/>
                </a:cubicBezTo>
                <a:cubicBezTo>
                  <a:pt x="175220" y="71292"/>
                  <a:pt x="205647" y="70234"/>
                  <a:pt x="237397" y="81082"/>
                </a:cubicBezTo>
                <a:cubicBezTo>
                  <a:pt x="269147" y="91930"/>
                  <a:pt x="354607" y="134263"/>
                  <a:pt x="345347" y="128707"/>
                </a:cubicBezTo>
                <a:cubicBezTo>
                  <a:pt x="336087" y="123151"/>
                  <a:pt x="233429" y="69440"/>
                  <a:pt x="181835" y="47744"/>
                </a:cubicBezTo>
                <a:cubicBezTo>
                  <a:pt x="130241" y="26048"/>
                  <a:pt x="11972" y="2236"/>
                  <a:pt x="86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CA59CD4-C3F6-4422-BF0B-C5A6447CAA61}"/>
              </a:ext>
            </a:extLst>
          </p:cNvPr>
          <p:cNvSpPr/>
          <p:nvPr/>
        </p:nvSpPr>
        <p:spPr>
          <a:xfrm>
            <a:off x="6873721" y="5167745"/>
            <a:ext cx="698938" cy="238380"/>
          </a:xfrm>
          <a:custGeom>
            <a:avLst/>
            <a:gdLst>
              <a:gd name="connsiteX0" fmla="*/ 154 w 698938"/>
              <a:gd name="connsiteY0" fmla="*/ 88468 h 238380"/>
              <a:gd name="connsiteX1" fmla="*/ 131917 w 698938"/>
              <a:gd name="connsiteY1" fmla="*/ 59893 h 238380"/>
              <a:gd name="connsiteX2" fmla="*/ 376392 w 698938"/>
              <a:gd name="connsiteY2" fmla="*/ 36080 h 238380"/>
              <a:gd name="connsiteX3" fmla="*/ 541492 w 698938"/>
              <a:gd name="connsiteY3" fmla="*/ 91643 h 238380"/>
              <a:gd name="connsiteX4" fmla="*/ 689129 w 698938"/>
              <a:gd name="connsiteY4" fmla="*/ 231343 h 238380"/>
              <a:gd name="connsiteX5" fmla="*/ 681192 w 698938"/>
              <a:gd name="connsiteY5" fmla="*/ 207530 h 238380"/>
              <a:gd name="connsiteX6" fmla="*/ 649442 w 698938"/>
              <a:gd name="connsiteY6" fmla="*/ 120218 h 238380"/>
              <a:gd name="connsiteX7" fmla="*/ 492279 w 698938"/>
              <a:gd name="connsiteY7" fmla="*/ 36080 h 238380"/>
              <a:gd name="connsiteX8" fmla="*/ 103342 w 698938"/>
              <a:gd name="connsiteY8" fmla="*/ 1155 h 238380"/>
              <a:gd name="connsiteX9" fmla="*/ 35079 w 698938"/>
              <a:gd name="connsiteY9" fmla="*/ 12268 h 238380"/>
              <a:gd name="connsiteX10" fmla="*/ 155729 w 698938"/>
              <a:gd name="connsiteY10" fmla="*/ 50368 h 238380"/>
              <a:gd name="connsiteX11" fmla="*/ 154 w 698938"/>
              <a:gd name="connsiteY11" fmla="*/ 88468 h 2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938" h="238380">
                <a:moveTo>
                  <a:pt x="154" y="88468"/>
                </a:moveTo>
                <a:cubicBezTo>
                  <a:pt x="-3815" y="90055"/>
                  <a:pt x="69211" y="68624"/>
                  <a:pt x="131917" y="59893"/>
                </a:cubicBezTo>
                <a:cubicBezTo>
                  <a:pt x="194623" y="51162"/>
                  <a:pt x="308129" y="30788"/>
                  <a:pt x="376392" y="36080"/>
                </a:cubicBezTo>
                <a:cubicBezTo>
                  <a:pt x="444655" y="41372"/>
                  <a:pt x="489369" y="59099"/>
                  <a:pt x="541492" y="91643"/>
                </a:cubicBezTo>
                <a:cubicBezTo>
                  <a:pt x="593615" y="124187"/>
                  <a:pt x="665846" y="212029"/>
                  <a:pt x="689129" y="231343"/>
                </a:cubicBezTo>
                <a:cubicBezTo>
                  <a:pt x="712412" y="250658"/>
                  <a:pt x="687806" y="226051"/>
                  <a:pt x="681192" y="207530"/>
                </a:cubicBezTo>
                <a:cubicBezTo>
                  <a:pt x="674578" y="189009"/>
                  <a:pt x="680928" y="148793"/>
                  <a:pt x="649442" y="120218"/>
                </a:cubicBezTo>
                <a:cubicBezTo>
                  <a:pt x="617957" y="91643"/>
                  <a:pt x="583296" y="55924"/>
                  <a:pt x="492279" y="36080"/>
                </a:cubicBezTo>
                <a:cubicBezTo>
                  <a:pt x="401262" y="16236"/>
                  <a:pt x="179542" y="5124"/>
                  <a:pt x="103342" y="1155"/>
                </a:cubicBezTo>
                <a:cubicBezTo>
                  <a:pt x="27142" y="-2814"/>
                  <a:pt x="26348" y="4066"/>
                  <a:pt x="35079" y="12268"/>
                </a:cubicBezTo>
                <a:cubicBezTo>
                  <a:pt x="43810" y="20470"/>
                  <a:pt x="161285" y="38726"/>
                  <a:pt x="155729" y="50368"/>
                </a:cubicBezTo>
                <a:cubicBezTo>
                  <a:pt x="150173" y="62010"/>
                  <a:pt x="4123" y="86881"/>
                  <a:pt x="154" y="88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15716D3-7477-42DC-ABE9-E4F806F8ECFF}"/>
              </a:ext>
            </a:extLst>
          </p:cNvPr>
          <p:cNvSpPr/>
          <p:nvPr/>
        </p:nvSpPr>
        <p:spPr>
          <a:xfrm>
            <a:off x="6805573" y="5240923"/>
            <a:ext cx="778007" cy="232891"/>
          </a:xfrm>
          <a:custGeom>
            <a:avLst/>
            <a:gdLst>
              <a:gd name="connsiteX0" fmla="*/ 40 w 778007"/>
              <a:gd name="connsiteY0" fmla="*/ 115302 h 232891"/>
              <a:gd name="connsiteX1" fmla="*/ 296902 w 778007"/>
              <a:gd name="connsiteY1" fmla="*/ 20052 h 232891"/>
              <a:gd name="connsiteX2" fmla="*/ 514390 w 778007"/>
              <a:gd name="connsiteY2" fmla="*/ 47040 h 232891"/>
              <a:gd name="connsiteX3" fmla="*/ 668377 w 778007"/>
              <a:gd name="connsiteY3" fmla="*/ 139115 h 232891"/>
              <a:gd name="connsiteX4" fmla="*/ 742990 w 778007"/>
              <a:gd name="connsiteY4" fmla="*/ 210552 h 232891"/>
              <a:gd name="connsiteX5" fmla="*/ 776327 w 778007"/>
              <a:gd name="connsiteY5" fmla="*/ 229602 h 232891"/>
              <a:gd name="connsiteX6" fmla="*/ 693777 w 778007"/>
              <a:gd name="connsiteY6" fmla="*/ 151815 h 232891"/>
              <a:gd name="connsiteX7" fmla="*/ 565190 w 778007"/>
              <a:gd name="connsiteY7" fmla="*/ 56565 h 232891"/>
              <a:gd name="connsiteX8" fmla="*/ 317540 w 778007"/>
              <a:gd name="connsiteY8" fmla="*/ 1002 h 232891"/>
              <a:gd name="connsiteX9" fmla="*/ 40 w 778007"/>
              <a:gd name="connsiteY9" fmla="*/ 115302 h 2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7" h="232891">
                <a:moveTo>
                  <a:pt x="40" y="115302"/>
                </a:moveTo>
                <a:cubicBezTo>
                  <a:pt x="-3400" y="118477"/>
                  <a:pt x="211177" y="31429"/>
                  <a:pt x="296902" y="20052"/>
                </a:cubicBezTo>
                <a:cubicBezTo>
                  <a:pt x="382627" y="8675"/>
                  <a:pt x="452478" y="27196"/>
                  <a:pt x="514390" y="47040"/>
                </a:cubicBezTo>
                <a:cubicBezTo>
                  <a:pt x="576303" y="66884"/>
                  <a:pt x="630277" y="111863"/>
                  <a:pt x="668377" y="139115"/>
                </a:cubicBezTo>
                <a:cubicBezTo>
                  <a:pt x="706477" y="166367"/>
                  <a:pt x="724998" y="195471"/>
                  <a:pt x="742990" y="210552"/>
                </a:cubicBezTo>
                <a:cubicBezTo>
                  <a:pt x="760982" y="225633"/>
                  <a:pt x="784529" y="239392"/>
                  <a:pt x="776327" y="229602"/>
                </a:cubicBezTo>
                <a:cubicBezTo>
                  <a:pt x="768125" y="219813"/>
                  <a:pt x="728966" y="180654"/>
                  <a:pt x="693777" y="151815"/>
                </a:cubicBezTo>
                <a:cubicBezTo>
                  <a:pt x="658588" y="122976"/>
                  <a:pt x="627896" y="81700"/>
                  <a:pt x="565190" y="56565"/>
                </a:cubicBezTo>
                <a:cubicBezTo>
                  <a:pt x="502484" y="31429"/>
                  <a:pt x="414907" y="-6671"/>
                  <a:pt x="317540" y="1002"/>
                </a:cubicBezTo>
                <a:cubicBezTo>
                  <a:pt x="220173" y="8675"/>
                  <a:pt x="3480" y="112127"/>
                  <a:pt x="40" y="115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B18FA8D-C30E-42C8-92A6-520298048F06}"/>
              </a:ext>
            </a:extLst>
          </p:cNvPr>
          <p:cNvSpPr/>
          <p:nvPr/>
        </p:nvSpPr>
        <p:spPr>
          <a:xfrm>
            <a:off x="7310267" y="5291133"/>
            <a:ext cx="297466" cy="184229"/>
          </a:xfrm>
          <a:custGeom>
            <a:avLst/>
            <a:gdLst>
              <a:gd name="connsiteX0" fmla="*/ 171 w 297466"/>
              <a:gd name="connsiteY0" fmla="*/ 5 h 184229"/>
              <a:gd name="connsiteX1" fmla="*/ 111296 w 297466"/>
              <a:gd name="connsiteY1" fmla="*/ 100017 h 184229"/>
              <a:gd name="connsiteX2" fmla="*/ 119233 w 297466"/>
              <a:gd name="connsiteY2" fmla="*/ 123830 h 184229"/>
              <a:gd name="connsiteX3" fmla="*/ 166858 w 297466"/>
              <a:gd name="connsiteY3" fmla="*/ 158755 h 184229"/>
              <a:gd name="connsiteX4" fmla="*/ 297033 w 297466"/>
              <a:gd name="connsiteY4" fmla="*/ 184155 h 184229"/>
              <a:gd name="connsiteX5" fmla="*/ 206546 w 297466"/>
              <a:gd name="connsiteY5" fmla="*/ 150817 h 184229"/>
              <a:gd name="connsiteX6" fmla="*/ 139871 w 297466"/>
              <a:gd name="connsiteY6" fmla="*/ 104780 h 184229"/>
              <a:gd name="connsiteX7" fmla="*/ 171 w 297466"/>
              <a:gd name="connsiteY7" fmla="*/ 5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66" h="184229">
                <a:moveTo>
                  <a:pt x="171" y="5"/>
                </a:moveTo>
                <a:cubicBezTo>
                  <a:pt x="-4591" y="-789"/>
                  <a:pt x="91452" y="79380"/>
                  <a:pt x="111296" y="100017"/>
                </a:cubicBezTo>
                <a:cubicBezTo>
                  <a:pt x="131140" y="120654"/>
                  <a:pt x="109973" y="114040"/>
                  <a:pt x="119233" y="123830"/>
                </a:cubicBezTo>
                <a:cubicBezTo>
                  <a:pt x="128493" y="133620"/>
                  <a:pt x="137225" y="148701"/>
                  <a:pt x="166858" y="158755"/>
                </a:cubicBezTo>
                <a:cubicBezTo>
                  <a:pt x="196491" y="168809"/>
                  <a:pt x="290418" y="185478"/>
                  <a:pt x="297033" y="184155"/>
                </a:cubicBezTo>
                <a:cubicBezTo>
                  <a:pt x="303648" y="182832"/>
                  <a:pt x="232740" y="164046"/>
                  <a:pt x="206546" y="150817"/>
                </a:cubicBezTo>
                <a:cubicBezTo>
                  <a:pt x="180352" y="137588"/>
                  <a:pt x="172679" y="128593"/>
                  <a:pt x="139871" y="104780"/>
                </a:cubicBezTo>
                <a:cubicBezTo>
                  <a:pt x="107063" y="80967"/>
                  <a:pt x="4933" y="799"/>
                  <a:pt x="1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06BF6A9-2FF8-4A68-B627-5EF641C9C0A3}"/>
              </a:ext>
            </a:extLst>
          </p:cNvPr>
          <p:cNvSpPr/>
          <p:nvPr/>
        </p:nvSpPr>
        <p:spPr>
          <a:xfrm>
            <a:off x="7164848" y="5386261"/>
            <a:ext cx="240870" cy="56453"/>
          </a:xfrm>
          <a:custGeom>
            <a:avLst/>
            <a:gdLst>
              <a:gd name="connsiteX0" fmla="*/ 1127 w 240870"/>
              <a:gd name="connsiteY0" fmla="*/ 44577 h 56453"/>
              <a:gd name="connsiteX1" fmla="*/ 69390 w 240870"/>
              <a:gd name="connsiteY1" fmla="*/ 55689 h 56453"/>
              <a:gd name="connsiteX2" fmla="*/ 166227 w 240870"/>
              <a:gd name="connsiteY2" fmla="*/ 54102 h 56453"/>
              <a:gd name="connsiteX3" fmla="*/ 202740 w 240870"/>
              <a:gd name="connsiteY3" fmla="*/ 42989 h 56453"/>
              <a:gd name="connsiteX4" fmla="*/ 240840 w 240870"/>
              <a:gd name="connsiteY4" fmla="*/ 127 h 56453"/>
              <a:gd name="connsiteX5" fmla="*/ 196390 w 240870"/>
              <a:gd name="connsiteY5" fmla="*/ 30289 h 56453"/>
              <a:gd name="connsiteX6" fmla="*/ 124952 w 240870"/>
              <a:gd name="connsiteY6" fmla="*/ 44577 h 56453"/>
              <a:gd name="connsiteX7" fmla="*/ 1127 w 240870"/>
              <a:gd name="connsiteY7" fmla="*/ 44577 h 5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870" h="56453">
                <a:moveTo>
                  <a:pt x="1127" y="44577"/>
                </a:moveTo>
                <a:cubicBezTo>
                  <a:pt x="-8133" y="46429"/>
                  <a:pt x="41873" y="54102"/>
                  <a:pt x="69390" y="55689"/>
                </a:cubicBezTo>
                <a:cubicBezTo>
                  <a:pt x="96907" y="57276"/>
                  <a:pt x="144002" y="56219"/>
                  <a:pt x="166227" y="54102"/>
                </a:cubicBezTo>
                <a:cubicBezTo>
                  <a:pt x="188452" y="51985"/>
                  <a:pt x="190305" y="51985"/>
                  <a:pt x="202740" y="42989"/>
                </a:cubicBezTo>
                <a:cubicBezTo>
                  <a:pt x="215176" y="33993"/>
                  <a:pt x="241898" y="2244"/>
                  <a:pt x="240840" y="127"/>
                </a:cubicBezTo>
                <a:cubicBezTo>
                  <a:pt x="239782" y="-1990"/>
                  <a:pt x="215705" y="22881"/>
                  <a:pt x="196390" y="30289"/>
                </a:cubicBezTo>
                <a:cubicBezTo>
                  <a:pt x="177075" y="37697"/>
                  <a:pt x="153792" y="42196"/>
                  <a:pt x="124952" y="44577"/>
                </a:cubicBezTo>
                <a:cubicBezTo>
                  <a:pt x="96112" y="46958"/>
                  <a:pt x="10387" y="42725"/>
                  <a:pt x="1127" y="44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A654D92-0CC2-4D28-9E53-18E18DE1C65E}"/>
              </a:ext>
            </a:extLst>
          </p:cNvPr>
          <p:cNvSpPr/>
          <p:nvPr/>
        </p:nvSpPr>
        <p:spPr>
          <a:xfrm>
            <a:off x="6876997" y="5310187"/>
            <a:ext cx="162160" cy="93041"/>
          </a:xfrm>
          <a:custGeom>
            <a:avLst/>
            <a:gdLst>
              <a:gd name="connsiteX0" fmla="*/ 161978 w 162160"/>
              <a:gd name="connsiteY0" fmla="*/ 1 h 93041"/>
              <a:gd name="connsiteX1" fmla="*/ 34978 w 162160"/>
              <a:gd name="connsiteY1" fmla="*/ 57151 h 93041"/>
              <a:gd name="connsiteX2" fmla="*/ 103241 w 162160"/>
              <a:gd name="connsiteY2" fmla="*/ 87313 h 93041"/>
              <a:gd name="connsiteX3" fmla="*/ 90541 w 162160"/>
              <a:gd name="connsiteY3" fmla="*/ 90488 h 93041"/>
              <a:gd name="connsiteX4" fmla="*/ 1641 w 162160"/>
              <a:gd name="connsiteY4" fmla="*/ 58738 h 93041"/>
              <a:gd name="connsiteX5" fmla="*/ 161978 w 162160"/>
              <a:gd name="connsiteY5" fmla="*/ 1 h 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93041">
                <a:moveTo>
                  <a:pt x="161978" y="1"/>
                </a:moveTo>
                <a:cubicBezTo>
                  <a:pt x="167534" y="-264"/>
                  <a:pt x="44767" y="42599"/>
                  <a:pt x="34978" y="57151"/>
                </a:cubicBezTo>
                <a:cubicBezTo>
                  <a:pt x="25189" y="71703"/>
                  <a:pt x="93981" y="81757"/>
                  <a:pt x="103241" y="87313"/>
                </a:cubicBezTo>
                <a:cubicBezTo>
                  <a:pt x="112501" y="92869"/>
                  <a:pt x="107474" y="95250"/>
                  <a:pt x="90541" y="90488"/>
                </a:cubicBezTo>
                <a:cubicBezTo>
                  <a:pt x="73608" y="85726"/>
                  <a:pt x="-12911" y="73290"/>
                  <a:pt x="1641" y="58738"/>
                </a:cubicBezTo>
                <a:cubicBezTo>
                  <a:pt x="16193" y="44186"/>
                  <a:pt x="156422" y="266"/>
                  <a:pt x="1619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7AE1BD3-B76A-455B-A09A-16E08EB0EFEB}"/>
              </a:ext>
            </a:extLst>
          </p:cNvPr>
          <p:cNvSpPr/>
          <p:nvPr/>
        </p:nvSpPr>
        <p:spPr>
          <a:xfrm>
            <a:off x="6761134" y="5349830"/>
            <a:ext cx="363592" cy="96985"/>
          </a:xfrm>
          <a:custGeom>
            <a:avLst/>
            <a:gdLst>
              <a:gd name="connsiteX0" fmla="*/ 29 w 363592"/>
              <a:gd name="connsiteY0" fmla="*/ 45 h 96985"/>
              <a:gd name="connsiteX1" fmla="*/ 171479 w 363592"/>
              <a:gd name="connsiteY1" fmla="*/ 65133 h 96985"/>
              <a:gd name="connsiteX2" fmla="*/ 363566 w 363592"/>
              <a:gd name="connsiteY2" fmla="*/ 96883 h 96985"/>
              <a:gd name="connsiteX3" fmla="*/ 184179 w 363592"/>
              <a:gd name="connsiteY3" fmla="*/ 55608 h 96985"/>
              <a:gd name="connsiteX4" fmla="*/ 29 w 363592"/>
              <a:gd name="connsiteY4" fmla="*/ 45 h 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92" h="96985">
                <a:moveTo>
                  <a:pt x="29" y="45"/>
                </a:moveTo>
                <a:cubicBezTo>
                  <a:pt x="-2088" y="1633"/>
                  <a:pt x="110890" y="48993"/>
                  <a:pt x="171479" y="65133"/>
                </a:cubicBezTo>
                <a:cubicBezTo>
                  <a:pt x="232069" y="81273"/>
                  <a:pt x="361449" y="98471"/>
                  <a:pt x="363566" y="96883"/>
                </a:cubicBezTo>
                <a:cubicBezTo>
                  <a:pt x="365683" y="95295"/>
                  <a:pt x="242387" y="72277"/>
                  <a:pt x="184179" y="55608"/>
                </a:cubicBezTo>
                <a:cubicBezTo>
                  <a:pt x="125971" y="38939"/>
                  <a:pt x="2146" y="-1543"/>
                  <a:pt x="2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50D80F7-B676-400F-89EA-D3B26338047E}"/>
              </a:ext>
            </a:extLst>
          </p:cNvPr>
          <p:cNvSpPr/>
          <p:nvPr/>
        </p:nvSpPr>
        <p:spPr>
          <a:xfrm>
            <a:off x="6827833" y="5348187"/>
            <a:ext cx="360862" cy="91072"/>
          </a:xfrm>
          <a:custGeom>
            <a:avLst/>
            <a:gdLst>
              <a:gd name="connsiteX0" fmla="*/ 5 w 360862"/>
              <a:gd name="connsiteY0" fmla="*/ 101 h 91072"/>
              <a:gd name="connsiteX1" fmla="*/ 190505 w 360862"/>
              <a:gd name="connsiteY1" fmla="*/ 44551 h 91072"/>
              <a:gd name="connsiteX2" fmla="*/ 360367 w 360862"/>
              <a:gd name="connsiteY2" fmla="*/ 90588 h 91072"/>
              <a:gd name="connsiteX3" fmla="*/ 246067 w 360862"/>
              <a:gd name="connsiteY3" fmla="*/ 69951 h 91072"/>
              <a:gd name="connsiteX4" fmla="*/ 184155 w 360862"/>
              <a:gd name="connsiteY4" fmla="*/ 57251 h 91072"/>
              <a:gd name="connsiteX5" fmla="*/ 5 w 360862"/>
              <a:gd name="connsiteY5" fmla="*/ 101 h 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862" h="91072">
                <a:moveTo>
                  <a:pt x="5" y="101"/>
                </a:moveTo>
                <a:cubicBezTo>
                  <a:pt x="1063" y="-2016"/>
                  <a:pt x="130445" y="29470"/>
                  <a:pt x="190505" y="44551"/>
                </a:cubicBezTo>
                <a:cubicBezTo>
                  <a:pt x="250565" y="59632"/>
                  <a:pt x="351107" y="86355"/>
                  <a:pt x="360367" y="90588"/>
                </a:cubicBezTo>
                <a:cubicBezTo>
                  <a:pt x="369627" y="94821"/>
                  <a:pt x="246067" y="69951"/>
                  <a:pt x="246067" y="69951"/>
                </a:cubicBezTo>
                <a:cubicBezTo>
                  <a:pt x="216698" y="64395"/>
                  <a:pt x="224636" y="69422"/>
                  <a:pt x="184155" y="57251"/>
                </a:cubicBezTo>
                <a:cubicBezTo>
                  <a:pt x="143674" y="45080"/>
                  <a:pt x="-1053" y="2218"/>
                  <a:pt x="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285EC16-4120-4566-9B6C-10973BC21E98}"/>
              </a:ext>
            </a:extLst>
          </p:cNvPr>
          <p:cNvSpPr/>
          <p:nvPr/>
        </p:nvSpPr>
        <p:spPr>
          <a:xfrm>
            <a:off x="7022740" y="5250002"/>
            <a:ext cx="335981" cy="198497"/>
          </a:xfrm>
          <a:custGeom>
            <a:avLst/>
            <a:gdLst>
              <a:gd name="connsiteX0" fmla="*/ 19410 w 335981"/>
              <a:gd name="connsiteY0" fmla="*/ 20498 h 198497"/>
              <a:gd name="connsiteX1" fmla="*/ 3535 w 335981"/>
              <a:gd name="connsiteY1" fmla="*/ 101461 h 198497"/>
              <a:gd name="connsiteX2" fmla="*/ 55923 w 335981"/>
              <a:gd name="connsiteY2" fmla="*/ 155436 h 198497"/>
              <a:gd name="connsiteX3" fmla="*/ 263885 w 335981"/>
              <a:gd name="connsiteY3" fmla="*/ 198298 h 198497"/>
              <a:gd name="connsiteX4" fmla="*/ 316273 w 335981"/>
              <a:gd name="connsiteY4" fmla="*/ 137973 h 198497"/>
              <a:gd name="connsiteX5" fmla="*/ 335323 w 335981"/>
              <a:gd name="connsiteY5" fmla="*/ 52248 h 198497"/>
              <a:gd name="connsiteX6" fmla="*/ 295635 w 335981"/>
              <a:gd name="connsiteY6" fmla="*/ 31611 h 198497"/>
              <a:gd name="connsiteX7" fmla="*/ 136885 w 335981"/>
              <a:gd name="connsiteY7" fmla="*/ 1448 h 198497"/>
              <a:gd name="connsiteX8" fmla="*/ 19410 w 335981"/>
              <a:gd name="connsiteY8" fmla="*/ 20498 h 1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" h="198497">
                <a:moveTo>
                  <a:pt x="19410" y="20498"/>
                </a:moveTo>
                <a:cubicBezTo>
                  <a:pt x="-2815" y="37167"/>
                  <a:pt x="-2550" y="78971"/>
                  <a:pt x="3535" y="101461"/>
                </a:cubicBezTo>
                <a:cubicBezTo>
                  <a:pt x="9620" y="123951"/>
                  <a:pt x="12531" y="139297"/>
                  <a:pt x="55923" y="155436"/>
                </a:cubicBezTo>
                <a:cubicBezTo>
                  <a:pt x="99315" y="171575"/>
                  <a:pt x="220493" y="201208"/>
                  <a:pt x="263885" y="198298"/>
                </a:cubicBezTo>
                <a:cubicBezTo>
                  <a:pt x="307277" y="195388"/>
                  <a:pt x="304367" y="162315"/>
                  <a:pt x="316273" y="137973"/>
                </a:cubicBezTo>
                <a:cubicBezTo>
                  <a:pt x="328179" y="113631"/>
                  <a:pt x="338763" y="69975"/>
                  <a:pt x="335323" y="52248"/>
                </a:cubicBezTo>
                <a:cubicBezTo>
                  <a:pt x="331883" y="34521"/>
                  <a:pt x="328708" y="40078"/>
                  <a:pt x="295635" y="31611"/>
                </a:cubicBezTo>
                <a:cubicBezTo>
                  <a:pt x="262562" y="23144"/>
                  <a:pt x="182658" y="6210"/>
                  <a:pt x="136885" y="1448"/>
                </a:cubicBezTo>
                <a:cubicBezTo>
                  <a:pt x="91112" y="-3315"/>
                  <a:pt x="41635" y="3829"/>
                  <a:pt x="19410" y="2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AAE5D7A0-C868-4C3D-93E6-7BCBF40820B0}"/>
              </a:ext>
            </a:extLst>
          </p:cNvPr>
          <p:cNvSpPr/>
          <p:nvPr/>
        </p:nvSpPr>
        <p:spPr>
          <a:xfrm>
            <a:off x="7169150" y="530436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CAB616D-19CF-4BFB-9A45-3C53D3DCFB78}"/>
              </a:ext>
            </a:extLst>
          </p:cNvPr>
          <p:cNvSpPr/>
          <p:nvPr/>
        </p:nvSpPr>
        <p:spPr>
          <a:xfrm>
            <a:off x="5604934" y="515831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52CCDC-D8A9-4D4A-A699-28C0E38819C0}"/>
              </a:ext>
            </a:extLst>
          </p:cNvPr>
          <p:cNvSpPr/>
          <p:nvPr/>
        </p:nvSpPr>
        <p:spPr>
          <a:xfrm>
            <a:off x="6649867" y="4808413"/>
            <a:ext cx="297640" cy="117780"/>
          </a:xfrm>
          <a:custGeom>
            <a:avLst/>
            <a:gdLst>
              <a:gd name="connsiteX0" fmla="*/ 171 w 297640"/>
              <a:gd name="connsiteY0" fmla="*/ 9650 h 117780"/>
              <a:gd name="connsiteX1" fmla="*/ 66846 w 297640"/>
              <a:gd name="connsiteY1" fmla="*/ 90612 h 117780"/>
              <a:gd name="connsiteX2" fmla="*/ 125583 w 297640"/>
              <a:gd name="connsiteY2" fmla="*/ 103312 h 117780"/>
              <a:gd name="connsiteX3" fmla="*/ 77958 w 297640"/>
              <a:gd name="connsiteY3" fmla="*/ 28700 h 117780"/>
              <a:gd name="connsiteX4" fmla="*/ 190671 w 297640"/>
              <a:gd name="connsiteY4" fmla="*/ 117600 h 117780"/>
              <a:gd name="connsiteX5" fmla="*/ 152571 w 297640"/>
              <a:gd name="connsiteY5" fmla="*/ 125 h 117780"/>
              <a:gd name="connsiteX6" fmla="*/ 170033 w 297640"/>
              <a:gd name="connsiteY6" fmla="*/ 93787 h 117780"/>
              <a:gd name="connsiteX7" fmla="*/ 201783 w 297640"/>
              <a:gd name="connsiteY7" fmla="*/ 36637 h 117780"/>
              <a:gd name="connsiteX8" fmla="*/ 297033 w 297640"/>
              <a:gd name="connsiteY8" fmla="*/ 22350 h 117780"/>
              <a:gd name="connsiteX9" fmla="*/ 150983 w 297640"/>
              <a:gd name="connsiteY9" fmla="*/ 58862 h 117780"/>
              <a:gd name="connsiteX10" fmla="*/ 152571 w 297640"/>
              <a:gd name="connsiteY10" fmla="*/ 98550 h 117780"/>
              <a:gd name="connsiteX11" fmla="*/ 87483 w 297640"/>
              <a:gd name="connsiteY11" fmla="*/ 74737 h 117780"/>
              <a:gd name="connsiteX12" fmla="*/ 171 w 297640"/>
              <a:gd name="connsiteY12" fmla="*/ 9650 h 1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640" h="117780">
                <a:moveTo>
                  <a:pt x="171" y="9650"/>
                </a:moveTo>
                <a:cubicBezTo>
                  <a:pt x="-3269" y="12296"/>
                  <a:pt x="45944" y="75002"/>
                  <a:pt x="66846" y="90612"/>
                </a:cubicBezTo>
                <a:cubicBezTo>
                  <a:pt x="87748" y="106222"/>
                  <a:pt x="123731" y="113630"/>
                  <a:pt x="125583" y="103312"/>
                </a:cubicBezTo>
                <a:cubicBezTo>
                  <a:pt x="127435" y="92994"/>
                  <a:pt x="67110" y="26319"/>
                  <a:pt x="77958" y="28700"/>
                </a:cubicBezTo>
                <a:cubicBezTo>
                  <a:pt x="88806" y="31081"/>
                  <a:pt x="178235" y="122363"/>
                  <a:pt x="190671" y="117600"/>
                </a:cubicBezTo>
                <a:cubicBezTo>
                  <a:pt x="203107" y="112837"/>
                  <a:pt x="156011" y="4094"/>
                  <a:pt x="152571" y="125"/>
                </a:cubicBezTo>
                <a:cubicBezTo>
                  <a:pt x="149131" y="-3844"/>
                  <a:pt x="161831" y="87702"/>
                  <a:pt x="170033" y="93787"/>
                </a:cubicBezTo>
                <a:cubicBezTo>
                  <a:pt x="178235" y="99872"/>
                  <a:pt x="180616" y="48543"/>
                  <a:pt x="201783" y="36637"/>
                </a:cubicBezTo>
                <a:cubicBezTo>
                  <a:pt x="222950" y="24731"/>
                  <a:pt x="305500" y="18646"/>
                  <a:pt x="297033" y="22350"/>
                </a:cubicBezTo>
                <a:cubicBezTo>
                  <a:pt x="288566" y="26054"/>
                  <a:pt x="175060" y="46162"/>
                  <a:pt x="150983" y="58862"/>
                </a:cubicBezTo>
                <a:cubicBezTo>
                  <a:pt x="126906" y="71562"/>
                  <a:pt x="163154" y="95904"/>
                  <a:pt x="152571" y="98550"/>
                </a:cubicBezTo>
                <a:cubicBezTo>
                  <a:pt x="141988" y="101196"/>
                  <a:pt x="111825" y="85849"/>
                  <a:pt x="87483" y="74737"/>
                </a:cubicBezTo>
                <a:cubicBezTo>
                  <a:pt x="63141" y="63625"/>
                  <a:pt x="3611" y="7004"/>
                  <a:pt x="171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D4B3534-2B1A-412D-B010-42F7901D2B37}"/>
              </a:ext>
            </a:extLst>
          </p:cNvPr>
          <p:cNvSpPr/>
          <p:nvPr/>
        </p:nvSpPr>
        <p:spPr>
          <a:xfrm>
            <a:off x="6789732" y="4914760"/>
            <a:ext cx="470278" cy="130258"/>
          </a:xfrm>
          <a:custGeom>
            <a:avLst/>
            <a:gdLst>
              <a:gd name="connsiteX0" fmla="*/ 101606 w 470278"/>
              <a:gd name="connsiteY0" fmla="*/ 140 h 130258"/>
              <a:gd name="connsiteX1" fmla="*/ 203206 w 470278"/>
              <a:gd name="connsiteY1" fmla="*/ 84278 h 130258"/>
              <a:gd name="connsiteX2" fmla="*/ 6 w 470278"/>
              <a:gd name="connsiteY2" fmla="*/ 128728 h 130258"/>
              <a:gd name="connsiteX3" fmla="*/ 195268 w 470278"/>
              <a:gd name="connsiteY3" fmla="*/ 120790 h 130258"/>
              <a:gd name="connsiteX4" fmla="*/ 458793 w 470278"/>
              <a:gd name="connsiteY4" fmla="*/ 114440 h 130258"/>
              <a:gd name="connsiteX5" fmla="*/ 396881 w 470278"/>
              <a:gd name="connsiteY5" fmla="*/ 111265 h 130258"/>
              <a:gd name="connsiteX6" fmla="*/ 161931 w 470278"/>
              <a:gd name="connsiteY6" fmla="*/ 111265 h 130258"/>
              <a:gd name="connsiteX7" fmla="*/ 252418 w 470278"/>
              <a:gd name="connsiteY7" fmla="*/ 65228 h 130258"/>
              <a:gd name="connsiteX8" fmla="*/ 101606 w 470278"/>
              <a:gd name="connsiteY8" fmla="*/ 140 h 13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278" h="130258">
                <a:moveTo>
                  <a:pt x="101606" y="140"/>
                </a:moveTo>
                <a:cubicBezTo>
                  <a:pt x="93404" y="3315"/>
                  <a:pt x="220139" y="62847"/>
                  <a:pt x="203206" y="84278"/>
                </a:cubicBezTo>
                <a:cubicBezTo>
                  <a:pt x="186273" y="105709"/>
                  <a:pt x="1329" y="122643"/>
                  <a:pt x="6" y="128728"/>
                </a:cubicBezTo>
                <a:cubicBezTo>
                  <a:pt x="-1317" y="134813"/>
                  <a:pt x="195268" y="120790"/>
                  <a:pt x="195268" y="120790"/>
                </a:cubicBezTo>
                <a:lnTo>
                  <a:pt x="458793" y="114440"/>
                </a:lnTo>
                <a:cubicBezTo>
                  <a:pt x="492395" y="112853"/>
                  <a:pt x="446358" y="111794"/>
                  <a:pt x="396881" y="111265"/>
                </a:cubicBezTo>
                <a:cubicBezTo>
                  <a:pt x="347404" y="110736"/>
                  <a:pt x="186008" y="118938"/>
                  <a:pt x="161931" y="111265"/>
                </a:cubicBezTo>
                <a:cubicBezTo>
                  <a:pt x="137854" y="103592"/>
                  <a:pt x="264060" y="81897"/>
                  <a:pt x="252418" y="65228"/>
                </a:cubicBezTo>
                <a:cubicBezTo>
                  <a:pt x="240776" y="48559"/>
                  <a:pt x="109808" y="-3035"/>
                  <a:pt x="10160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3BCBA8-AD2F-433E-BB24-38E4420E0783}"/>
              </a:ext>
            </a:extLst>
          </p:cNvPr>
          <p:cNvSpPr/>
          <p:nvPr/>
        </p:nvSpPr>
        <p:spPr>
          <a:xfrm>
            <a:off x="6941045" y="4852977"/>
            <a:ext cx="542936" cy="35351"/>
          </a:xfrm>
          <a:custGeom>
            <a:avLst/>
            <a:gdLst>
              <a:gd name="connsiteX0" fmla="*/ 59830 w 542936"/>
              <a:gd name="connsiteY0" fmla="*/ 11 h 35351"/>
              <a:gd name="connsiteX1" fmla="*/ 248743 w 542936"/>
              <a:gd name="connsiteY1" fmla="*/ 17473 h 35351"/>
              <a:gd name="connsiteX2" fmla="*/ 382093 w 542936"/>
              <a:gd name="connsiteY2" fmla="*/ 4773 h 35351"/>
              <a:gd name="connsiteX3" fmla="*/ 540843 w 542936"/>
              <a:gd name="connsiteY3" fmla="*/ 34936 h 35351"/>
              <a:gd name="connsiteX4" fmla="*/ 261443 w 542936"/>
              <a:gd name="connsiteY4" fmla="*/ 22236 h 35351"/>
              <a:gd name="connsiteX5" fmla="*/ 10618 w 542936"/>
              <a:gd name="connsiteY5" fmla="*/ 20648 h 35351"/>
              <a:gd name="connsiteX6" fmla="*/ 59830 w 542936"/>
              <a:gd name="connsiteY6" fmla="*/ 11 h 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936" h="35351">
                <a:moveTo>
                  <a:pt x="59830" y="11"/>
                </a:moveTo>
                <a:cubicBezTo>
                  <a:pt x="99517" y="-518"/>
                  <a:pt x="195033" y="16679"/>
                  <a:pt x="248743" y="17473"/>
                </a:cubicBezTo>
                <a:cubicBezTo>
                  <a:pt x="302453" y="18267"/>
                  <a:pt x="333410" y="1863"/>
                  <a:pt x="382093" y="4773"/>
                </a:cubicBezTo>
                <a:cubicBezTo>
                  <a:pt x="430776" y="7683"/>
                  <a:pt x="560951" y="32026"/>
                  <a:pt x="540843" y="34936"/>
                </a:cubicBezTo>
                <a:cubicBezTo>
                  <a:pt x="520735" y="37846"/>
                  <a:pt x="349814" y="24617"/>
                  <a:pt x="261443" y="22236"/>
                </a:cubicBezTo>
                <a:cubicBezTo>
                  <a:pt x="173072" y="19855"/>
                  <a:pt x="10618" y="20648"/>
                  <a:pt x="10618" y="20648"/>
                </a:cubicBezTo>
                <a:cubicBezTo>
                  <a:pt x="-19545" y="20119"/>
                  <a:pt x="20143" y="540"/>
                  <a:pt x="598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7FBCD1E-9E0A-45C5-A59D-82BC1A0D01CC}"/>
              </a:ext>
            </a:extLst>
          </p:cNvPr>
          <p:cNvSpPr/>
          <p:nvPr/>
        </p:nvSpPr>
        <p:spPr>
          <a:xfrm>
            <a:off x="7319775" y="4909855"/>
            <a:ext cx="300811" cy="94323"/>
          </a:xfrm>
          <a:custGeom>
            <a:avLst/>
            <a:gdLst>
              <a:gd name="connsiteX0" fmla="*/ 188 w 300811"/>
              <a:gd name="connsiteY0" fmla="*/ 3458 h 94323"/>
              <a:gd name="connsiteX1" fmla="*/ 211325 w 300811"/>
              <a:gd name="connsiteY1" fmla="*/ 36795 h 94323"/>
              <a:gd name="connsiteX2" fmla="*/ 300225 w 300811"/>
              <a:gd name="connsiteY2" fmla="*/ 93945 h 94323"/>
              <a:gd name="connsiteX3" fmla="*/ 246250 w 300811"/>
              <a:gd name="connsiteY3" fmla="*/ 59020 h 94323"/>
              <a:gd name="connsiteX4" fmla="*/ 174813 w 300811"/>
              <a:gd name="connsiteY4" fmla="*/ 8220 h 94323"/>
              <a:gd name="connsiteX5" fmla="*/ 188 w 300811"/>
              <a:gd name="connsiteY5" fmla="*/ 3458 h 9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11" h="94323">
                <a:moveTo>
                  <a:pt x="188" y="3458"/>
                </a:moveTo>
                <a:cubicBezTo>
                  <a:pt x="6273" y="8220"/>
                  <a:pt x="161319" y="21714"/>
                  <a:pt x="211325" y="36795"/>
                </a:cubicBezTo>
                <a:cubicBezTo>
                  <a:pt x="261331" y="51876"/>
                  <a:pt x="294404" y="90241"/>
                  <a:pt x="300225" y="93945"/>
                </a:cubicBezTo>
                <a:cubicBezTo>
                  <a:pt x="306046" y="97649"/>
                  <a:pt x="267152" y="73308"/>
                  <a:pt x="246250" y="59020"/>
                </a:cubicBezTo>
                <a:cubicBezTo>
                  <a:pt x="225348" y="44733"/>
                  <a:pt x="212648" y="18803"/>
                  <a:pt x="174813" y="8220"/>
                </a:cubicBezTo>
                <a:cubicBezTo>
                  <a:pt x="136978" y="-2363"/>
                  <a:pt x="-5897" y="-1304"/>
                  <a:pt x="188" y="3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7A1DB1F-20F2-46E4-B82E-DAC715103445}"/>
              </a:ext>
            </a:extLst>
          </p:cNvPr>
          <p:cNvSpPr/>
          <p:nvPr/>
        </p:nvSpPr>
        <p:spPr>
          <a:xfrm>
            <a:off x="7192957" y="5000797"/>
            <a:ext cx="379459" cy="53959"/>
          </a:xfrm>
          <a:custGeom>
            <a:avLst/>
            <a:gdLst>
              <a:gd name="connsiteX0" fmla="*/ 6 w 379459"/>
              <a:gd name="connsiteY0" fmla="*/ 1416 h 53959"/>
              <a:gd name="connsiteX1" fmla="*/ 287343 w 379459"/>
              <a:gd name="connsiteY1" fmla="*/ 22053 h 53959"/>
              <a:gd name="connsiteX2" fmla="*/ 379418 w 379459"/>
              <a:gd name="connsiteY2" fmla="*/ 53803 h 53959"/>
              <a:gd name="connsiteX3" fmla="*/ 279406 w 379459"/>
              <a:gd name="connsiteY3" fmla="*/ 7766 h 53959"/>
              <a:gd name="connsiteX4" fmla="*/ 6 w 379459"/>
              <a:gd name="connsiteY4" fmla="*/ 1416 h 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59" h="53959">
                <a:moveTo>
                  <a:pt x="6" y="1416"/>
                </a:moveTo>
                <a:cubicBezTo>
                  <a:pt x="1329" y="3797"/>
                  <a:pt x="224108" y="13322"/>
                  <a:pt x="287343" y="22053"/>
                </a:cubicBezTo>
                <a:cubicBezTo>
                  <a:pt x="350578" y="30784"/>
                  <a:pt x="380741" y="56184"/>
                  <a:pt x="379418" y="53803"/>
                </a:cubicBezTo>
                <a:cubicBezTo>
                  <a:pt x="378095" y="51422"/>
                  <a:pt x="343171" y="16762"/>
                  <a:pt x="279406" y="7766"/>
                </a:cubicBezTo>
                <a:cubicBezTo>
                  <a:pt x="215642" y="-1230"/>
                  <a:pt x="-1317" y="-965"/>
                  <a:pt x="6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60DF9B9-29CB-4CC7-9672-AF30D344EA58}"/>
              </a:ext>
            </a:extLst>
          </p:cNvPr>
          <p:cNvSpPr/>
          <p:nvPr/>
        </p:nvSpPr>
        <p:spPr>
          <a:xfrm>
            <a:off x="7282338" y="5044409"/>
            <a:ext cx="346056" cy="99016"/>
          </a:xfrm>
          <a:custGeom>
            <a:avLst/>
            <a:gdLst>
              <a:gd name="connsiteX0" fmla="*/ 2700 w 346056"/>
              <a:gd name="connsiteY0" fmla="*/ 666 h 99016"/>
              <a:gd name="connsiteX1" fmla="*/ 85250 w 346056"/>
              <a:gd name="connsiteY1" fmla="*/ 3841 h 99016"/>
              <a:gd name="connsiteX2" fmla="*/ 223362 w 346056"/>
              <a:gd name="connsiteY2" fmla="*/ 21304 h 99016"/>
              <a:gd name="connsiteX3" fmla="*/ 328137 w 346056"/>
              <a:gd name="connsiteY3" fmla="*/ 60991 h 99016"/>
              <a:gd name="connsiteX4" fmla="*/ 299562 w 346056"/>
              <a:gd name="connsiteY4" fmla="*/ 84804 h 99016"/>
              <a:gd name="connsiteX5" fmla="*/ 234475 w 346056"/>
              <a:gd name="connsiteY5" fmla="*/ 97504 h 99016"/>
              <a:gd name="connsiteX6" fmla="*/ 345600 w 346056"/>
              <a:gd name="connsiteY6" fmla="*/ 49879 h 99016"/>
              <a:gd name="connsiteX7" fmla="*/ 183675 w 346056"/>
              <a:gd name="connsiteY7" fmla="*/ 13366 h 99016"/>
              <a:gd name="connsiteX8" fmla="*/ 2700 w 346056"/>
              <a:gd name="connsiteY8" fmla="*/ 666 h 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56" h="99016">
                <a:moveTo>
                  <a:pt x="2700" y="666"/>
                </a:moveTo>
                <a:cubicBezTo>
                  <a:pt x="-13704" y="-921"/>
                  <a:pt x="48473" y="401"/>
                  <a:pt x="85250" y="3841"/>
                </a:cubicBezTo>
                <a:cubicBezTo>
                  <a:pt x="122027" y="7281"/>
                  <a:pt x="182881" y="11779"/>
                  <a:pt x="223362" y="21304"/>
                </a:cubicBezTo>
                <a:cubicBezTo>
                  <a:pt x="263843" y="30829"/>
                  <a:pt x="315437" y="50408"/>
                  <a:pt x="328137" y="60991"/>
                </a:cubicBezTo>
                <a:cubicBezTo>
                  <a:pt x="340837" y="71574"/>
                  <a:pt x="315172" y="78719"/>
                  <a:pt x="299562" y="84804"/>
                </a:cubicBezTo>
                <a:cubicBezTo>
                  <a:pt x="283952" y="90889"/>
                  <a:pt x="226802" y="103325"/>
                  <a:pt x="234475" y="97504"/>
                </a:cubicBezTo>
                <a:cubicBezTo>
                  <a:pt x="242148" y="91683"/>
                  <a:pt x="354067" y="63902"/>
                  <a:pt x="345600" y="49879"/>
                </a:cubicBezTo>
                <a:cubicBezTo>
                  <a:pt x="337133" y="35856"/>
                  <a:pt x="239238" y="20510"/>
                  <a:pt x="183675" y="13366"/>
                </a:cubicBezTo>
                <a:cubicBezTo>
                  <a:pt x="128113" y="6222"/>
                  <a:pt x="19104" y="2253"/>
                  <a:pt x="2700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8A8C7977-805A-4EB8-93A7-8063C108D01C}"/>
              </a:ext>
            </a:extLst>
          </p:cNvPr>
          <p:cNvSpPr/>
          <p:nvPr/>
        </p:nvSpPr>
        <p:spPr>
          <a:xfrm>
            <a:off x="7302474" y="4827550"/>
            <a:ext cx="268638" cy="106500"/>
          </a:xfrm>
          <a:custGeom>
            <a:avLst/>
            <a:gdLst>
              <a:gd name="connsiteX0" fmla="*/ 26 w 268638"/>
              <a:gd name="connsiteY0" fmla="*/ 38 h 106500"/>
              <a:gd name="connsiteX1" fmla="*/ 215926 w 268638"/>
              <a:gd name="connsiteY1" fmla="*/ 63538 h 106500"/>
              <a:gd name="connsiteX2" fmla="*/ 268314 w 268638"/>
              <a:gd name="connsiteY2" fmla="*/ 106400 h 106500"/>
              <a:gd name="connsiteX3" fmla="*/ 201639 w 268638"/>
              <a:gd name="connsiteY3" fmla="*/ 73063 h 106500"/>
              <a:gd name="connsiteX4" fmla="*/ 26 w 268638"/>
              <a:gd name="connsiteY4" fmla="*/ 38 h 1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38" h="106500">
                <a:moveTo>
                  <a:pt x="26" y="38"/>
                </a:moveTo>
                <a:cubicBezTo>
                  <a:pt x="2407" y="-1550"/>
                  <a:pt x="171211" y="45811"/>
                  <a:pt x="215926" y="63538"/>
                </a:cubicBezTo>
                <a:cubicBezTo>
                  <a:pt x="260641" y="81265"/>
                  <a:pt x="270695" y="104813"/>
                  <a:pt x="268314" y="106400"/>
                </a:cubicBezTo>
                <a:cubicBezTo>
                  <a:pt x="265933" y="107988"/>
                  <a:pt x="245031" y="90525"/>
                  <a:pt x="201639" y="73063"/>
                </a:cubicBezTo>
                <a:cubicBezTo>
                  <a:pt x="158247" y="55601"/>
                  <a:pt x="-2355" y="1626"/>
                  <a:pt x="2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F572BC4-9B1E-4248-9A27-32C8CD618B7A}"/>
              </a:ext>
            </a:extLst>
          </p:cNvPr>
          <p:cNvSpPr/>
          <p:nvPr/>
        </p:nvSpPr>
        <p:spPr>
          <a:xfrm>
            <a:off x="7623885" y="5002088"/>
            <a:ext cx="112766" cy="174768"/>
          </a:xfrm>
          <a:custGeom>
            <a:avLst/>
            <a:gdLst>
              <a:gd name="connsiteX0" fmla="*/ 7228 w 112766"/>
              <a:gd name="connsiteY0" fmla="*/ 125 h 174768"/>
              <a:gd name="connsiteX1" fmla="*/ 102478 w 112766"/>
              <a:gd name="connsiteY1" fmla="*/ 157287 h 174768"/>
              <a:gd name="connsiteX2" fmla="*/ 102478 w 112766"/>
              <a:gd name="connsiteY2" fmla="*/ 166812 h 174768"/>
              <a:gd name="connsiteX3" fmla="*/ 34215 w 112766"/>
              <a:gd name="connsiteY3" fmla="*/ 120775 h 174768"/>
              <a:gd name="connsiteX4" fmla="*/ 878 w 112766"/>
              <a:gd name="connsiteY4" fmla="*/ 120775 h 174768"/>
              <a:gd name="connsiteX5" fmla="*/ 67553 w 112766"/>
              <a:gd name="connsiteY5" fmla="*/ 130300 h 174768"/>
              <a:gd name="connsiteX6" fmla="*/ 7228 w 112766"/>
              <a:gd name="connsiteY6" fmla="*/ 125 h 17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66" h="174768">
                <a:moveTo>
                  <a:pt x="7228" y="125"/>
                </a:moveTo>
                <a:cubicBezTo>
                  <a:pt x="13049" y="4623"/>
                  <a:pt x="86603" y="129506"/>
                  <a:pt x="102478" y="157287"/>
                </a:cubicBezTo>
                <a:cubicBezTo>
                  <a:pt x="118353" y="185068"/>
                  <a:pt x="113855" y="172897"/>
                  <a:pt x="102478" y="166812"/>
                </a:cubicBezTo>
                <a:cubicBezTo>
                  <a:pt x="91101" y="160727"/>
                  <a:pt x="51148" y="128448"/>
                  <a:pt x="34215" y="120775"/>
                </a:cubicBezTo>
                <a:cubicBezTo>
                  <a:pt x="17282" y="113102"/>
                  <a:pt x="-4678" y="119188"/>
                  <a:pt x="878" y="120775"/>
                </a:cubicBezTo>
                <a:cubicBezTo>
                  <a:pt x="6434" y="122362"/>
                  <a:pt x="63584" y="146969"/>
                  <a:pt x="67553" y="130300"/>
                </a:cubicBezTo>
                <a:cubicBezTo>
                  <a:pt x="71522" y="113631"/>
                  <a:pt x="1407" y="-4373"/>
                  <a:pt x="722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FC89E4-11D5-4601-8BCB-8EE12220A1F0}"/>
              </a:ext>
            </a:extLst>
          </p:cNvPr>
          <p:cNvSpPr/>
          <p:nvPr/>
        </p:nvSpPr>
        <p:spPr>
          <a:xfrm>
            <a:off x="6560739" y="5111523"/>
            <a:ext cx="155935" cy="337818"/>
          </a:xfrm>
          <a:custGeom>
            <a:avLst/>
            <a:gdLst>
              <a:gd name="connsiteX0" fmla="*/ 155444 w 155935"/>
              <a:gd name="connsiteY0" fmla="*/ 227 h 337818"/>
              <a:gd name="connsiteX1" fmla="*/ 51728 w 155935"/>
              <a:gd name="connsiteY1" fmla="*/ 103944 h 337818"/>
              <a:gd name="connsiteX2" fmla="*/ 53844 w 155935"/>
              <a:gd name="connsiteY2" fmla="*/ 190727 h 337818"/>
              <a:gd name="connsiteX3" fmla="*/ 89828 w 155935"/>
              <a:gd name="connsiteY3" fmla="*/ 336777 h 337818"/>
              <a:gd name="connsiteX4" fmla="*/ 66544 w 155935"/>
              <a:gd name="connsiteY4" fmla="*/ 249994 h 337818"/>
              <a:gd name="connsiteX5" fmla="*/ 3044 w 155935"/>
              <a:gd name="connsiteY5" fmla="*/ 133577 h 337818"/>
              <a:gd name="connsiteX6" fmla="*/ 155444 w 155935"/>
              <a:gd name="connsiteY6" fmla="*/ 227 h 33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35" h="337818">
                <a:moveTo>
                  <a:pt x="155444" y="227"/>
                </a:moveTo>
                <a:cubicBezTo>
                  <a:pt x="163558" y="-4712"/>
                  <a:pt x="68661" y="72194"/>
                  <a:pt x="51728" y="103944"/>
                </a:cubicBezTo>
                <a:cubicBezTo>
                  <a:pt x="34795" y="135694"/>
                  <a:pt x="47494" y="151922"/>
                  <a:pt x="53844" y="190727"/>
                </a:cubicBezTo>
                <a:cubicBezTo>
                  <a:pt x="60194" y="229532"/>
                  <a:pt x="87711" y="326899"/>
                  <a:pt x="89828" y="336777"/>
                </a:cubicBezTo>
                <a:cubicBezTo>
                  <a:pt x="91945" y="346655"/>
                  <a:pt x="81008" y="283861"/>
                  <a:pt x="66544" y="249994"/>
                </a:cubicBezTo>
                <a:cubicBezTo>
                  <a:pt x="52080" y="216127"/>
                  <a:pt x="-14948" y="174499"/>
                  <a:pt x="3044" y="133577"/>
                </a:cubicBezTo>
                <a:cubicBezTo>
                  <a:pt x="21036" y="92655"/>
                  <a:pt x="147330" y="5166"/>
                  <a:pt x="155444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3A8BF22-C4A2-4D4F-96FC-F70C05534286}"/>
              </a:ext>
            </a:extLst>
          </p:cNvPr>
          <p:cNvSpPr/>
          <p:nvPr/>
        </p:nvSpPr>
        <p:spPr>
          <a:xfrm>
            <a:off x="6228677" y="5154023"/>
            <a:ext cx="189072" cy="216192"/>
          </a:xfrm>
          <a:custGeom>
            <a:avLst/>
            <a:gdLst>
              <a:gd name="connsiteX0" fmla="*/ 189056 w 189072"/>
              <a:gd name="connsiteY0" fmla="*/ 60 h 216192"/>
              <a:gd name="connsiteX1" fmla="*/ 70523 w 189072"/>
              <a:gd name="connsiteY1" fmla="*/ 108010 h 216192"/>
              <a:gd name="connsiteX2" fmla="*/ 673 w 189072"/>
              <a:gd name="connsiteY2" fmla="*/ 215960 h 216192"/>
              <a:gd name="connsiteX3" fmla="*/ 36656 w 189072"/>
              <a:gd name="connsiteY3" fmla="*/ 135527 h 216192"/>
              <a:gd name="connsiteX4" fmla="*/ 62056 w 189072"/>
              <a:gd name="connsiteY4" fmla="*/ 93194 h 216192"/>
              <a:gd name="connsiteX5" fmla="*/ 189056 w 189072"/>
              <a:gd name="connsiteY5" fmla="*/ 60 h 2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72" h="216192">
                <a:moveTo>
                  <a:pt x="189056" y="60"/>
                </a:moveTo>
                <a:cubicBezTo>
                  <a:pt x="190467" y="2529"/>
                  <a:pt x="101920" y="72027"/>
                  <a:pt x="70523" y="108010"/>
                </a:cubicBezTo>
                <a:cubicBezTo>
                  <a:pt x="39126" y="143993"/>
                  <a:pt x="6317" y="211374"/>
                  <a:pt x="673" y="215960"/>
                </a:cubicBezTo>
                <a:cubicBezTo>
                  <a:pt x="-4972" y="220546"/>
                  <a:pt x="26426" y="155988"/>
                  <a:pt x="36656" y="135527"/>
                </a:cubicBezTo>
                <a:cubicBezTo>
                  <a:pt x="46886" y="115066"/>
                  <a:pt x="31717" y="115066"/>
                  <a:pt x="62056" y="93194"/>
                </a:cubicBezTo>
                <a:cubicBezTo>
                  <a:pt x="92395" y="71322"/>
                  <a:pt x="187645" y="-2409"/>
                  <a:pt x="1890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1008589-7708-464E-A0AA-613031885B5F}"/>
              </a:ext>
            </a:extLst>
          </p:cNvPr>
          <p:cNvSpPr/>
          <p:nvPr/>
        </p:nvSpPr>
        <p:spPr>
          <a:xfrm>
            <a:off x="6315041" y="5312816"/>
            <a:ext cx="66786" cy="310810"/>
          </a:xfrm>
          <a:custGeom>
            <a:avLst/>
            <a:gdLst>
              <a:gd name="connsiteX0" fmla="*/ 56126 w 66786"/>
              <a:gd name="connsiteY0" fmla="*/ 17 h 310810"/>
              <a:gd name="connsiteX1" fmla="*/ 18026 w 66786"/>
              <a:gd name="connsiteY1" fmla="*/ 184167 h 310810"/>
              <a:gd name="connsiteX2" fmla="*/ 66709 w 66786"/>
              <a:gd name="connsiteY2" fmla="*/ 309051 h 310810"/>
              <a:gd name="connsiteX3" fmla="*/ 28609 w 66786"/>
              <a:gd name="connsiteY3" fmla="*/ 251901 h 310810"/>
              <a:gd name="connsiteX4" fmla="*/ 1092 w 66786"/>
              <a:gd name="connsiteY4" fmla="*/ 173584 h 310810"/>
              <a:gd name="connsiteX5" fmla="*/ 56126 w 66786"/>
              <a:gd name="connsiteY5" fmla="*/ 17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6" h="310810">
                <a:moveTo>
                  <a:pt x="56126" y="17"/>
                </a:moveTo>
                <a:cubicBezTo>
                  <a:pt x="58948" y="1781"/>
                  <a:pt x="16262" y="132661"/>
                  <a:pt x="18026" y="184167"/>
                </a:cubicBezTo>
                <a:cubicBezTo>
                  <a:pt x="19790" y="235673"/>
                  <a:pt x="64945" y="297762"/>
                  <a:pt x="66709" y="309051"/>
                </a:cubicBezTo>
                <a:cubicBezTo>
                  <a:pt x="68473" y="320340"/>
                  <a:pt x="39545" y="274479"/>
                  <a:pt x="28609" y="251901"/>
                </a:cubicBezTo>
                <a:cubicBezTo>
                  <a:pt x="17673" y="229323"/>
                  <a:pt x="-5258" y="215212"/>
                  <a:pt x="1092" y="173584"/>
                </a:cubicBezTo>
                <a:cubicBezTo>
                  <a:pt x="7442" y="131956"/>
                  <a:pt x="53304" y="-1747"/>
                  <a:pt x="5612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41C72D4-CA29-43BE-BC70-E86D4CCAE09C}"/>
              </a:ext>
            </a:extLst>
          </p:cNvPr>
          <p:cNvSpPr/>
          <p:nvPr/>
        </p:nvSpPr>
        <p:spPr>
          <a:xfrm>
            <a:off x="6512722" y="5206986"/>
            <a:ext cx="66202" cy="448938"/>
          </a:xfrm>
          <a:custGeom>
            <a:avLst/>
            <a:gdLst>
              <a:gd name="connsiteX0" fmla="*/ 29895 w 66202"/>
              <a:gd name="connsiteY0" fmla="*/ 14 h 448938"/>
              <a:gd name="connsiteX1" fmla="*/ 25661 w 66202"/>
              <a:gd name="connsiteY1" fmla="*/ 222264 h 448938"/>
              <a:gd name="connsiteX2" fmla="*/ 65878 w 66202"/>
              <a:gd name="connsiteY2" fmla="*/ 361964 h 448938"/>
              <a:gd name="connsiteX3" fmla="*/ 261 w 66202"/>
              <a:gd name="connsiteY3" fmla="*/ 448747 h 448938"/>
              <a:gd name="connsiteX4" fmla="*/ 42595 w 66202"/>
              <a:gd name="connsiteY4" fmla="*/ 383131 h 448938"/>
              <a:gd name="connsiteX5" fmla="*/ 34128 w 66202"/>
              <a:gd name="connsiteY5" fmla="*/ 311164 h 448938"/>
              <a:gd name="connsiteX6" fmla="*/ 23545 w 66202"/>
              <a:gd name="connsiteY6" fmla="*/ 232847 h 448938"/>
              <a:gd name="connsiteX7" fmla="*/ 29895 w 66202"/>
              <a:gd name="connsiteY7" fmla="*/ 14 h 4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02" h="448938">
                <a:moveTo>
                  <a:pt x="29895" y="14"/>
                </a:moveTo>
                <a:cubicBezTo>
                  <a:pt x="30248" y="-1750"/>
                  <a:pt x="19664" y="161939"/>
                  <a:pt x="25661" y="222264"/>
                </a:cubicBezTo>
                <a:cubicBezTo>
                  <a:pt x="31658" y="282589"/>
                  <a:pt x="70111" y="324217"/>
                  <a:pt x="65878" y="361964"/>
                </a:cubicBezTo>
                <a:cubicBezTo>
                  <a:pt x="61645" y="399711"/>
                  <a:pt x="4141" y="445219"/>
                  <a:pt x="261" y="448747"/>
                </a:cubicBezTo>
                <a:cubicBezTo>
                  <a:pt x="-3619" y="452275"/>
                  <a:pt x="36950" y="406062"/>
                  <a:pt x="42595" y="383131"/>
                </a:cubicBezTo>
                <a:cubicBezTo>
                  <a:pt x="48240" y="360200"/>
                  <a:pt x="37303" y="336211"/>
                  <a:pt x="34128" y="311164"/>
                </a:cubicBezTo>
                <a:cubicBezTo>
                  <a:pt x="30953" y="286117"/>
                  <a:pt x="24250" y="278002"/>
                  <a:pt x="23545" y="232847"/>
                </a:cubicBezTo>
                <a:cubicBezTo>
                  <a:pt x="22840" y="187692"/>
                  <a:pt x="29542" y="1778"/>
                  <a:pt x="2989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A13B81D-1CEC-4866-BF8E-CFB70D56A9C1}"/>
              </a:ext>
            </a:extLst>
          </p:cNvPr>
          <p:cNvSpPr/>
          <p:nvPr/>
        </p:nvSpPr>
        <p:spPr>
          <a:xfrm>
            <a:off x="6178476" y="5472286"/>
            <a:ext cx="84786" cy="116092"/>
          </a:xfrm>
          <a:custGeom>
            <a:avLst/>
            <a:gdLst>
              <a:gd name="connsiteX0" fmla="*/ 84741 w 84786"/>
              <a:gd name="connsiteY0" fmla="*/ 1414 h 116092"/>
              <a:gd name="connsiteX1" fmla="*/ 31824 w 84786"/>
              <a:gd name="connsiteY1" fmla="*/ 90314 h 116092"/>
              <a:gd name="connsiteX2" fmla="*/ 74 w 84786"/>
              <a:gd name="connsiteY2" fmla="*/ 113597 h 116092"/>
              <a:gd name="connsiteX3" fmla="*/ 40291 w 84786"/>
              <a:gd name="connsiteY3" fmla="*/ 41631 h 116092"/>
              <a:gd name="connsiteX4" fmla="*/ 84741 w 84786"/>
              <a:gd name="connsiteY4" fmla="*/ 1414 h 11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6" h="116092">
                <a:moveTo>
                  <a:pt x="84741" y="1414"/>
                </a:moveTo>
                <a:cubicBezTo>
                  <a:pt x="83330" y="9528"/>
                  <a:pt x="45935" y="71617"/>
                  <a:pt x="31824" y="90314"/>
                </a:cubicBezTo>
                <a:cubicBezTo>
                  <a:pt x="17713" y="109011"/>
                  <a:pt x="-1337" y="121711"/>
                  <a:pt x="74" y="113597"/>
                </a:cubicBezTo>
                <a:cubicBezTo>
                  <a:pt x="1485" y="105483"/>
                  <a:pt x="26533" y="61386"/>
                  <a:pt x="40291" y="41631"/>
                </a:cubicBezTo>
                <a:cubicBezTo>
                  <a:pt x="54049" y="21876"/>
                  <a:pt x="86152" y="-6700"/>
                  <a:pt x="84741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EA57D03-44FF-4AAC-B693-5526FCB0989C}"/>
              </a:ext>
            </a:extLst>
          </p:cNvPr>
          <p:cNvSpPr/>
          <p:nvPr/>
        </p:nvSpPr>
        <p:spPr>
          <a:xfrm>
            <a:off x="6079537" y="5416065"/>
            <a:ext cx="120956" cy="176853"/>
          </a:xfrm>
          <a:custGeom>
            <a:avLst/>
            <a:gdLst>
              <a:gd name="connsiteX0" fmla="*/ 120180 w 120956"/>
              <a:gd name="connsiteY0" fmla="*/ 485 h 176853"/>
              <a:gd name="connsiteX1" fmla="*/ 18580 w 120956"/>
              <a:gd name="connsiteY1" fmla="*/ 152885 h 176853"/>
              <a:gd name="connsiteX2" fmla="*/ 3763 w 120956"/>
              <a:gd name="connsiteY2" fmla="*/ 171935 h 176853"/>
              <a:gd name="connsiteX3" fmla="*/ 63030 w 120956"/>
              <a:gd name="connsiteY3" fmla="*/ 106318 h 176853"/>
              <a:gd name="connsiteX4" fmla="*/ 120180 w 120956"/>
              <a:gd name="connsiteY4" fmla="*/ 485 h 1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6" h="176853">
                <a:moveTo>
                  <a:pt x="120180" y="485"/>
                </a:moveTo>
                <a:cubicBezTo>
                  <a:pt x="112772" y="8246"/>
                  <a:pt x="37983" y="124310"/>
                  <a:pt x="18580" y="152885"/>
                </a:cubicBezTo>
                <a:cubicBezTo>
                  <a:pt x="-823" y="181460"/>
                  <a:pt x="-3645" y="179696"/>
                  <a:pt x="3763" y="171935"/>
                </a:cubicBezTo>
                <a:cubicBezTo>
                  <a:pt x="11171" y="164174"/>
                  <a:pt x="46097" y="132423"/>
                  <a:pt x="63030" y="106318"/>
                </a:cubicBezTo>
                <a:cubicBezTo>
                  <a:pt x="79963" y="80213"/>
                  <a:pt x="127588" y="-7276"/>
                  <a:pt x="12018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27EA695-713F-4988-B696-DCDE4A5E4665}"/>
              </a:ext>
            </a:extLst>
          </p:cNvPr>
          <p:cNvSpPr/>
          <p:nvPr/>
        </p:nvSpPr>
        <p:spPr>
          <a:xfrm>
            <a:off x="5938910" y="5733397"/>
            <a:ext cx="157247" cy="321858"/>
          </a:xfrm>
          <a:custGeom>
            <a:avLst/>
            <a:gdLst>
              <a:gd name="connsiteX0" fmla="*/ 157090 w 157247"/>
              <a:gd name="connsiteY0" fmla="*/ 653 h 321858"/>
              <a:gd name="connsiteX1" fmla="*/ 38557 w 157247"/>
              <a:gd name="connsiteY1" fmla="*/ 78970 h 321858"/>
              <a:gd name="connsiteX2" fmla="*/ 457 w 157247"/>
              <a:gd name="connsiteY2" fmla="*/ 136120 h 321858"/>
              <a:gd name="connsiteX3" fmla="*/ 19507 w 157247"/>
              <a:gd name="connsiteY3" fmla="*/ 203853 h 321858"/>
              <a:gd name="connsiteX4" fmla="*/ 49140 w 157247"/>
              <a:gd name="connsiteY4" fmla="*/ 309686 h 321858"/>
              <a:gd name="connsiteX5" fmla="*/ 76657 w 157247"/>
              <a:gd name="connsiteY5" fmla="*/ 316036 h 321858"/>
              <a:gd name="connsiteX6" fmla="*/ 51257 w 157247"/>
              <a:gd name="connsiteY6" fmla="*/ 277936 h 321858"/>
              <a:gd name="connsiteX7" fmla="*/ 11040 w 157247"/>
              <a:gd name="connsiteY7" fmla="*/ 125536 h 321858"/>
              <a:gd name="connsiteX8" fmla="*/ 157090 w 157247"/>
              <a:gd name="connsiteY8" fmla="*/ 653 h 3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47" h="321858">
                <a:moveTo>
                  <a:pt x="157090" y="653"/>
                </a:moveTo>
                <a:cubicBezTo>
                  <a:pt x="161676" y="-7108"/>
                  <a:pt x="64662" y="56392"/>
                  <a:pt x="38557" y="78970"/>
                </a:cubicBezTo>
                <a:cubicBezTo>
                  <a:pt x="12452" y="101548"/>
                  <a:pt x="3632" y="115306"/>
                  <a:pt x="457" y="136120"/>
                </a:cubicBezTo>
                <a:cubicBezTo>
                  <a:pt x="-2718" y="156934"/>
                  <a:pt x="11393" y="174925"/>
                  <a:pt x="19507" y="203853"/>
                </a:cubicBezTo>
                <a:cubicBezTo>
                  <a:pt x="27621" y="232781"/>
                  <a:pt x="39615" y="290989"/>
                  <a:pt x="49140" y="309686"/>
                </a:cubicBezTo>
                <a:cubicBezTo>
                  <a:pt x="58665" y="328383"/>
                  <a:pt x="76304" y="321328"/>
                  <a:pt x="76657" y="316036"/>
                </a:cubicBezTo>
                <a:cubicBezTo>
                  <a:pt x="77010" y="310744"/>
                  <a:pt x="62193" y="309686"/>
                  <a:pt x="51257" y="277936"/>
                </a:cubicBezTo>
                <a:cubicBezTo>
                  <a:pt x="40321" y="246186"/>
                  <a:pt x="-2718" y="166105"/>
                  <a:pt x="11040" y="125536"/>
                </a:cubicBezTo>
                <a:cubicBezTo>
                  <a:pt x="24798" y="84967"/>
                  <a:pt x="152504" y="8414"/>
                  <a:pt x="157090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67ABC88-8393-464E-8F49-33C32CF52FC9}"/>
              </a:ext>
            </a:extLst>
          </p:cNvPr>
          <p:cNvSpPr/>
          <p:nvPr/>
        </p:nvSpPr>
        <p:spPr>
          <a:xfrm>
            <a:off x="6172888" y="5710246"/>
            <a:ext cx="299344" cy="57750"/>
          </a:xfrm>
          <a:custGeom>
            <a:avLst/>
            <a:gdLst>
              <a:gd name="connsiteX0" fmla="*/ 1429 w 299344"/>
              <a:gd name="connsiteY0" fmla="*/ 34387 h 57750"/>
              <a:gd name="connsiteX1" fmla="*/ 225795 w 299344"/>
              <a:gd name="connsiteY1" fmla="*/ 11104 h 57750"/>
              <a:gd name="connsiteX2" fmla="*/ 297762 w 299344"/>
              <a:gd name="connsiteY2" fmla="*/ 57671 h 57750"/>
              <a:gd name="connsiteX3" fmla="*/ 263895 w 299344"/>
              <a:gd name="connsiteY3" fmla="*/ 21687 h 57750"/>
              <a:gd name="connsiteX4" fmla="*/ 134779 w 299344"/>
              <a:gd name="connsiteY4" fmla="*/ 521 h 57750"/>
              <a:gd name="connsiteX5" fmla="*/ 1429 w 299344"/>
              <a:gd name="connsiteY5" fmla="*/ 34387 h 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44" h="57750">
                <a:moveTo>
                  <a:pt x="1429" y="34387"/>
                </a:moveTo>
                <a:cubicBezTo>
                  <a:pt x="16598" y="36151"/>
                  <a:pt x="176406" y="7223"/>
                  <a:pt x="225795" y="11104"/>
                </a:cubicBezTo>
                <a:cubicBezTo>
                  <a:pt x="275184" y="14985"/>
                  <a:pt x="291412" y="55907"/>
                  <a:pt x="297762" y="57671"/>
                </a:cubicBezTo>
                <a:cubicBezTo>
                  <a:pt x="304112" y="59435"/>
                  <a:pt x="291059" y="31212"/>
                  <a:pt x="263895" y="21687"/>
                </a:cubicBezTo>
                <a:cubicBezTo>
                  <a:pt x="236731" y="12162"/>
                  <a:pt x="173585" y="-3007"/>
                  <a:pt x="134779" y="521"/>
                </a:cubicBezTo>
                <a:cubicBezTo>
                  <a:pt x="95974" y="4049"/>
                  <a:pt x="-13740" y="32623"/>
                  <a:pt x="1429" y="3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CBAC6E9-4AD9-4FBC-864C-8BB46D8E3C59}"/>
              </a:ext>
            </a:extLst>
          </p:cNvPr>
          <p:cNvSpPr/>
          <p:nvPr/>
        </p:nvSpPr>
        <p:spPr>
          <a:xfrm>
            <a:off x="6652604" y="5450417"/>
            <a:ext cx="97454" cy="288122"/>
          </a:xfrm>
          <a:custGeom>
            <a:avLst/>
            <a:gdLst>
              <a:gd name="connsiteX0" fmla="*/ 79 w 97454"/>
              <a:gd name="connsiteY0" fmla="*/ 0 h 288122"/>
              <a:gd name="connsiteX1" fmla="*/ 69929 w 97454"/>
              <a:gd name="connsiteY1" fmla="*/ 129116 h 288122"/>
              <a:gd name="connsiteX2" fmla="*/ 50879 w 97454"/>
              <a:gd name="connsiteY2" fmla="*/ 211666 h 288122"/>
              <a:gd name="connsiteX3" fmla="*/ 97446 w 97454"/>
              <a:gd name="connsiteY3" fmla="*/ 287866 h 288122"/>
              <a:gd name="connsiteX4" fmla="*/ 46646 w 97454"/>
              <a:gd name="connsiteY4" fmla="*/ 234950 h 288122"/>
              <a:gd name="connsiteX5" fmla="*/ 25479 w 97454"/>
              <a:gd name="connsiteY5" fmla="*/ 194733 h 288122"/>
              <a:gd name="connsiteX6" fmla="*/ 55113 w 97454"/>
              <a:gd name="connsiteY6" fmla="*/ 131233 h 288122"/>
              <a:gd name="connsiteX7" fmla="*/ 79 w 97454"/>
              <a:gd name="connsiteY7" fmla="*/ 0 h 28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54" h="288122">
                <a:moveTo>
                  <a:pt x="79" y="0"/>
                </a:moveTo>
                <a:cubicBezTo>
                  <a:pt x="2548" y="-353"/>
                  <a:pt x="61462" y="93838"/>
                  <a:pt x="69929" y="129116"/>
                </a:cubicBezTo>
                <a:cubicBezTo>
                  <a:pt x="78396" y="164394"/>
                  <a:pt x="46293" y="185208"/>
                  <a:pt x="50879" y="211666"/>
                </a:cubicBezTo>
                <a:cubicBezTo>
                  <a:pt x="55465" y="238124"/>
                  <a:pt x="98151" y="283985"/>
                  <a:pt x="97446" y="287866"/>
                </a:cubicBezTo>
                <a:cubicBezTo>
                  <a:pt x="96741" y="291747"/>
                  <a:pt x="58640" y="250472"/>
                  <a:pt x="46646" y="234950"/>
                </a:cubicBezTo>
                <a:cubicBezTo>
                  <a:pt x="34652" y="219428"/>
                  <a:pt x="24068" y="212019"/>
                  <a:pt x="25479" y="194733"/>
                </a:cubicBezTo>
                <a:cubicBezTo>
                  <a:pt x="26890" y="177447"/>
                  <a:pt x="56877" y="160866"/>
                  <a:pt x="55113" y="131233"/>
                </a:cubicBezTo>
                <a:cubicBezTo>
                  <a:pt x="53349" y="101600"/>
                  <a:pt x="-2390" y="353"/>
                  <a:pt x="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9625353-E89A-429B-9BFF-4984201BA3C3}"/>
              </a:ext>
            </a:extLst>
          </p:cNvPr>
          <p:cNvSpPr/>
          <p:nvPr/>
        </p:nvSpPr>
        <p:spPr>
          <a:xfrm>
            <a:off x="6538891" y="5684869"/>
            <a:ext cx="143036" cy="98520"/>
          </a:xfrm>
          <a:custGeom>
            <a:avLst/>
            <a:gdLst>
              <a:gd name="connsiteX0" fmla="*/ 22 w 143036"/>
              <a:gd name="connsiteY0" fmla="*/ 98394 h 98520"/>
              <a:gd name="connsiteX1" fmla="*/ 104797 w 143036"/>
              <a:gd name="connsiteY1" fmla="*/ 22194 h 98520"/>
              <a:gd name="connsiteX2" fmla="*/ 142897 w 143036"/>
              <a:gd name="connsiteY2" fmla="*/ 26956 h 98520"/>
              <a:gd name="connsiteX3" fmla="*/ 114322 w 143036"/>
              <a:gd name="connsiteY3" fmla="*/ 1556 h 98520"/>
              <a:gd name="connsiteX4" fmla="*/ 22 w 143036"/>
              <a:gd name="connsiteY4" fmla="*/ 98394 h 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36" h="98520">
                <a:moveTo>
                  <a:pt x="22" y="98394"/>
                </a:moveTo>
                <a:cubicBezTo>
                  <a:pt x="-1566" y="101834"/>
                  <a:pt x="80985" y="34100"/>
                  <a:pt x="104797" y="22194"/>
                </a:cubicBezTo>
                <a:cubicBezTo>
                  <a:pt x="128609" y="10288"/>
                  <a:pt x="141310" y="30396"/>
                  <a:pt x="142897" y="26956"/>
                </a:cubicBezTo>
                <a:cubicBezTo>
                  <a:pt x="144485" y="23516"/>
                  <a:pt x="132314" y="-7175"/>
                  <a:pt x="114322" y="1556"/>
                </a:cubicBezTo>
                <a:cubicBezTo>
                  <a:pt x="96330" y="10287"/>
                  <a:pt x="1610" y="94954"/>
                  <a:pt x="22" y="9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91B2E2A-D2BB-4C68-83A6-1548A57A3967}"/>
              </a:ext>
            </a:extLst>
          </p:cNvPr>
          <p:cNvSpPr/>
          <p:nvPr/>
        </p:nvSpPr>
        <p:spPr>
          <a:xfrm>
            <a:off x="6777035" y="5785895"/>
            <a:ext cx="108947" cy="329449"/>
          </a:xfrm>
          <a:custGeom>
            <a:avLst/>
            <a:gdLst>
              <a:gd name="connsiteX0" fmla="*/ 15878 w 108947"/>
              <a:gd name="connsiteY0" fmla="*/ 543 h 329449"/>
              <a:gd name="connsiteX1" fmla="*/ 104778 w 108947"/>
              <a:gd name="connsiteY1" fmla="*/ 141830 h 329449"/>
              <a:gd name="connsiteX2" fmla="*/ 92078 w 108947"/>
              <a:gd name="connsiteY2" fmla="*/ 256130 h 329449"/>
              <a:gd name="connsiteX3" fmla="*/ 71440 w 108947"/>
              <a:gd name="connsiteY3" fmla="*/ 300580 h 329449"/>
              <a:gd name="connsiteX4" fmla="*/ 3 w 108947"/>
              <a:gd name="connsiteY4" fmla="*/ 329155 h 329449"/>
              <a:gd name="connsiteX5" fmla="*/ 74615 w 108947"/>
              <a:gd name="connsiteY5" fmla="*/ 283118 h 329449"/>
              <a:gd name="connsiteX6" fmla="*/ 104778 w 108947"/>
              <a:gd name="connsiteY6" fmla="*/ 165643 h 329449"/>
              <a:gd name="connsiteX7" fmla="*/ 82553 w 108947"/>
              <a:gd name="connsiteY7" fmla="*/ 95793 h 329449"/>
              <a:gd name="connsiteX8" fmla="*/ 15878 w 108947"/>
              <a:gd name="connsiteY8" fmla="*/ 543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7" h="329449">
                <a:moveTo>
                  <a:pt x="15878" y="543"/>
                </a:moveTo>
                <a:cubicBezTo>
                  <a:pt x="19582" y="8216"/>
                  <a:pt x="92078" y="99232"/>
                  <a:pt x="104778" y="141830"/>
                </a:cubicBezTo>
                <a:cubicBezTo>
                  <a:pt x="117478" y="184428"/>
                  <a:pt x="97634" y="229672"/>
                  <a:pt x="92078" y="256130"/>
                </a:cubicBezTo>
                <a:cubicBezTo>
                  <a:pt x="86522" y="282588"/>
                  <a:pt x="86786" y="288409"/>
                  <a:pt x="71440" y="300580"/>
                </a:cubicBezTo>
                <a:cubicBezTo>
                  <a:pt x="56094" y="312751"/>
                  <a:pt x="-526" y="332065"/>
                  <a:pt x="3" y="329155"/>
                </a:cubicBezTo>
                <a:cubicBezTo>
                  <a:pt x="532" y="326245"/>
                  <a:pt x="57153" y="310370"/>
                  <a:pt x="74615" y="283118"/>
                </a:cubicBezTo>
                <a:cubicBezTo>
                  <a:pt x="92077" y="255866"/>
                  <a:pt x="103455" y="196864"/>
                  <a:pt x="104778" y="165643"/>
                </a:cubicBezTo>
                <a:cubicBezTo>
                  <a:pt x="106101" y="134422"/>
                  <a:pt x="98164" y="123045"/>
                  <a:pt x="82553" y="95793"/>
                </a:cubicBezTo>
                <a:cubicBezTo>
                  <a:pt x="66943" y="68541"/>
                  <a:pt x="12174" y="-7130"/>
                  <a:pt x="15878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0813FF0-0E6B-40BA-9299-900A245702AF}"/>
              </a:ext>
            </a:extLst>
          </p:cNvPr>
          <p:cNvSpPr/>
          <p:nvPr/>
        </p:nvSpPr>
        <p:spPr>
          <a:xfrm>
            <a:off x="6062021" y="5838723"/>
            <a:ext cx="342847" cy="121367"/>
          </a:xfrm>
          <a:custGeom>
            <a:avLst/>
            <a:gdLst>
              <a:gd name="connsiteX0" fmla="*/ 5404 w 342847"/>
              <a:gd name="connsiteY0" fmla="*/ 52490 h 121367"/>
              <a:gd name="connsiteX1" fmla="*/ 84779 w 342847"/>
              <a:gd name="connsiteY1" fmla="*/ 33440 h 121367"/>
              <a:gd name="connsiteX2" fmla="*/ 229242 w 342847"/>
              <a:gd name="connsiteY2" fmla="*/ 19152 h 121367"/>
              <a:gd name="connsiteX3" fmla="*/ 340367 w 342847"/>
              <a:gd name="connsiteY3" fmla="*/ 120752 h 121367"/>
              <a:gd name="connsiteX4" fmla="*/ 300679 w 342847"/>
              <a:gd name="connsiteY4" fmla="*/ 58840 h 121367"/>
              <a:gd name="connsiteX5" fmla="*/ 234004 w 342847"/>
              <a:gd name="connsiteY5" fmla="*/ 102 h 121367"/>
              <a:gd name="connsiteX6" fmla="*/ 5404 w 342847"/>
              <a:gd name="connsiteY6" fmla="*/ 52490 h 1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847" h="121367">
                <a:moveTo>
                  <a:pt x="5404" y="52490"/>
                </a:moveTo>
                <a:cubicBezTo>
                  <a:pt x="-19467" y="58046"/>
                  <a:pt x="47473" y="38996"/>
                  <a:pt x="84779" y="33440"/>
                </a:cubicBezTo>
                <a:cubicBezTo>
                  <a:pt x="122085" y="27884"/>
                  <a:pt x="186644" y="4600"/>
                  <a:pt x="229242" y="19152"/>
                </a:cubicBezTo>
                <a:cubicBezTo>
                  <a:pt x="271840" y="33704"/>
                  <a:pt x="328461" y="114137"/>
                  <a:pt x="340367" y="120752"/>
                </a:cubicBezTo>
                <a:cubicBezTo>
                  <a:pt x="352273" y="127367"/>
                  <a:pt x="318406" y="78948"/>
                  <a:pt x="300679" y="58840"/>
                </a:cubicBezTo>
                <a:cubicBezTo>
                  <a:pt x="282952" y="38732"/>
                  <a:pt x="279777" y="2748"/>
                  <a:pt x="234004" y="102"/>
                </a:cubicBezTo>
                <a:cubicBezTo>
                  <a:pt x="188231" y="-2544"/>
                  <a:pt x="30275" y="46934"/>
                  <a:pt x="5404" y="5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11B9DC6-53AF-4AD3-9F10-2072B7D2DEF3}"/>
              </a:ext>
            </a:extLst>
          </p:cNvPr>
          <p:cNvSpPr/>
          <p:nvPr/>
        </p:nvSpPr>
        <p:spPr>
          <a:xfrm>
            <a:off x="6508506" y="5864298"/>
            <a:ext cx="324212" cy="186270"/>
          </a:xfrm>
          <a:custGeom>
            <a:avLst/>
            <a:gdLst>
              <a:gd name="connsiteX0" fmla="*/ 244 w 324212"/>
              <a:gd name="connsiteY0" fmla="*/ 185665 h 186270"/>
              <a:gd name="connsiteX1" fmla="*/ 78032 w 324212"/>
              <a:gd name="connsiteY1" fmla="*/ 61840 h 186270"/>
              <a:gd name="connsiteX2" fmla="*/ 141532 w 324212"/>
              <a:gd name="connsiteY2" fmla="*/ 18977 h 186270"/>
              <a:gd name="connsiteX3" fmla="*/ 279644 w 324212"/>
              <a:gd name="connsiteY3" fmla="*/ 57077 h 186270"/>
              <a:gd name="connsiteX4" fmla="*/ 303457 w 324212"/>
              <a:gd name="connsiteY4" fmla="*/ 92002 h 186270"/>
              <a:gd name="connsiteX5" fmla="*/ 293932 w 324212"/>
              <a:gd name="connsiteY5" fmla="*/ 138040 h 186270"/>
              <a:gd name="connsiteX6" fmla="*/ 265357 w 324212"/>
              <a:gd name="connsiteY6" fmla="*/ 165027 h 186270"/>
              <a:gd name="connsiteX7" fmla="*/ 324094 w 324212"/>
              <a:gd name="connsiteY7" fmla="*/ 92002 h 186270"/>
              <a:gd name="connsiteX8" fmla="*/ 274882 w 324212"/>
              <a:gd name="connsiteY8" fmla="*/ 44377 h 186270"/>
              <a:gd name="connsiteX9" fmla="*/ 105019 w 324212"/>
              <a:gd name="connsiteY9" fmla="*/ 4690 h 186270"/>
              <a:gd name="connsiteX10" fmla="*/ 244 w 324212"/>
              <a:gd name="connsiteY10" fmla="*/ 185665 h 1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212" h="186270">
                <a:moveTo>
                  <a:pt x="244" y="185665"/>
                </a:moveTo>
                <a:cubicBezTo>
                  <a:pt x="-4254" y="195190"/>
                  <a:pt x="54484" y="89621"/>
                  <a:pt x="78032" y="61840"/>
                </a:cubicBezTo>
                <a:cubicBezTo>
                  <a:pt x="101580" y="34059"/>
                  <a:pt x="107930" y="19771"/>
                  <a:pt x="141532" y="18977"/>
                </a:cubicBezTo>
                <a:cubicBezTo>
                  <a:pt x="175134" y="18183"/>
                  <a:pt x="252657" y="44906"/>
                  <a:pt x="279644" y="57077"/>
                </a:cubicBezTo>
                <a:cubicBezTo>
                  <a:pt x="306632" y="69248"/>
                  <a:pt x="301076" y="78508"/>
                  <a:pt x="303457" y="92002"/>
                </a:cubicBezTo>
                <a:cubicBezTo>
                  <a:pt x="305838" y="105496"/>
                  <a:pt x="300282" y="125869"/>
                  <a:pt x="293932" y="138040"/>
                </a:cubicBezTo>
                <a:cubicBezTo>
                  <a:pt x="287582" y="150211"/>
                  <a:pt x="260330" y="172700"/>
                  <a:pt x="265357" y="165027"/>
                </a:cubicBezTo>
                <a:cubicBezTo>
                  <a:pt x="270384" y="157354"/>
                  <a:pt x="322507" y="112110"/>
                  <a:pt x="324094" y="92002"/>
                </a:cubicBezTo>
                <a:cubicBezTo>
                  <a:pt x="325682" y="71894"/>
                  <a:pt x="311394" y="58929"/>
                  <a:pt x="274882" y="44377"/>
                </a:cubicBezTo>
                <a:cubicBezTo>
                  <a:pt x="238370" y="29825"/>
                  <a:pt x="147352" y="-14360"/>
                  <a:pt x="105019" y="4690"/>
                </a:cubicBezTo>
                <a:cubicBezTo>
                  <a:pt x="62686" y="23740"/>
                  <a:pt x="4742" y="176140"/>
                  <a:pt x="244" y="185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91B6A1-3D27-46D8-985D-E1A136CE7203}"/>
              </a:ext>
            </a:extLst>
          </p:cNvPr>
          <p:cNvSpPr/>
          <p:nvPr/>
        </p:nvSpPr>
        <p:spPr>
          <a:xfrm>
            <a:off x="6140141" y="5989906"/>
            <a:ext cx="197290" cy="40488"/>
          </a:xfrm>
          <a:custGeom>
            <a:avLst/>
            <a:gdLst>
              <a:gd name="connsiteX0" fmla="*/ 4542 w 197290"/>
              <a:gd name="connsiteY0" fmla="*/ 32011 h 40488"/>
              <a:gd name="connsiteX1" fmla="*/ 55342 w 197290"/>
              <a:gd name="connsiteY1" fmla="*/ 23544 h 40488"/>
              <a:gd name="connsiteX2" fmla="*/ 161176 w 197290"/>
              <a:gd name="connsiteY2" fmla="*/ 261 h 40488"/>
              <a:gd name="connsiteX3" fmla="*/ 197159 w 197290"/>
              <a:gd name="connsiteY3" fmla="*/ 40477 h 40488"/>
              <a:gd name="connsiteX4" fmla="*/ 167526 w 197290"/>
              <a:gd name="connsiteY4" fmla="*/ 4494 h 40488"/>
              <a:gd name="connsiteX5" fmla="*/ 4542 w 197290"/>
              <a:gd name="connsiteY5" fmla="*/ 32011 h 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90" h="40488">
                <a:moveTo>
                  <a:pt x="4542" y="32011"/>
                </a:moveTo>
                <a:cubicBezTo>
                  <a:pt x="-14155" y="35186"/>
                  <a:pt x="29236" y="28836"/>
                  <a:pt x="55342" y="23544"/>
                </a:cubicBezTo>
                <a:cubicBezTo>
                  <a:pt x="81448" y="18252"/>
                  <a:pt x="137540" y="-2561"/>
                  <a:pt x="161176" y="261"/>
                </a:cubicBezTo>
                <a:cubicBezTo>
                  <a:pt x="184812" y="3083"/>
                  <a:pt x="196101" y="39772"/>
                  <a:pt x="197159" y="40477"/>
                </a:cubicBezTo>
                <a:cubicBezTo>
                  <a:pt x="198217" y="41182"/>
                  <a:pt x="193279" y="8374"/>
                  <a:pt x="167526" y="4494"/>
                </a:cubicBezTo>
                <a:cubicBezTo>
                  <a:pt x="141773" y="613"/>
                  <a:pt x="23239" y="28836"/>
                  <a:pt x="4542" y="32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841BAD7-6568-4D57-A37F-6BA5754AA19F}"/>
              </a:ext>
            </a:extLst>
          </p:cNvPr>
          <p:cNvSpPr/>
          <p:nvPr/>
        </p:nvSpPr>
        <p:spPr>
          <a:xfrm>
            <a:off x="6353419" y="6047028"/>
            <a:ext cx="119349" cy="101986"/>
          </a:xfrm>
          <a:custGeom>
            <a:avLst/>
            <a:gdLst>
              <a:gd name="connsiteX0" fmla="*/ 119348 w 119349"/>
              <a:gd name="connsiteY0" fmla="*/ 289 h 101986"/>
              <a:gd name="connsiteX1" fmla="*/ 34681 w 119349"/>
              <a:gd name="connsiteY1" fmla="*/ 72255 h 101986"/>
              <a:gd name="connsiteX2" fmla="*/ 13514 w 119349"/>
              <a:gd name="connsiteY2" fmla="*/ 101889 h 101986"/>
              <a:gd name="connsiteX3" fmla="*/ 814 w 119349"/>
              <a:gd name="connsiteY3" fmla="*/ 63789 h 101986"/>
              <a:gd name="connsiteX4" fmla="*/ 36798 w 119349"/>
              <a:gd name="connsiteY4" fmla="*/ 46855 h 101986"/>
              <a:gd name="connsiteX5" fmla="*/ 119348 w 119349"/>
              <a:gd name="connsiteY5" fmla="*/ 289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49" h="101986">
                <a:moveTo>
                  <a:pt x="119348" y="289"/>
                </a:moveTo>
                <a:cubicBezTo>
                  <a:pt x="118995" y="4522"/>
                  <a:pt x="52320" y="55322"/>
                  <a:pt x="34681" y="72255"/>
                </a:cubicBezTo>
                <a:cubicBezTo>
                  <a:pt x="17042" y="89188"/>
                  <a:pt x="19158" y="103300"/>
                  <a:pt x="13514" y="101889"/>
                </a:cubicBezTo>
                <a:cubicBezTo>
                  <a:pt x="7869" y="100478"/>
                  <a:pt x="-3067" y="72961"/>
                  <a:pt x="814" y="63789"/>
                </a:cubicBezTo>
                <a:cubicBezTo>
                  <a:pt x="4695" y="54617"/>
                  <a:pt x="17748" y="54263"/>
                  <a:pt x="36798" y="46855"/>
                </a:cubicBezTo>
                <a:cubicBezTo>
                  <a:pt x="55848" y="39447"/>
                  <a:pt x="119701" y="-3944"/>
                  <a:pt x="119348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F57D743-3027-4063-82DF-A3BC26E68265}"/>
              </a:ext>
            </a:extLst>
          </p:cNvPr>
          <p:cNvSpPr/>
          <p:nvPr/>
        </p:nvSpPr>
        <p:spPr>
          <a:xfrm>
            <a:off x="6527789" y="6088828"/>
            <a:ext cx="102974" cy="69677"/>
          </a:xfrm>
          <a:custGeom>
            <a:avLst/>
            <a:gdLst>
              <a:gd name="connsiteX0" fmla="*/ 11 w 102974"/>
              <a:gd name="connsiteY0" fmla="*/ 822 h 69677"/>
              <a:gd name="connsiteX1" fmla="*/ 93144 w 102974"/>
              <a:gd name="connsiteY1" fmla="*/ 51622 h 69677"/>
              <a:gd name="connsiteX2" fmla="*/ 99494 w 102974"/>
              <a:gd name="connsiteY2" fmla="*/ 68555 h 69677"/>
              <a:gd name="connsiteX3" fmla="*/ 86794 w 102974"/>
              <a:gd name="connsiteY3" fmla="*/ 24105 h 69677"/>
              <a:gd name="connsiteX4" fmla="*/ 11 w 102974"/>
              <a:gd name="connsiteY4" fmla="*/ 822 h 6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74" h="69677">
                <a:moveTo>
                  <a:pt x="11" y="822"/>
                </a:moveTo>
                <a:cubicBezTo>
                  <a:pt x="1069" y="5408"/>
                  <a:pt x="76564" y="40333"/>
                  <a:pt x="93144" y="51622"/>
                </a:cubicBezTo>
                <a:cubicBezTo>
                  <a:pt x="109725" y="62911"/>
                  <a:pt x="100552" y="73141"/>
                  <a:pt x="99494" y="68555"/>
                </a:cubicBezTo>
                <a:cubicBezTo>
                  <a:pt x="98436" y="63969"/>
                  <a:pt x="100905" y="36452"/>
                  <a:pt x="86794" y="24105"/>
                </a:cubicBezTo>
                <a:cubicBezTo>
                  <a:pt x="72683" y="11758"/>
                  <a:pt x="-1047" y="-3764"/>
                  <a:pt x="1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C6405C-97D6-42B3-908C-AF6A8AC8F27B}"/>
              </a:ext>
            </a:extLst>
          </p:cNvPr>
          <p:cNvSpPr/>
          <p:nvPr/>
        </p:nvSpPr>
        <p:spPr>
          <a:xfrm>
            <a:off x="4632278" y="3815082"/>
            <a:ext cx="869674" cy="922130"/>
          </a:xfrm>
          <a:custGeom>
            <a:avLst/>
            <a:gdLst>
              <a:gd name="connsiteX0" fmla="*/ 866822 w 869674"/>
              <a:gd name="connsiteY0" fmla="*/ 74293 h 922130"/>
              <a:gd name="connsiteX1" fmla="*/ 784272 w 869674"/>
              <a:gd name="connsiteY1" fmla="*/ 71118 h 922130"/>
              <a:gd name="connsiteX2" fmla="*/ 644572 w 869674"/>
              <a:gd name="connsiteY2" fmla="*/ 39368 h 922130"/>
              <a:gd name="connsiteX3" fmla="*/ 663622 w 869674"/>
              <a:gd name="connsiteY3" fmla="*/ 29843 h 922130"/>
              <a:gd name="connsiteX4" fmla="*/ 282622 w 869674"/>
              <a:gd name="connsiteY4" fmla="*/ 233043 h 922130"/>
              <a:gd name="connsiteX5" fmla="*/ 165147 w 869674"/>
              <a:gd name="connsiteY5" fmla="*/ 309243 h 922130"/>
              <a:gd name="connsiteX6" fmla="*/ 276272 w 869674"/>
              <a:gd name="connsiteY6" fmla="*/ 417193 h 922130"/>
              <a:gd name="connsiteX7" fmla="*/ 304847 w 869674"/>
              <a:gd name="connsiteY7" fmla="*/ 493393 h 922130"/>
              <a:gd name="connsiteX8" fmla="*/ 47 w 869674"/>
              <a:gd name="connsiteY8" fmla="*/ 693418 h 922130"/>
              <a:gd name="connsiteX9" fmla="*/ 279447 w 869674"/>
              <a:gd name="connsiteY9" fmla="*/ 706118 h 922130"/>
              <a:gd name="connsiteX10" fmla="*/ 3222 w 869674"/>
              <a:gd name="connsiteY10" fmla="*/ 922018 h 922130"/>
              <a:gd name="connsiteX11" fmla="*/ 139747 w 869674"/>
              <a:gd name="connsiteY11" fmla="*/ 674368 h 922130"/>
              <a:gd name="connsiteX12" fmla="*/ 158797 w 869674"/>
              <a:gd name="connsiteY12" fmla="*/ 579118 h 922130"/>
              <a:gd name="connsiteX13" fmla="*/ 247697 w 869674"/>
              <a:gd name="connsiteY13" fmla="*/ 394968 h 922130"/>
              <a:gd name="connsiteX14" fmla="*/ 352472 w 869674"/>
              <a:gd name="connsiteY14" fmla="*/ 239393 h 922130"/>
              <a:gd name="connsiteX15" fmla="*/ 682672 w 869674"/>
              <a:gd name="connsiteY15" fmla="*/ 4443 h 922130"/>
              <a:gd name="connsiteX16" fmla="*/ 866822 w 869674"/>
              <a:gd name="connsiteY16" fmla="*/ 74293 h 9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9674" h="922130">
                <a:moveTo>
                  <a:pt x="866822" y="74293"/>
                </a:moveTo>
                <a:cubicBezTo>
                  <a:pt x="883755" y="85405"/>
                  <a:pt x="821314" y="76939"/>
                  <a:pt x="784272" y="71118"/>
                </a:cubicBezTo>
                <a:cubicBezTo>
                  <a:pt x="747230" y="65297"/>
                  <a:pt x="664680" y="46247"/>
                  <a:pt x="644572" y="39368"/>
                </a:cubicBezTo>
                <a:cubicBezTo>
                  <a:pt x="624464" y="32489"/>
                  <a:pt x="663622" y="29843"/>
                  <a:pt x="663622" y="29843"/>
                </a:cubicBezTo>
                <a:lnTo>
                  <a:pt x="282622" y="233043"/>
                </a:lnTo>
                <a:cubicBezTo>
                  <a:pt x="199543" y="279610"/>
                  <a:pt x="166205" y="278551"/>
                  <a:pt x="165147" y="309243"/>
                </a:cubicBezTo>
                <a:cubicBezTo>
                  <a:pt x="164089" y="339935"/>
                  <a:pt x="252989" y="386501"/>
                  <a:pt x="276272" y="417193"/>
                </a:cubicBezTo>
                <a:cubicBezTo>
                  <a:pt x="299555" y="447885"/>
                  <a:pt x="350884" y="447356"/>
                  <a:pt x="304847" y="493393"/>
                </a:cubicBezTo>
                <a:cubicBezTo>
                  <a:pt x="258810" y="539430"/>
                  <a:pt x="4280" y="657964"/>
                  <a:pt x="47" y="693418"/>
                </a:cubicBezTo>
                <a:cubicBezTo>
                  <a:pt x="-4186" y="728872"/>
                  <a:pt x="278918" y="668018"/>
                  <a:pt x="279447" y="706118"/>
                </a:cubicBezTo>
                <a:cubicBezTo>
                  <a:pt x="279976" y="744218"/>
                  <a:pt x="26505" y="927310"/>
                  <a:pt x="3222" y="922018"/>
                </a:cubicBezTo>
                <a:cubicBezTo>
                  <a:pt x="-20061" y="916726"/>
                  <a:pt x="113818" y="731518"/>
                  <a:pt x="139747" y="674368"/>
                </a:cubicBezTo>
                <a:cubicBezTo>
                  <a:pt x="165676" y="617218"/>
                  <a:pt x="140805" y="625685"/>
                  <a:pt x="158797" y="579118"/>
                </a:cubicBezTo>
                <a:cubicBezTo>
                  <a:pt x="176789" y="532551"/>
                  <a:pt x="215418" y="451589"/>
                  <a:pt x="247697" y="394968"/>
                </a:cubicBezTo>
                <a:cubicBezTo>
                  <a:pt x="279976" y="338347"/>
                  <a:pt x="279976" y="304481"/>
                  <a:pt x="352472" y="239393"/>
                </a:cubicBezTo>
                <a:cubicBezTo>
                  <a:pt x="424968" y="174306"/>
                  <a:pt x="600122" y="28785"/>
                  <a:pt x="682672" y="4443"/>
                </a:cubicBezTo>
                <a:cubicBezTo>
                  <a:pt x="765222" y="-19899"/>
                  <a:pt x="849889" y="63181"/>
                  <a:pt x="866822" y="74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4DD0470-3C68-465C-9307-1124C2450E6A}"/>
              </a:ext>
            </a:extLst>
          </p:cNvPr>
          <p:cNvSpPr/>
          <p:nvPr/>
        </p:nvSpPr>
        <p:spPr>
          <a:xfrm>
            <a:off x="4502968" y="4762276"/>
            <a:ext cx="260365" cy="1052099"/>
          </a:xfrm>
          <a:custGeom>
            <a:avLst/>
            <a:gdLst>
              <a:gd name="connsiteX0" fmla="*/ 259532 w 260365"/>
              <a:gd name="connsiteY0" fmla="*/ 224 h 1052099"/>
              <a:gd name="connsiteX1" fmla="*/ 91257 w 260365"/>
              <a:gd name="connsiteY1" fmla="*/ 343124 h 1052099"/>
              <a:gd name="connsiteX2" fmla="*/ 59507 w 260365"/>
              <a:gd name="connsiteY2" fmla="*/ 527274 h 1052099"/>
              <a:gd name="connsiteX3" fmla="*/ 69032 w 260365"/>
              <a:gd name="connsiteY3" fmla="*/ 701899 h 1052099"/>
              <a:gd name="connsiteX4" fmla="*/ 46807 w 260365"/>
              <a:gd name="connsiteY4" fmla="*/ 1047974 h 1052099"/>
              <a:gd name="connsiteX5" fmla="*/ 49982 w 260365"/>
              <a:gd name="connsiteY5" fmla="*/ 860649 h 1052099"/>
              <a:gd name="connsiteX6" fmla="*/ 11882 w 260365"/>
              <a:gd name="connsiteY6" fmla="*/ 397099 h 1052099"/>
              <a:gd name="connsiteX7" fmla="*/ 259532 w 260365"/>
              <a:gd name="connsiteY7" fmla="*/ 224 h 1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5" h="1052099">
                <a:moveTo>
                  <a:pt x="259532" y="224"/>
                </a:moveTo>
                <a:cubicBezTo>
                  <a:pt x="272761" y="-8772"/>
                  <a:pt x="124594" y="255282"/>
                  <a:pt x="91257" y="343124"/>
                </a:cubicBezTo>
                <a:cubicBezTo>
                  <a:pt x="57919" y="430966"/>
                  <a:pt x="63211" y="467478"/>
                  <a:pt x="59507" y="527274"/>
                </a:cubicBezTo>
                <a:cubicBezTo>
                  <a:pt x="55803" y="587070"/>
                  <a:pt x="71149" y="615116"/>
                  <a:pt x="69032" y="701899"/>
                </a:cubicBezTo>
                <a:cubicBezTo>
                  <a:pt x="66915" y="788682"/>
                  <a:pt x="49982" y="1021516"/>
                  <a:pt x="46807" y="1047974"/>
                </a:cubicBezTo>
                <a:cubicBezTo>
                  <a:pt x="43632" y="1074432"/>
                  <a:pt x="55803" y="969128"/>
                  <a:pt x="49982" y="860649"/>
                </a:cubicBezTo>
                <a:cubicBezTo>
                  <a:pt x="44161" y="752170"/>
                  <a:pt x="-27806" y="539445"/>
                  <a:pt x="11882" y="397099"/>
                </a:cubicBezTo>
                <a:cubicBezTo>
                  <a:pt x="51570" y="254753"/>
                  <a:pt x="246303" y="9220"/>
                  <a:pt x="25953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6871980-6A25-4734-AE54-99E2549D8167}"/>
              </a:ext>
            </a:extLst>
          </p:cNvPr>
          <p:cNvSpPr/>
          <p:nvPr/>
        </p:nvSpPr>
        <p:spPr>
          <a:xfrm>
            <a:off x="4393788" y="5438576"/>
            <a:ext cx="200932" cy="1399332"/>
          </a:xfrm>
          <a:custGeom>
            <a:avLst/>
            <a:gdLst>
              <a:gd name="connsiteX0" fmla="*/ 159162 w 200932"/>
              <a:gd name="connsiteY0" fmla="*/ 73224 h 1399332"/>
              <a:gd name="connsiteX1" fmla="*/ 149637 w 200932"/>
              <a:gd name="connsiteY1" fmla="*/ 130374 h 1399332"/>
              <a:gd name="connsiteX2" fmla="*/ 41687 w 200932"/>
              <a:gd name="connsiteY2" fmla="*/ 632024 h 1399332"/>
              <a:gd name="connsiteX3" fmla="*/ 48037 w 200932"/>
              <a:gd name="connsiteY3" fmla="*/ 892374 h 1399332"/>
              <a:gd name="connsiteX4" fmla="*/ 162337 w 200932"/>
              <a:gd name="connsiteY4" fmla="*/ 1378149 h 1399332"/>
              <a:gd name="connsiteX5" fmla="*/ 143287 w 200932"/>
              <a:gd name="connsiteY5" fmla="*/ 1238449 h 1399332"/>
              <a:gd name="connsiteX6" fmla="*/ 412 w 200932"/>
              <a:gd name="connsiteY6" fmla="*/ 581224 h 1399332"/>
              <a:gd name="connsiteX7" fmla="*/ 194087 w 200932"/>
              <a:gd name="connsiteY7" fmla="*/ 28774 h 1399332"/>
              <a:gd name="connsiteX8" fmla="*/ 159162 w 200932"/>
              <a:gd name="connsiteY8" fmla="*/ 73224 h 13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32" h="1399332">
                <a:moveTo>
                  <a:pt x="159162" y="73224"/>
                </a:moveTo>
                <a:cubicBezTo>
                  <a:pt x="151754" y="90157"/>
                  <a:pt x="169216" y="37241"/>
                  <a:pt x="149637" y="130374"/>
                </a:cubicBezTo>
                <a:cubicBezTo>
                  <a:pt x="130058" y="223507"/>
                  <a:pt x="58620" y="505024"/>
                  <a:pt x="41687" y="632024"/>
                </a:cubicBezTo>
                <a:cubicBezTo>
                  <a:pt x="24754" y="759024"/>
                  <a:pt x="27929" y="768020"/>
                  <a:pt x="48037" y="892374"/>
                </a:cubicBezTo>
                <a:cubicBezTo>
                  <a:pt x="68145" y="1016728"/>
                  <a:pt x="146462" y="1320470"/>
                  <a:pt x="162337" y="1378149"/>
                </a:cubicBezTo>
                <a:cubicBezTo>
                  <a:pt x="178212" y="1435828"/>
                  <a:pt x="170275" y="1371270"/>
                  <a:pt x="143287" y="1238449"/>
                </a:cubicBezTo>
                <a:cubicBezTo>
                  <a:pt x="116299" y="1105628"/>
                  <a:pt x="-8055" y="782836"/>
                  <a:pt x="412" y="581224"/>
                </a:cubicBezTo>
                <a:cubicBezTo>
                  <a:pt x="8879" y="379612"/>
                  <a:pt x="168687" y="107620"/>
                  <a:pt x="194087" y="28774"/>
                </a:cubicBezTo>
                <a:cubicBezTo>
                  <a:pt x="219487" y="-50072"/>
                  <a:pt x="166570" y="56291"/>
                  <a:pt x="159162" y="7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EA78E48-45A4-4C69-9694-DFDF957DE135}"/>
              </a:ext>
            </a:extLst>
          </p:cNvPr>
          <p:cNvSpPr/>
          <p:nvPr/>
        </p:nvSpPr>
        <p:spPr>
          <a:xfrm>
            <a:off x="4578191" y="6895425"/>
            <a:ext cx="350049" cy="725804"/>
          </a:xfrm>
          <a:custGeom>
            <a:avLst/>
            <a:gdLst>
              <a:gd name="connsiteX0" fmla="*/ 6509 w 350049"/>
              <a:gd name="connsiteY0" fmla="*/ 675 h 725804"/>
              <a:gd name="connsiteX1" fmla="*/ 50959 w 350049"/>
              <a:gd name="connsiteY1" fmla="*/ 305475 h 725804"/>
              <a:gd name="connsiteX2" fmla="*/ 339884 w 350049"/>
              <a:gd name="connsiteY2" fmla="*/ 715050 h 725804"/>
              <a:gd name="connsiteX3" fmla="*/ 270034 w 350049"/>
              <a:gd name="connsiteY3" fmla="*/ 588050 h 725804"/>
              <a:gd name="connsiteX4" fmla="*/ 127159 w 350049"/>
              <a:gd name="connsiteY4" fmla="*/ 388025 h 725804"/>
              <a:gd name="connsiteX5" fmla="*/ 6509 w 350049"/>
              <a:gd name="connsiteY5" fmla="*/ 675 h 72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49" h="725804">
                <a:moveTo>
                  <a:pt x="6509" y="675"/>
                </a:moveTo>
                <a:cubicBezTo>
                  <a:pt x="-6191" y="-13083"/>
                  <a:pt x="-4603" y="186413"/>
                  <a:pt x="50959" y="305475"/>
                </a:cubicBezTo>
                <a:cubicBezTo>
                  <a:pt x="106521" y="424537"/>
                  <a:pt x="303372" y="667954"/>
                  <a:pt x="339884" y="715050"/>
                </a:cubicBezTo>
                <a:cubicBezTo>
                  <a:pt x="376397" y="762146"/>
                  <a:pt x="305488" y="642554"/>
                  <a:pt x="270034" y="588050"/>
                </a:cubicBezTo>
                <a:cubicBezTo>
                  <a:pt x="234580" y="533546"/>
                  <a:pt x="168434" y="481158"/>
                  <a:pt x="127159" y="388025"/>
                </a:cubicBezTo>
                <a:cubicBezTo>
                  <a:pt x="85884" y="294892"/>
                  <a:pt x="19209" y="14433"/>
                  <a:pt x="6509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84138EF-7949-4E9E-B3C6-CE45B317FAF8}"/>
              </a:ext>
            </a:extLst>
          </p:cNvPr>
          <p:cNvSpPr/>
          <p:nvPr/>
        </p:nvSpPr>
        <p:spPr>
          <a:xfrm>
            <a:off x="5046974" y="7663948"/>
            <a:ext cx="760158" cy="570632"/>
          </a:xfrm>
          <a:custGeom>
            <a:avLst/>
            <a:gdLst>
              <a:gd name="connsiteX0" fmla="*/ 4451 w 760158"/>
              <a:gd name="connsiteY0" fmla="*/ 502 h 570632"/>
              <a:gd name="connsiteX1" fmla="*/ 474351 w 760158"/>
              <a:gd name="connsiteY1" fmla="*/ 368802 h 570632"/>
              <a:gd name="connsiteX2" fmla="*/ 753751 w 760158"/>
              <a:gd name="connsiteY2" fmla="*/ 568827 h 570632"/>
              <a:gd name="connsiteX3" fmla="*/ 636276 w 760158"/>
              <a:gd name="connsiteY3" fmla="*/ 457702 h 570632"/>
              <a:gd name="connsiteX4" fmla="*/ 258451 w 760158"/>
              <a:gd name="connsiteY4" fmla="*/ 292602 h 570632"/>
              <a:gd name="connsiteX5" fmla="*/ 4451 w 760158"/>
              <a:gd name="connsiteY5" fmla="*/ 502 h 5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158" h="570632">
                <a:moveTo>
                  <a:pt x="4451" y="502"/>
                </a:moveTo>
                <a:cubicBezTo>
                  <a:pt x="40434" y="13202"/>
                  <a:pt x="349468" y="274081"/>
                  <a:pt x="474351" y="368802"/>
                </a:cubicBezTo>
                <a:cubicBezTo>
                  <a:pt x="599234" y="463523"/>
                  <a:pt x="726763" y="554010"/>
                  <a:pt x="753751" y="568827"/>
                </a:cubicBezTo>
                <a:cubicBezTo>
                  <a:pt x="780739" y="583644"/>
                  <a:pt x="718826" y="503740"/>
                  <a:pt x="636276" y="457702"/>
                </a:cubicBezTo>
                <a:cubicBezTo>
                  <a:pt x="553726" y="411665"/>
                  <a:pt x="357405" y="365627"/>
                  <a:pt x="258451" y="292602"/>
                </a:cubicBezTo>
                <a:cubicBezTo>
                  <a:pt x="159497" y="219577"/>
                  <a:pt x="-31532" y="-12198"/>
                  <a:pt x="445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93A4110-7F70-44DA-8055-078ECE62DA9F}"/>
              </a:ext>
            </a:extLst>
          </p:cNvPr>
          <p:cNvSpPr/>
          <p:nvPr/>
        </p:nvSpPr>
        <p:spPr>
          <a:xfrm>
            <a:off x="7030473" y="7505563"/>
            <a:ext cx="429911" cy="492657"/>
          </a:xfrm>
          <a:custGeom>
            <a:avLst/>
            <a:gdLst>
              <a:gd name="connsiteX0" fmla="*/ 428660 w 429911"/>
              <a:gd name="connsiteY0" fmla="*/ 4370 h 492657"/>
              <a:gd name="connsiteX1" fmla="*/ 73060 w 429911"/>
              <a:gd name="connsiteY1" fmla="*/ 372670 h 492657"/>
              <a:gd name="connsiteX2" fmla="*/ 1094 w 429911"/>
              <a:gd name="connsiteY2" fmla="*/ 491204 h 492657"/>
              <a:gd name="connsiteX3" fmla="*/ 98460 w 429911"/>
              <a:gd name="connsiteY3" fmla="*/ 309170 h 492657"/>
              <a:gd name="connsiteX4" fmla="*/ 187360 w 429911"/>
              <a:gd name="connsiteY4" fmla="*/ 177937 h 492657"/>
              <a:gd name="connsiteX5" fmla="*/ 428660 w 429911"/>
              <a:gd name="connsiteY5" fmla="*/ 4370 h 4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11" h="492657">
                <a:moveTo>
                  <a:pt x="428660" y="4370"/>
                </a:moveTo>
                <a:cubicBezTo>
                  <a:pt x="409610" y="36826"/>
                  <a:pt x="144321" y="291531"/>
                  <a:pt x="73060" y="372670"/>
                </a:cubicBezTo>
                <a:cubicBezTo>
                  <a:pt x="1799" y="453809"/>
                  <a:pt x="-3139" y="501787"/>
                  <a:pt x="1094" y="491204"/>
                </a:cubicBezTo>
                <a:cubicBezTo>
                  <a:pt x="5327" y="480621"/>
                  <a:pt x="67416" y="361381"/>
                  <a:pt x="98460" y="309170"/>
                </a:cubicBezTo>
                <a:cubicBezTo>
                  <a:pt x="129504" y="256959"/>
                  <a:pt x="130915" y="226620"/>
                  <a:pt x="187360" y="177937"/>
                </a:cubicBezTo>
                <a:cubicBezTo>
                  <a:pt x="243804" y="129254"/>
                  <a:pt x="447710" y="-28086"/>
                  <a:pt x="428660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08DA7B6-EBC9-4096-9DA8-626DD1B48312}"/>
              </a:ext>
            </a:extLst>
          </p:cNvPr>
          <p:cNvSpPr/>
          <p:nvPr/>
        </p:nvSpPr>
        <p:spPr>
          <a:xfrm>
            <a:off x="6129104" y="7950512"/>
            <a:ext cx="894444" cy="293897"/>
          </a:xfrm>
          <a:custGeom>
            <a:avLst/>
            <a:gdLst>
              <a:gd name="connsiteX0" fmla="*/ 1821 w 894444"/>
              <a:gd name="connsiteY0" fmla="*/ 288613 h 293897"/>
              <a:gd name="connsiteX1" fmla="*/ 128821 w 894444"/>
              <a:gd name="connsiteY1" fmla="*/ 253688 h 293897"/>
              <a:gd name="connsiteX2" fmla="*/ 662221 w 894444"/>
              <a:gd name="connsiteY2" fmla="*/ 75888 h 293897"/>
              <a:gd name="connsiteX3" fmla="*/ 893996 w 894444"/>
              <a:gd name="connsiteY3" fmla="*/ 2863 h 293897"/>
              <a:gd name="connsiteX4" fmla="*/ 611421 w 894444"/>
              <a:gd name="connsiteY4" fmla="*/ 40963 h 293897"/>
              <a:gd name="connsiteX5" fmla="*/ 65321 w 894444"/>
              <a:gd name="connsiteY5" fmla="*/ 272738 h 293897"/>
              <a:gd name="connsiteX6" fmla="*/ 52621 w 894444"/>
              <a:gd name="connsiteY6" fmla="*/ 285438 h 293897"/>
              <a:gd name="connsiteX7" fmla="*/ 1821 w 894444"/>
              <a:gd name="connsiteY7" fmla="*/ 288613 h 2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444" h="293897">
                <a:moveTo>
                  <a:pt x="1821" y="288613"/>
                </a:moveTo>
                <a:cubicBezTo>
                  <a:pt x="14521" y="283321"/>
                  <a:pt x="18754" y="289142"/>
                  <a:pt x="128821" y="253688"/>
                </a:cubicBezTo>
                <a:cubicBezTo>
                  <a:pt x="238888" y="218234"/>
                  <a:pt x="662221" y="75888"/>
                  <a:pt x="662221" y="75888"/>
                </a:cubicBezTo>
                <a:cubicBezTo>
                  <a:pt x="789750" y="34084"/>
                  <a:pt x="902463" y="8684"/>
                  <a:pt x="893996" y="2863"/>
                </a:cubicBezTo>
                <a:cubicBezTo>
                  <a:pt x="885529" y="-2958"/>
                  <a:pt x="749533" y="-4016"/>
                  <a:pt x="611421" y="40963"/>
                </a:cubicBezTo>
                <a:cubicBezTo>
                  <a:pt x="473309" y="85942"/>
                  <a:pt x="65321" y="272738"/>
                  <a:pt x="65321" y="272738"/>
                </a:cubicBezTo>
                <a:cubicBezTo>
                  <a:pt x="-27812" y="313484"/>
                  <a:pt x="58442" y="282263"/>
                  <a:pt x="52621" y="285438"/>
                </a:cubicBezTo>
                <a:cubicBezTo>
                  <a:pt x="46800" y="288613"/>
                  <a:pt x="-10879" y="293905"/>
                  <a:pt x="1821" y="28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3C899736-115B-4C1C-A649-F12DB8D5EA64}"/>
              </a:ext>
            </a:extLst>
          </p:cNvPr>
          <p:cNvSpPr/>
          <p:nvPr/>
        </p:nvSpPr>
        <p:spPr>
          <a:xfrm>
            <a:off x="7451707" y="6098855"/>
            <a:ext cx="527090" cy="1358423"/>
          </a:xfrm>
          <a:custGeom>
            <a:avLst/>
            <a:gdLst>
              <a:gd name="connsiteX0" fmla="*/ 527068 w 527090"/>
              <a:gd name="connsiteY0" fmla="*/ 320 h 1358423"/>
              <a:gd name="connsiteX1" fmla="*/ 327043 w 527090"/>
              <a:gd name="connsiteY1" fmla="*/ 530545 h 1358423"/>
              <a:gd name="connsiteX2" fmla="*/ 200043 w 527090"/>
              <a:gd name="connsiteY2" fmla="*/ 921070 h 1358423"/>
              <a:gd name="connsiteX3" fmla="*/ 76218 w 527090"/>
              <a:gd name="connsiteY3" fmla="*/ 1267145 h 1358423"/>
              <a:gd name="connsiteX4" fmla="*/ 18 w 527090"/>
              <a:gd name="connsiteY4" fmla="*/ 1356045 h 1358423"/>
              <a:gd name="connsiteX5" fmla="*/ 82568 w 527090"/>
              <a:gd name="connsiteY5" fmla="*/ 1200470 h 1358423"/>
              <a:gd name="connsiteX6" fmla="*/ 266718 w 527090"/>
              <a:gd name="connsiteY6" fmla="*/ 578170 h 1358423"/>
              <a:gd name="connsiteX7" fmla="*/ 314343 w 527090"/>
              <a:gd name="connsiteY7" fmla="*/ 454345 h 1358423"/>
              <a:gd name="connsiteX8" fmla="*/ 527068 w 527090"/>
              <a:gd name="connsiteY8" fmla="*/ 320 h 135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90" h="1358423">
                <a:moveTo>
                  <a:pt x="527068" y="320"/>
                </a:moveTo>
                <a:cubicBezTo>
                  <a:pt x="529185" y="13020"/>
                  <a:pt x="381547" y="377087"/>
                  <a:pt x="327043" y="530545"/>
                </a:cubicBezTo>
                <a:cubicBezTo>
                  <a:pt x="272539" y="684003"/>
                  <a:pt x="241847" y="798303"/>
                  <a:pt x="200043" y="921070"/>
                </a:cubicBezTo>
                <a:cubicBezTo>
                  <a:pt x="158239" y="1043837"/>
                  <a:pt x="109555" y="1194649"/>
                  <a:pt x="76218" y="1267145"/>
                </a:cubicBezTo>
                <a:cubicBezTo>
                  <a:pt x="42881" y="1339641"/>
                  <a:pt x="-1040" y="1367157"/>
                  <a:pt x="18" y="1356045"/>
                </a:cubicBezTo>
                <a:cubicBezTo>
                  <a:pt x="1076" y="1344933"/>
                  <a:pt x="38118" y="1330116"/>
                  <a:pt x="82568" y="1200470"/>
                </a:cubicBezTo>
                <a:cubicBezTo>
                  <a:pt x="127018" y="1070824"/>
                  <a:pt x="228089" y="702524"/>
                  <a:pt x="266718" y="578170"/>
                </a:cubicBezTo>
                <a:cubicBezTo>
                  <a:pt x="305347" y="453816"/>
                  <a:pt x="267247" y="552241"/>
                  <a:pt x="314343" y="454345"/>
                </a:cubicBezTo>
                <a:cubicBezTo>
                  <a:pt x="361439" y="356449"/>
                  <a:pt x="524951" y="-12380"/>
                  <a:pt x="52706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1266A470-A09D-4ED1-BE34-7ECEB85E3C53}"/>
              </a:ext>
            </a:extLst>
          </p:cNvPr>
          <p:cNvSpPr/>
          <p:nvPr/>
        </p:nvSpPr>
        <p:spPr>
          <a:xfrm>
            <a:off x="7838784" y="5144176"/>
            <a:ext cx="124317" cy="951854"/>
          </a:xfrm>
          <a:custGeom>
            <a:avLst/>
            <a:gdLst>
              <a:gd name="connsiteX0" fmla="*/ 57441 w 124317"/>
              <a:gd name="connsiteY0" fmla="*/ 2499 h 951854"/>
              <a:gd name="connsiteX1" fmla="*/ 41566 w 124317"/>
              <a:gd name="connsiteY1" fmla="*/ 250149 h 951854"/>
              <a:gd name="connsiteX2" fmla="*/ 120941 w 124317"/>
              <a:gd name="connsiteY2" fmla="*/ 920074 h 951854"/>
              <a:gd name="connsiteX3" fmla="*/ 98716 w 124317"/>
              <a:gd name="connsiteY3" fmla="*/ 796249 h 951854"/>
              <a:gd name="connsiteX4" fmla="*/ 291 w 124317"/>
              <a:gd name="connsiteY4" fmla="*/ 377149 h 951854"/>
              <a:gd name="connsiteX5" fmla="*/ 57441 w 124317"/>
              <a:gd name="connsiteY5" fmla="*/ 2499 h 9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17" h="951854">
                <a:moveTo>
                  <a:pt x="57441" y="2499"/>
                </a:moveTo>
                <a:cubicBezTo>
                  <a:pt x="64320" y="-18667"/>
                  <a:pt x="30983" y="97220"/>
                  <a:pt x="41566" y="250149"/>
                </a:cubicBezTo>
                <a:cubicBezTo>
                  <a:pt x="52149" y="403078"/>
                  <a:pt x="111416" y="829057"/>
                  <a:pt x="120941" y="920074"/>
                </a:cubicBezTo>
                <a:cubicBezTo>
                  <a:pt x="130466" y="1011091"/>
                  <a:pt x="118824" y="886736"/>
                  <a:pt x="98716" y="796249"/>
                </a:cubicBezTo>
                <a:cubicBezTo>
                  <a:pt x="78608" y="705762"/>
                  <a:pt x="5053" y="506795"/>
                  <a:pt x="291" y="377149"/>
                </a:cubicBezTo>
                <a:cubicBezTo>
                  <a:pt x="-4471" y="247503"/>
                  <a:pt x="50562" y="23665"/>
                  <a:pt x="57441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2EC40C6-EFDC-489C-903F-64CC8857FD5D}"/>
              </a:ext>
            </a:extLst>
          </p:cNvPr>
          <p:cNvSpPr/>
          <p:nvPr/>
        </p:nvSpPr>
        <p:spPr>
          <a:xfrm>
            <a:off x="7524243" y="3981265"/>
            <a:ext cx="388165" cy="1138224"/>
          </a:xfrm>
          <a:custGeom>
            <a:avLst/>
            <a:gdLst>
              <a:gd name="connsiteX0" fmla="*/ 44957 w 388165"/>
              <a:gd name="connsiteY0" fmla="*/ 185 h 1138224"/>
              <a:gd name="connsiteX1" fmla="*/ 241807 w 388165"/>
              <a:gd name="connsiteY1" fmla="*/ 314510 h 1138224"/>
              <a:gd name="connsiteX2" fmla="*/ 337057 w 388165"/>
              <a:gd name="connsiteY2" fmla="*/ 441510 h 1138224"/>
              <a:gd name="connsiteX3" fmla="*/ 321182 w 388165"/>
              <a:gd name="connsiteY3" fmla="*/ 533585 h 1138224"/>
              <a:gd name="connsiteX4" fmla="*/ 289432 w 388165"/>
              <a:gd name="connsiteY4" fmla="*/ 765360 h 1138224"/>
              <a:gd name="connsiteX5" fmla="*/ 387857 w 388165"/>
              <a:gd name="connsiteY5" fmla="*/ 1136835 h 1138224"/>
              <a:gd name="connsiteX6" fmla="*/ 251332 w 388165"/>
              <a:gd name="connsiteY6" fmla="*/ 879660 h 1138224"/>
              <a:gd name="connsiteX7" fmla="*/ 197357 w 388165"/>
              <a:gd name="connsiteY7" fmla="*/ 568510 h 1138224"/>
              <a:gd name="connsiteX8" fmla="*/ 130682 w 388165"/>
              <a:gd name="connsiteY8" fmla="*/ 425635 h 1138224"/>
              <a:gd name="connsiteX9" fmla="*/ 238632 w 388165"/>
              <a:gd name="connsiteY9" fmla="*/ 368485 h 1138224"/>
              <a:gd name="connsiteX10" fmla="*/ 13207 w 388165"/>
              <a:gd name="connsiteY10" fmla="*/ 270060 h 1138224"/>
              <a:gd name="connsiteX11" fmla="*/ 44957 w 388165"/>
              <a:gd name="connsiteY11" fmla="*/ 185 h 1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65" h="1138224">
                <a:moveTo>
                  <a:pt x="44957" y="185"/>
                </a:moveTo>
                <a:cubicBezTo>
                  <a:pt x="83057" y="7593"/>
                  <a:pt x="193124" y="240956"/>
                  <a:pt x="241807" y="314510"/>
                </a:cubicBezTo>
                <a:cubicBezTo>
                  <a:pt x="290490" y="388064"/>
                  <a:pt x="323828" y="404998"/>
                  <a:pt x="337057" y="441510"/>
                </a:cubicBezTo>
                <a:cubicBezTo>
                  <a:pt x="350286" y="478023"/>
                  <a:pt x="329119" y="479610"/>
                  <a:pt x="321182" y="533585"/>
                </a:cubicBezTo>
                <a:cubicBezTo>
                  <a:pt x="313245" y="587560"/>
                  <a:pt x="278320" y="664818"/>
                  <a:pt x="289432" y="765360"/>
                </a:cubicBezTo>
                <a:cubicBezTo>
                  <a:pt x="300545" y="865902"/>
                  <a:pt x="394207" y="1117785"/>
                  <a:pt x="387857" y="1136835"/>
                </a:cubicBezTo>
                <a:cubicBezTo>
                  <a:pt x="381507" y="1155885"/>
                  <a:pt x="283082" y="974381"/>
                  <a:pt x="251332" y="879660"/>
                </a:cubicBezTo>
                <a:cubicBezTo>
                  <a:pt x="219582" y="784939"/>
                  <a:pt x="217465" y="644181"/>
                  <a:pt x="197357" y="568510"/>
                </a:cubicBezTo>
                <a:cubicBezTo>
                  <a:pt x="177249" y="492839"/>
                  <a:pt x="123803" y="458973"/>
                  <a:pt x="130682" y="425635"/>
                </a:cubicBezTo>
                <a:cubicBezTo>
                  <a:pt x="137561" y="392297"/>
                  <a:pt x="258211" y="394414"/>
                  <a:pt x="238632" y="368485"/>
                </a:cubicBezTo>
                <a:cubicBezTo>
                  <a:pt x="219053" y="342556"/>
                  <a:pt x="42311" y="330385"/>
                  <a:pt x="13207" y="270060"/>
                </a:cubicBezTo>
                <a:cubicBezTo>
                  <a:pt x="-15897" y="209735"/>
                  <a:pt x="6857" y="-7223"/>
                  <a:pt x="44957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26D04D0-9C1E-4639-A891-190C734C4DBF}"/>
              </a:ext>
            </a:extLst>
          </p:cNvPr>
          <p:cNvSpPr/>
          <p:nvPr/>
        </p:nvSpPr>
        <p:spPr>
          <a:xfrm>
            <a:off x="5999154" y="3837835"/>
            <a:ext cx="1637587" cy="218112"/>
          </a:xfrm>
          <a:custGeom>
            <a:avLst/>
            <a:gdLst>
              <a:gd name="connsiteX0" fmla="*/ 26996 w 1637587"/>
              <a:gd name="connsiteY0" fmla="*/ 83290 h 218112"/>
              <a:gd name="connsiteX1" fmla="*/ 131771 w 1637587"/>
              <a:gd name="connsiteY1" fmla="*/ 89640 h 218112"/>
              <a:gd name="connsiteX2" fmla="*/ 1023946 w 1637587"/>
              <a:gd name="connsiteY2" fmla="*/ 26140 h 218112"/>
              <a:gd name="connsiteX3" fmla="*/ 1620846 w 1637587"/>
              <a:gd name="connsiteY3" fmla="*/ 216640 h 218112"/>
              <a:gd name="connsiteX4" fmla="*/ 1433521 w 1637587"/>
              <a:gd name="connsiteY4" fmla="*/ 108690 h 218112"/>
              <a:gd name="connsiteX5" fmla="*/ 1023946 w 1637587"/>
              <a:gd name="connsiteY5" fmla="*/ 3915 h 218112"/>
              <a:gd name="connsiteX6" fmla="*/ 354021 w 1637587"/>
              <a:gd name="connsiteY6" fmla="*/ 29315 h 218112"/>
              <a:gd name="connsiteX7" fmla="*/ 26996 w 1637587"/>
              <a:gd name="connsiteY7" fmla="*/ 83290 h 21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587" h="218112">
                <a:moveTo>
                  <a:pt x="26996" y="83290"/>
                </a:moveTo>
                <a:cubicBezTo>
                  <a:pt x="-10046" y="93344"/>
                  <a:pt x="-34387" y="99165"/>
                  <a:pt x="131771" y="89640"/>
                </a:cubicBezTo>
                <a:cubicBezTo>
                  <a:pt x="297929" y="80115"/>
                  <a:pt x="775767" y="4973"/>
                  <a:pt x="1023946" y="26140"/>
                </a:cubicBezTo>
                <a:cubicBezTo>
                  <a:pt x="1272125" y="47307"/>
                  <a:pt x="1552584" y="202882"/>
                  <a:pt x="1620846" y="216640"/>
                </a:cubicBezTo>
                <a:cubicBezTo>
                  <a:pt x="1689108" y="230398"/>
                  <a:pt x="1533004" y="144144"/>
                  <a:pt x="1433521" y="108690"/>
                </a:cubicBezTo>
                <a:cubicBezTo>
                  <a:pt x="1334038" y="73236"/>
                  <a:pt x="1203863" y="17144"/>
                  <a:pt x="1023946" y="3915"/>
                </a:cubicBezTo>
                <a:cubicBezTo>
                  <a:pt x="844029" y="-9314"/>
                  <a:pt x="523883" y="13969"/>
                  <a:pt x="354021" y="29315"/>
                </a:cubicBezTo>
                <a:cubicBezTo>
                  <a:pt x="184159" y="44661"/>
                  <a:pt x="64038" y="73236"/>
                  <a:pt x="26996" y="8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84CD6E58-06F1-4F65-8737-4EBEA3526121}"/>
              </a:ext>
            </a:extLst>
          </p:cNvPr>
          <p:cNvSpPr/>
          <p:nvPr/>
        </p:nvSpPr>
        <p:spPr>
          <a:xfrm>
            <a:off x="5494087" y="3898777"/>
            <a:ext cx="983786" cy="111344"/>
          </a:xfrm>
          <a:custGeom>
            <a:avLst/>
            <a:gdLst>
              <a:gd name="connsiteX0" fmla="*/ 5013 w 983786"/>
              <a:gd name="connsiteY0" fmla="*/ 123 h 111344"/>
              <a:gd name="connsiteX1" fmla="*/ 62163 w 983786"/>
              <a:gd name="connsiteY1" fmla="*/ 12823 h 111344"/>
              <a:gd name="connsiteX2" fmla="*/ 309813 w 983786"/>
              <a:gd name="connsiteY2" fmla="*/ 63623 h 111344"/>
              <a:gd name="connsiteX3" fmla="*/ 976563 w 983786"/>
              <a:gd name="connsiteY3" fmla="*/ 111248 h 111344"/>
              <a:gd name="connsiteX4" fmla="*/ 636838 w 983786"/>
              <a:gd name="connsiteY4" fmla="*/ 50923 h 111344"/>
              <a:gd name="connsiteX5" fmla="*/ 217738 w 983786"/>
              <a:gd name="connsiteY5" fmla="*/ 22348 h 111344"/>
              <a:gd name="connsiteX6" fmla="*/ 5013 w 983786"/>
              <a:gd name="connsiteY6" fmla="*/ 123 h 11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786" h="111344">
                <a:moveTo>
                  <a:pt x="5013" y="123"/>
                </a:moveTo>
                <a:cubicBezTo>
                  <a:pt x="-20916" y="-1465"/>
                  <a:pt x="62163" y="12823"/>
                  <a:pt x="62163" y="12823"/>
                </a:cubicBezTo>
                <a:cubicBezTo>
                  <a:pt x="112963" y="23406"/>
                  <a:pt x="157413" y="47219"/>
                  <a:pt x="309813" y="63623"/>
                </a:cubicBezTo>
                <a:cubicBezTo>
                  <a:pt x="462213" y="80027"/>
                  <a:pt x="922059" y="113365"/>
                  <a:pt x="976563" y="111248"/>
                </a:cubicBezTo>
                <a:cubicBezTo>
                  <a:pt x="1031067" y="109131"/>
                  <a:pt x="763309" y="65740"/>
                  <a:pt x="636838" y="50923"/>
                </a:cubicBezTo>
                <a:cubicBezTo>
                  <a:pt x="510367" y="36106"/>
                  <a:pt x="324100" y="28698"/>
                  <a:pt x="217738" y="22348"/>
                </a:cubicBezTo>
                <a:cubicBezTo>
                  <a:pt x="111376" y="15998"/>
                  <a:pt x="30942" y="1711"/>
                  <a:pt x="501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4A5CC43-CAD9-430F-A2BD-73B6A8F27399}"/>
              </a:ext>
            </a:extLst>
          </p:cNvPr>
          <p:cNvSpPr/>
          <p:nvPr/>
        </p:nvSpPr>
        <p:spPr>
          <a:xfrm>
            <a:off x="5805594" y="6482853"/>
            <a:ext cx="571633" cy="159275"/>
          </a:xfrm>
          <a:custGeom>
            <a:avLst/>
            <a:gdLst>
              <a:gd name="connsiteX0" fmla="*/ 423 w 571633"/>
              <a:gd name="connsiteY0" fmla="*/ 159247 h 159275"/>
              <a:gd name="connsiteX1" fmla="*/ 385656 w 571633"/>
              <a:gd name="connsiteY1" fmla="*/ 28014 h 159275"/>
              <a:gd name="connsiteX2" fmla="*/ 569806 w 571633"/>
              <a:gd name="connsiteY2" fmla="*/ 49180 h 159275"/>
              <a:gd name="connsiteX3" fmla="*/ 470323 w 571633"/>
              <a:gd name="connsiteY3" fmla="*/ 11080 h 159275"/>
              <a:gd name="connsiteX4" fmla="*/ 313689 w 571633"/>
              <a:gd name="connsiteY4" fmla="*/ 15314 h 159275"/>
              <a:gd name="connsiteX5" fmla="*/ 423 w 571633"/>
              <a:gd name="connsiteY5" fmla="*/ 159247 h 1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33" h="159275">
                <a:moveTo>
                  <a:pt x="423" y="159247"/>
                </a:moveTo>
                <a:cubicBezTo>
                  <a:pt x="12417" y="161364"/>
                  <a:pt x="290759" y="46358"/>
                  <a:pt x="385656" y="28014"/>
                </a:cubicBezTo>
                <a:cubicBezTo>
                  <a:pt x="480553" y="9669"/>
                  <a:pt x="555695" y="52002"/>
                  <a:pt x="569806" y="49180"/>
                </a:cubicBezTo>
                <a:cubicBezTo>
                  <a:pt x="583917" y="46358"/>
                  <a:pt x="513009" y="16724"/>
                  <a:pt x="470323" y="11080"/>
                </a:cubicBezTo>
                <a:cubicBezTo>
                  <a:pt x="427637" y="5436"/>
                  <a:pt x="393064" y="-12908"/>
                  <a:pt x="313689" y="15314"/>
                </a:cubicBezTo>
                <a:cubicBezTo>
                  <a:pt x="234314" y="43536"/>
                  <a:pt x="-11571" y="157130"/>
                  <a:pt x="423" y="15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485A0355-7400-49DB-8CB8-A0DD779FF08C}"/>
              </a:ext>
            </a:extLst>
          </p:cNvPr>
          <p:cNvSpPr/>
          <p:nvPr/>
        </p:nvSpPr>
        <p:spPr>
          <a:xfrm>
            <a:off x="5936858" y="6379222"/>
            <a:ext cx="465138" cy="119504"/>
          </a:xfrm>
          <a:custGeom>
            <a:avLst/>
            <a:gdLst>
              <a:gd name="connsiteX0" fmla="*/ 392 w 465138"/>
              <a:gd name="connsiteY0" fmla="*/ 118945 h 119504"/>
              <a:gd name="connsiteX1" fmla="*/ 273442 w 465138"/>
              <a:gd name="connsiteY1" fmla="*/ 411 h 119504"/>
              <a:gd name="connsiteX2" fmla="*/ 463942 w 465138"/>
              <a:gd name="connsiteY2" fmla="*/ 78728 h 119504"/>
              <a:gd name="connsiteX3" fmla="*/ 336942 w 465138"/>
              <a:gd name="connsiteY3" fmla="*/ 46978 h 119504"/>
              <a:gd name="connsiteX4" fmla="*/ 392 w 465138"/>
              <a:gd name="connsiteY4" fmla="*/ 118945 h 1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38" h="119504">
                <a:moveTo>
                  <a:pt x="392" y="118945"/>
                </a:moveTo>
                <a:cubicBezTo>
                  <a:pt x="-10191" y="111184"/>
                  <a:pt x="196184" y="7114"/>
                  <a:pt x="273442" y="411"/>
                </a:cubicBezTo>
                <a:cubicBezTo>
                  <a:pt x="350700" y="-6292"/>
                  <a:pt x="453359" y="70967"/>
                  <a:pt x="463942" y="78728"/>
                </a:cubicBezTo>
                <a:cubicBezTo>
                  <a:pt x="474525" y="86489"/>
                  <a:pt x="413495" y="42745"/>
                  <a:pt x="336942" y="46978"/>
                </a:cubicBezTo>
                <a:cubicBezTo>
                  <a:pt x="260389" y="51211"/>
                  <a:pt x="10975" y="126706"/>
                  <a:pt x="392" y="118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66ADAFB-2A54-4B74-9B9F-9859FEDE4EF0}"/>
              </a:ext>
            </a:extLst>
          </p:cNvPr>
          <p:cNvSpPr/>
          <p:nvPr/>
        </p:nvSpPr>
        <p:spPr>
          <a:xfrm>
            <a:off x="6498411" y="6443354"/>
            <a:ext cx="404103" cy="171722"/>
          </a:xfrm>
          <a:custGeom>
            <a:avLst/>
            <a:gdLst>
              <a:gd name="connsiteX0" fmla="*/ 8222 w 404103"/>
              <a:gd name="connsiteY0" fmla="*/ 4013 h 171722"/>
              <a:gd name="connsiteX1" fmla="*/ 84422 w 404103"/>
              <a:gd name="connsiteY1" fmla="*/ 18829 h 171722"/>
              <a:gd name="connsiteX2" fmla="*/ 313022 w 404103"/>
              <a:gd name="connsiteY2" fmla="*/ 71746 h 171722"/>
              <a:gd name="connsiteX3" fmla="*/ 404039 w 404103"/>
              <a:gd name="connsiteY3" fmla="*/ 171229 h 171722"/>
              <a:gd name="connsiteX4" fmla="*/ 321489 w 404103"/>
              <a:gd name="connsiteY4" fmla="*/ 105613 h 171722"/>
              <a:gd name="connsiteX5" fmla="*/ 8222 w 404103"/>
              <a:gd name="connsiteY5" fmla="*/ 4013 h 1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103" h="171722">
                <a:moveTo>
                  <a:pt x="8222" y="4013"/>
                </a:moveTo>
                <a:cubicBezTo>
                  <a:pt x="-31289" y="-10451"/>
                  <a:pt x="84422" y="18829"/>
                  <a:pt x="84422" y="18829"/>
                </a:cubicBezTo>
                <a:cubicBezTo>
                  <a:pt x="135222" y="30118"/>
                  <a:pt x="259753" y="46346"/>
                  <a:pt x="313022" y="71746"/>
                </a:cubicBezTo>
                <a:cubicBezTo>
                  <a:pt x="366291" y="97146"/>
                  <a:pt x="402628" y="165584"/>
                  <a:pt x="404039" y="171229"/>
                </a:cubicBezTo>
                <a:cubicBezTo>
                  <a:pt x="405450" y="176874"/>
                  <a:pt x="383931" y="132777"/>
                  <a:pt x="321489" y="105613"/>
                </a:cubicBezTo>
                <a:cubicBezTo>
                  <a:pt x="259047" y="78449"/>
                  <a:pt x="47733" y="18477"/>
                  <a:pt x="8222" y="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39EAE8A-B897-4338-B6F5-CC7E61E5C921}"/>
              </a:ext>
            </a:extLst>
          </p:cNvPr>
          <p:cNvSpPr/>
          <p:nvPr/>
        </p:nvSpPr>
        <p:spPr>
          <a:xfrm>
            <a:off x="6470577" y="6550613"/>
            <a:ext cx="549399" cy="261160"/>
          </a:xfrm>
          <a:custGeom>
            <a:avLst/>
            <a:gdLst>
              <a:gd name="connsiteX0" fmla="*/ 73 w 549399"/>
              <a:gd name="connsiteY0" fmla="*/ 8937 h 261160"/>
              <a:gd name="connsiteX1" fmla="*/ 222323 w 549399"/>
              <a:gd name="connsiteY1" fmla="*/ 6820 h 261160"/>
              <a:gd name="connsiteX2" fmla="*/ 315456 w 549399"/>
              <a:gd name="connsiteY2" fmla="*/ 99954 h 261160"/>
              <a:gd name="connsiteX3" fmla="*/ 539823 w 549399"/>
              <a:gd name="connsiteY3" fmla="*/ 256587 h 261160"/>
              <a:gd name="connsiteX4" fmla="*/ 491140 w 549399"/>
              <a:gd name="connsiteY4" fmla="*/ 212137 h 261160"/>
              <a:gd name="connsiteX5" fmla="*/ 336623 w 549399"/>
              <a:gd name="connsiteY5" fmla="*/ 138054 h 261160"/>
              <a:gd name="connsiteX6" fmla="*/ 199040 w 549399"/>
              <a:gd name="connsiteY6" fmla="*/ 23754 h 261160"/>
              <a:gd name="connsiteX7" fmla="*/ 73 w 549399"/>
              <a:gd name="connsiteY7" fmla="*/ 8937 h 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399" h="261160">
                <a:moveTo>
                  <a:pt x="73" y="8937"/>
                </a:moveTo>
                <a:cubicBezTo>
                  <a:pt x="3954" y="6115"/>
                  <a:pt x="169759" y="-8350"/>
                  <a:pt x="222323" y="6820"/>
                </a:cubicBezTo>
                <a:cubicBezTo>
                  <a:pt x="274887" y="21990"/>
                  <a:pt x="262539" y="58326"/>
                  <a:pt x="315456" y="99954"/>
                </a:cubicBezTo>
                <a:cubicBezTo>
                  <a:pt x="368373" y="141582"/>
                  <a:pt x="510542" y="237890"/>
                  <a:pt x="539823" y="256587"/>
                </a:cubicBezTo>
                <a:cubicBezTo>
                  <a:pt x="569104" y="275284"/>
                  <a:pt x="525007" y="231892"/>
                  <a:pt x="491140" y="212137"/>
                </a:cubicBezTo>
                <a:cubicBezTo>
                  <a:pt x="457273" y="192382"/>
                  <a:pt x="385306" y="169451"/>
                  <a:pt x="336623" y="138054"/>
                </a:cubicBezTo>
                <a:cubicBezTo>
                  <a:pt x="287940" y="106657"/>
                  <a:pt x="250193" y="45626"/>
                  <a:pt x="199040" y="23754"/>
                </a:cubicBezTo>
                <a:cubicBezTo>
                  <a:pt x="147887" y="1882"/>
                  <a:pt x="-3808" y="11759"/>
                  <a:pt x="73" y="8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9B5945AE-2D12-4D38-9171-4CC8D213F843}"/>
              </a:ext>
            </a:extLst>
          </p:cNvPr>
          <p:cNvSpPr/>
          <p:nvPr/>
        </p:nvSpPr>
        <p:spPr>
          <a:xfrm>
            <a:off x="5701517" y="6505783"/>
            <a:ext cx="327932" cy="173225"/>
          </a:xfrm>
          <a:custGeom>
            <a:avLst/>
            <a:gdLst>
              <a:gd name="connsiteX0" fmla="*/ 324633 w 327932"/>
              <a:gd name="connsiteY0" fmla="*/ 2967 h 173225"/>
              <a:gd name="connsiteX1" fmla="*/ 127783 w 327932"/>
              <a:gd name="connsiteY1" fmla="*/ 77050 h 173225"/>
              <a:gd name="connsiteX2" fmla="*/ 21950 w 327932"/>
              <a:gd name="connsiteY2" fmla="*/ 163834 h 173225"/>
              <a:gd name="connsiteX3" fmla="*/ 19833 w 327932"/>
              <a:gd name="connsiteY3" fmla="*/ 155367 h 173225"/>
              <a:gd name="connsiteX4" fmla="*/ 235733 w 327932"/>
              <a:gd name="connsiteY4" fmla="*/ 26250 h 173225"/>
              <a:gd name="connsiteX5" fmla="*/ 324633 w 327932"/>
              <a:gd name="connsiteY5" fmla="*/ 2967 h 1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32" h="173225">
                <a:moveTo>
                  <a:pt x="324633" y="2967"/>
                </a:moveTo>
                <a:cubicBezTo>
                  <a:pt x="306641" y="11434"/>
                  <a:pt x="178230" y="50239"/>
                  <a:pt x="127783" y="77050"/>
                </a:cubicBezTo>
                <a:cubicBezTo>
                  <a:pt x="77336" y="103861"/>
                  <a:pt x="39942" y="150781"/>
                  <a:pt x="21950" y="163834"/>
                </a:cubicBezTo>
                <a:cubicBezTo>
                  <a:pt x="3958" y="176887"/>
                  <a:pt x="-15797" y="178298"/>
                  <a:pt x="19833" y="155367"/>
                </a:cubicBezTo>
                <a:cubicBezTo>
                  <a:pt x="55463" y="132436"/>
                  <a:pt x="188108" y="47769"/>
                  <a:pt x="235733" y="26250"/>
                </a:cubicBezTo>
                <a:cubicBezTo>
                  <a:pt x="283358" y="4731"/>
                  <a:pt x="342625" y="-5500"/>
                  <a:pt x="324633" y="2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DA10F59-19C1-4844-8523-B63F965F8E19}"/>
              </a:ext>
            </a:extLst>
          </p:cNvPr>
          <p:cNvSpPr/>
          <p:nvPr/>
        </p:nvSpPr>
        <p:spPr>
          <a:xfrm>
            <a:off x="6008064" y="6713213"/>
            <a:ext cx="828769" cy="91974"/>
          </a:xfrm>
          <a:custGeom>
            <a:avLst/>
            <a:gdLst>
              <a:gd name="connsiteX0" fmla="*/ 9619 w 828769"/>
              <a:gd name="connsiteY0" fmla="*/ 854 h 91974"/>
              <a:gd name="connsiteX1" fmla="*/ 87936 w 828769"/>
              <a:gd name="connsiteY1" fmla="*/ 32604 h 91974"/>
              <a:gd name="connsiteX2" fmla="*/ 356753 w 828769"/>
              <a:gd name="connsiteY2" fmla="*/ 83404 h 91974"/>
              <a:gd name="connsiteX3" fmla="*/ 532436 w 828769"/>
              <a:gd name="connsiteY3" fmla="*/ 83404 h 91974"/>
              <a:gd name="connsiteX4" fmla="*/ 828769 w 828769"/>
              <a:gd name="connsiteY4" fmla="*/ 58004 h 91974"/>
              <a:gd name="connsiteX5" fmla="*/ 532436 w 828769"/>
              <a:gd name="connsiteY5" fmla="*/ 91870 h 91974"/>
              <a:gd name="connsiteX6" fmla="*/ 278436 w 828769"/>
              <a:gd name="connsiteY6" fmla="*/ 66470 h 91974"/>
              <a:gd name="connsiteX7" fmla="*/ 9619 w 828769"/>
              <a:gd name="connsiteY7" fmla="*/ 854 h 9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769" h="91974">
                <a:moveTo>
                  <a:pt x="9619" y="854"/>
                </a:moveTo>
                <a:cubicBezTo>
                  <a:pt x="-22131" y="-4790"/>
                  <a:pt x="30080" y="18846"/>
                  <a:pt x="87936" y="32604"/>
                </a:cubicBezTo>
                <a:cubicBezTo>
                  <a:pt x="145792" y="46362"/>
                  <a:pt x="282670" y="74937"/>
                  <a:pt x="356753" y="83404"/>
                </a:cubicBezTo>
                <a:cubicBezTo>
                  <a:pt x="430836" y="91871"/>
                  <a:pt x="453767" y="87637"/>
                  <a:pt x="532436" y="83404"/>
                </a:cubicBezTo>
                <a:cubicBezTo>
                  <a:pt x="611105" y="79171"/>
                  <a:pt x="828769" y="56593"/>
                  <a:pt x="828769" y="58004"/>
                </a:cubicBezTo>
                <a:cubicBezTo>
                  <a:pt x="828769" y="59415"/>
                  <a:pt x="624158" y="90459"/>
                  <a:pt x="532436" y="91870"/>
                </a:cubicBezTo>
                <a:cubicBezTo>
                  <a:pt x="440714" y="93281"/>
                  <a:pt x="363808" y="80228"/>
                  <a:pt x="278436" y="66470"/>
                </a:cubicBezTo>
                <a:cubicBezTo>
                  <a:pt x="193064" y="52712"/>
                  <a:pt x="41369" y="6498"/>
                  <a:pt x="961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1657299-7418-4209-920D-A54CDE05F7D9}"/>
              </a:ext>
            </a:extLst>
          </p:cNvPr>
          <p:cNvSpPr/>
          <p:nvPr/>
        </p:nvSpPr>
        <p:spPr>
          <a:xfrm>
            <a:off x="5839663" y="6730932"/>
            <a:ext cx="405148" cy="187091"/>
          </a:xfrm>
          <a:custGeom>
            <a:avLst/>
            <a:gdLst>
              <a:gd name="connsiteX0" fmla="*/ 220 w 405148"/>
              <a:gd name="connsiteY0" fmla="*/ 68 h 187091"/>
              <a:gd name="connsiteX1" fmla="*/ 241520 w 405148"/>
              <a:gd name="connsiteY1" fmla="*/ 152468 h 187091"/>
              <a:gd name="connsiteX2" fmla="*/ 404504 w 405148"/>
              <a:gd name="connsiteY2" fmla="*/ 186335 h 187091"/>
              <a:gd name="connsiteX3" fmla="*/ 285970 w 405148"/>
              <a:gd name="connsiteY3" fmla="*/ 133418 h 187091"/>
              <a:gd name="connsiteX4" fmla="*/ 220 w 405148"/>
              <a:gd name="connsiteY4" fmla="*/ 68 h 1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48" h="187091">
                <a:moveTo>
                  <a:pt x="220" y="68"/>
                </a:moveTo>
                <a:cubicBezTo>
                  <a:pt x="-7188" y="3243"/>
                  <a:pt x="174139" y="121424"/>
                  <a:pt x="241520" y="152468"/>
                </a:cubicBezTo>
                <a:cubicBezTo>
                  <a:pt x="308901" y="183512"/>
                  <a:pt x="397096" y="189510"/>
                  <a:pt x="404504" y="186335"/>
                </a:cubicBezTo>
                <a:cubicBezTo>
                  <a:pt x="411912" y="183160"/>
                  <a:pt x="354409" y="161288"/>
                  <a:pt x="285970" y="133418"/>
                </a:cubicBezTo>
                <a:cubicBezTo>
                  <a:pt x="217531" y="105549"/>
                  <a:pt x="7628" y="-3107"/>
                  <a:pt x="2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053EECA-E522-4594-8D10-CDA30478D803}"/>
              </a:ext>
            </a:extLst>
          </p:cNvPr>
          <p:cNvSpPr/>
          <p:nvPr/>
        </p:nvSpPr>
        <p:spPr>
          <a:xfrm>
            <a:off x="6510854" y="6813361"/>
            <a:ext cx="397953" cy="152728"/>
          </a:xfrm>
          <a:custGeom>
            <a:avLst/>
            <a:gdLst>
              <a:gd name="connsiteX0" fmla="*/ 397946 w 397953"/>
              <a:gd name="connsiteY0" fmla="*/ 189 h 152728"/>
              <a:gd name="connsiteX1" fmla="*/ 188396 w 397953"/>
              <a:gd name="connsiteY1" fmla="*/ 78506 h 152728"/>
              <a:gd name="connsiteX2" fmla="*/ 13 w 397953"/>
              <a:gd name="connsiteY2" fmla="*/ 152589 h 152728"/>
              <a:gd name="connsiteX3" fmla="*/ 179929 w 397953"/>
              <a:gd name="connsiteY3" fmla="*/ 59456 h 152728"/>
              <a:gd name="connsiteX4" fmla="*/ 397946 w 397953"/>
              <a:gd name="connsiteY4" fmla="*/ 189 h 1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3" h="152728">
                <a:moveTo>
                  <a:pt x="397946" y="189"/>
                </a:moveTo>
                <a:cubicBezTo>
                  <a:pt x="399357" y="3364"/>
                  <a:pt x="188396" y="78506"/>
                  <a:pt x="188396" y="78506"/>
                </a:cubicBezTo>
                <a:cubicBezTo>
                  <a:pt x="122074" y="103906"/>
                  <a:pt x="1424" y="155764"/>
                  <a:pt x="13" y="152589"/>
                </a:cubicBezTo>
                <a:cubicBezTo>
                  <a:pt x="-1398" y="149414"/>
                  <a:pt x="110079" y="84503"/>
                  <a:pt x="179929" y="59456"/>
                </a:cubicBezTo>
                <a:cubicBezTo>
                  <a:pt x="249779" y="34409"/>
                  <a:pt x="396535" y="-2986"/>
                  <a:pt x="39794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F339415F-C660-4E59-8384-0729E6F02D26}"/>
              </a:ext>
            </a:extLst>
          </p:cNvPr>
          <p:cNvSpPr/>
          <p:nvPr/>
        </p:nvSpPr>
        <p:spPr>
          <a:xfrm>
            <a:off x="6098448" y="6980517"/>
            <a:ext cx="623626" cy="25616"/>
          </a:xfrm>
          <a:custGeom>
            <a:avLst/>
            <a:gdLst>
              <a:gd name="connsiteX0" fmla="*/ 331985 w 623626"/>
              <a:gd name="connsiteY0" fmla="*/ 17183 h 25616"/>
              <a:gd name="connsiteX1" fmla="*/ 611385 w 623626"/>
              <a:gd name="connsiteY1" fmla="*/ 250 h 25616"/>
              <a:gd name="connsiteX2" fmla="*/ 577519 w 623626"/>
              <a:gd name="connsiteY2" fmla="*/ 6600 h 25616"/>
              <a:gd name="connsiteX3" fmla="*/ 3902 w 623626"/>
              <a:gd name="connsiteY3" fmla="*/ 23533 h 25616"/>
              <a:gd name="connsiteX4" fmla="*/ 331985 w 623626"/>
              <a:gd name="connsiteY4" fmla="*/ 17183 h 2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26" h="25616">
                <a:moveTo>
                  <a:pt x="331985" y="17183"/>
                </a:moveTo>
                <a:cubicBezTo>
                  <a:pt x="433232" y="13303"/>
                  <a:pt x="570463" y="2014"/>
                  <a:pt x="611385" y="250"/>
                </a:cubicBezTo>
                <a:cubicBezTo>
                  <a:pt x="652307" y="-1514"/>
                  <a:pt x="577519" y="6600"/>
                  <a:pt x="577519" y="6600"/>
                </a:cubicBezTo>
                <a:lnTo>
                  <a:pt x="3902" y="23533"/>
                </a:lnTo>
                <a:cubicBezTo>
                  <a:pt x="-35256" y="29530"/>
                  <a:pt x="230738" y="21063"/>
                  <a:pt x="331985" y="1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7128D4DC-BA37-4FCD-8A8C-F19A38893C75}"/>
              </a:ext>
            </a:extLst>
          </p:cNvPr>
          <p:cNvSpPr/>
          <p:nvPr/>
        </p:nvSpPr>
        <p:spPr>
          <a:xfrm>
            <a:off x="6961475" y="4735991"/>
            <a:ext cx="605718" cy="85760"/>
          </a:xfrm>
          <a:custGeom>
            <a:avLst/>
            <a:gdLst>
              <a:gd name="connsiteX0" fmla="*/ 1300 w 605718"/>
              <a:gd name="connsiteY0" fmla="*/ 36034 h 85760"/>
              <a:gd name="connsiteX1" fmla="*/ 102900 w 605718"/>
              <a:gd name="connsiteY1" fmla="*/ 36034 h 85760"/>
              <a:gd name="connsiteX2" fmla="*/ 436275 w 605718"/>
              <a:gd name="connsiteY2" fmla="*/ 1109 h 85760"/>
              <a:gd name="connsiteX3" fmla="*/ 601375 w 605718"/>
              <a:gd name="connsiteY3" fmla="*/ 83659 h 85760"/>
              <a:gd name="connsiteX4" fmla="*/ 522000 w 605718"/>
              <a:gd name="connsiteY4" fmla="*/ 58259 h 85760"/>
              <a:gd name="connsiteX5" fmla="*/ 156875 w 605718"/>
              <a:gd name="connsiteY5" fmla="*/ 26509 h 85760"/>
              <a:gd name="connsiteX6" fmla="*/ 1300 w 605718"/>
              <a:gd name="connsiteY6" fmla="*/ 36034 h 8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18" h="85760">
                <a:moveTo>
                  <a:pt x="1300" y="36034"/>
                </a:moveTo>
                <a:cubicBezTo>
                  <a:pt x="-7696" y="37621"/>
                  <a:pt x="30404" y="41855"/>
                  <a:pt x="102900" y="36034"/>
                </a:cubicBezTo>
                <a:cubicBezTo>
                  <a:pt x="175396" y="30213"/>
                  <a:pt x="353196" y="-6828"/>
                  <a:pt x="436275" y="1109"/>
                </a:cubicBezTo>
                <a:cubicBezTo>
                  <a:pt x="519354" y="9046"/>
                  <a:pt x="587088" y="74134"/>
                  <a:pt x="601375" y="83659"/>
                </a:cubicBezTo>
                <a:cubicBezTo>
                  <a:pt x="615662" y="93184"/>
                  <a:pt x="596083" y="67784"/>
                  <a:pt x="522000" y="58259"/>
                </a:cubicBezTo>
                <a:cubicBezTo>
                  <a:pt x="447917" y="48734"/>
                  <a:pt x="242600" y="29155"/>
                  <a:pt x="156875" y="26509"/>
                </a:cubicBezTo>
                <a:cubicBezTo>
                  <a:pt x="71150" y="23863"/>
                  <a:pt x="10296" y="34447"/>
                  <a:pt x="1300" y="36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CD1E95EC-D981-4295-874B-25F298AC274B}"/>
              </a:ext>
            </a:extLst>
          </p:cNvPr>
          <p:cNvSpPr/>
          <p:nvPr/>
        </p:nvSpPr>
        <p:spPr>
          <a:xfrm>
            <a:off x="5076465" y="4564734"/>
            <a:ext cx="578890" cy="169271"/>
          </a:xfrm>
          <a:custGeom>
            <a:avLst/>
            <a:gdLst>
              <a:gd name="connsiteX0" fmla="*/ 360 w 578890"/>
              <a:gd name="connsiteY0" fmla="*/ 169191 h 169271"/>
              <a:gd name="connsiteX1" fmla="*/ 311510 w 578890"/>
              <a:gd name="connsiteY1" fmla="*/ 26316 h 169271"/>
              <a:gd name="connsiteX2" fmla="*/ 578210 w 578890"/>
              <a:gd name="connsiteY2" fmla="*/ 42191 h 169271"/>
              <a:gd name="connsiteX3" fmla="*/ 375010 w 578890"/>
              <a:gd name="connsiteY3" fmla="*/ 4091 h 169271"/>
              <a:gd name="connsiteX4" fmla="*/ 360 w 578890"/>
              <a:gd name="connsiteY4" fmla="*/ 169191 h 1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90" h="169271">
                <a:moveTo>
                  <a:pt x="360" y="169191"/>
                </a:moveTo>
                <a:cubicBezTo>
                  <a:pt x="-10223" y="172895"/>
                  <a:pt x="215202" y="47483"/>
                  <a:pt x="311510" y="26316"/>
                </a:cubicBezTo>
                <a:cubicBezTo>
                  <a:pt x="407818" y="5149"/>
                  <a:pt x="567627" y="45895"/>
                  <a:pt x="578210" y="42191"/>
                </a:cubicBezTo>
                <a:cubicBezTo>
                  <a:pt x="588793" y="38487"/>
                  <a:pt x="473964" y="-14959"/>
                  <a:pt x="375010" y="4091"/>
                </a:cubicBezTo>
                <a:cubicBezTo>
                  <a:pt x="276056" y="23141"/>
                  <a:pt x="10943" y="165487"/>
                  <a:pt x="360" y="16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578CBC1F-6123-4064-950F-C7972074A568}"/>
              </a:ext>
            </a:extLst>
          </p:cNvPr>
          <p:cNvSpPr/>
          <p:nvPr/>
        </p:nvSpPr>
        <p:spPr>
          <a:xfrm>
            <a:off x="5939928" y="4436320"/>
            <a:ext cx="982111" cy="273328"/>
          </a:xfrm>
          <a:custGeom>
            <a:avLst/>
            <a:gdLst>
              <a:gd name="connsiteX0" fmla="*/ 22722 w 982111"/>
              <a:gd name="connsiteY0" fmla="*/ 11855 h 273328"/>
              <a:gd name="connsiteX1" fmla="*/ 130672 w 982111"/>
              <a:gd name="connsiteY1" fmla="*/ 30905 h 273328"/>
              <a:gd name="connsiteX2" fmla="*/ 425947 w 982111"/>
              <a:gd name="connsiteY2" fmla="*/ 126155 h 273328"/>
              <a:gd name="connsiteX3" fmla="*/ 498972 w 982111"/>
              <a:gd name="connsiteY3" fmla="*/ 272205 h 273328"/>
              <a:gd name="connsiteX4" fmla="*/ 641847 w 982111"/>
              <a:gd name="connsiteY4" fmla="*/ 186480 h 273328"/>
              <a:gd name="connsiteX5" fmla="*/ 981572 w 982111"/>
              <a:gd name="connsiteY5" fmla="*/ 56305 h 273328"/>
              <a:gd name="connsiteX6" fmla="*/ 556122 w 982111"/>
              <a:gd name="connsiteY6" fmla="*/ 199180 h 273328"/>
              <a:gd name="connsiteX7" fmla="*/ 22722 w 982111"/>
              <a:gd name="connsiteY7" fmla="*/ 11855 h 2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111" h="273328">
                <a:moveTo>
                  <a:pt x="22722" y="11855"/>
                </a:moveTo>
                <a:cubicBezTo>
                  <a:pt x="-48186" y="-16191"/>
                  <a:pt x="63468" y="11855"/>
                  <a:pt x="130672" y="30905"/>
                </a:cubicBezTo>
                <a:cubicBezTo>
                  <a:pt x="197876" y="49955"/>
                  <a:pt x="364564" y="85938"/>
                  <a:pt x="425947" y="126155"/>
                </a:cubicBezTo>
                <a:cubicBezTo>
                  <a:pt x="487330" y="166372"/>
                  <a:pt x="462989" y="262151"/>
                  <a:pt x="498972" y="272205"/>
                </a:cubicBezTo>
                <a:cubicBezTo>
                  <a:pt x="534955" y="282259"/>
                  <a:pt x="561414" y="222463"/>
                  <a:pt x="641847" y="186480"/>
                </a:cubicBezTo>
                <a:cubicBezTo>
                  <a:pt x="722280" y="150497"/>
                  <a:pt x="995860" y="54188"/>
                  <a:pt x="981572" y="56305"/>
                </a:cubicBezTo>
                <a:cubicBezTo>
                  <a:pt x="967285" y="58422"/>
                  <a:pt x="715401" y="204472"/>
                  <a:pt x="556122" y="199180"/>
                </a:cubicBezTo>
                <a:cubicBezTo>
                  <a:pt x="396843" y="193888"/>
                  <a:pt x="93630" y="39901"/>
                  <a:pt x="22722" y="1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8217C84-C9BA-4421-B104-87E6B7F88D6B}"/>
              </a:ext>
            </a:extLst>
          </p:cNvPr>
          <p:cNvSpPr/>
          <p:nvPr/>
        </p:nvSpPr>
        <p:spPr>
          <a:xfrm>
            <a:off x="7465305" y="3466810"/>
            <a:ext cx="493601" cy="1563794"/>
          </a:xfrm>
          <a:custGeom>
            <a:avLst/>
            <a:gdLst>
              <a:gd name="connsiteX0" fmla="*/ 8645 w 493601"/>
              <a:gd name="connsiteY0" fmla="*/ 32040 h 1563794"/>
              <a:gd name="connsiteX1" fmla="*/ 141995 w 493601"/>
              <a:gd name="connsiteY1" fmla="*/ 324140 h 1563794"/>
              <a:gd name="connsiteX2" fmla="*/ 278520 w 493601"/>
              <a:gd name="connsiteY2" fmla="*/ 508290 h 1563794"/>
              <a:gd name="connsiteX3" fmla="*/ 484895 w 493601"/>
              <a:gd name="connsiteY3" fmla="*/ 1041690 h 1563794"/>
              <a:gd name="connsiteX4" fmla="*/ 449970 w 493601"/>
              <a:gd name="connsiteY4" fmla="*/ 1562390 h 1563794"/>
              <a:gd name="connsiteX5" fmla="*/ 402345 w 493601"/>
              <a:gd name="connsiteY5" fmla="*/ 1155990 h 1563794"/>
              <a:gd name="connsiteX6" fmla="*/ 8645 w 493601"/>
              <a:gd name="connsiteY6" fmla="*/ 32040 h 15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01" h="1563794">
                <a:moveTo>
                  <a:pt x="8645" y="32040"/>
                </a:moveTo>
                <a:cubicBezTo>
                  <a:pt x="-34747" y="-106602"/>
                  <a:pt x="97016" y="244765"/>
                  <a:pt x="141995" y="324140"/>
                </a:cubicBezTo>
                <a:cubicBezTo>
                  <a:pt x="186974" y="403515"/>
                  <a:pt x="221370" y="388698"/>
                  <a:pt x="278520" y="508290"/>
                </a:cubicBezTo>
                <a:cubicBezTo>
                  <a:pt x="335670" y="627882"/>
                  <a:pt x="456320" y="866007"/>
                  <a:pt x="484895" y="1041690"/>
                </a:cubicBezTo>
                <a:cubicBezTo>
                  <a:pt x="513470" y="1217373"/>
                  <a:pt x="463728" y="1543340"/>
                  <a:pt x="449970" y="1562390"/>
                </a:cubicBezTo>
                <a:cubicBezTo>
                  <a:pt x="436212" y="1581440"/>
                  <a:pt x="474312" y="1404698"/>
                  <a:pt x="402345" y="1155990"/>
                </a:cubicBezTo>
                <a:cubicBezTo>
                  <a:pt x="330378" y="907282"/>
                  <a:pt x="52037" y="170682"/>
                  <a:pt x="8645" y="3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0F2FDE09-A687-4A18-9216-AE5E1E609E73}"/>
              </a:ext>
            </a:extLst>
          </p:cNvPr>
          <p:cNvSpPr/>
          <p:nvPr/>
        </p:nvSpPr>
        <p:spPr>
          <a:xfrm>
            <a:off x="5799623" y="2768745"/>
            <a:ext cx="1649630" cy="902666"/>
          </a:xfrm>
          <a:custGeom>
            <a:avLst/>
            <a:gdLst>
              <a:gd name="connsiteX0" fmla="*/ 4277 w 1649630"/>
              <a:gd name="connsiteY0" fmla="*/ 6205 h 902666"/>
              <a:gd name="connsiteX1" fmla="*/ 1020277 w 1649630"/>
              <a:gd name="connsiteY1" fmla="*/ 247505 h 902666"/>
              <a:gd name="connsiteX2" fmla="*/ 1617177 w 1649630"/>
              <a:gd name="connsiteY2" fmla="*/ 866630 h 902666"/>
              <a:gd name="connsiteX3" fmla="*/ 1556852 w 1649630"/>
              <a:gd name="connsiteY3" fmla="*/ 790430 h 902666"/>
              <a:gd name="connsiteX4" fmla="*/ 1442552 w 1649630"/>
              <a:gd name="connsiteY4" fmla="*/ 469755 h 902666"/>
              <a:gd name="connsiteX5" fmla="*/ 4277 w 1649630"/>
              <a:gd name="connsiteY5" fmla="*/ 6205 h 9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9630" h="902666">
                <a:moveTo>
                  <a:pt x="4277" y="6205"/>
                </a:moveTo>
                <a:cubicBezTo>
                  <a:pt x="-66102" y="-30837"/>
                  <a:pt x="751460" y="104101"/>
                  <a:pt x="1020277" y="247505"/>
                </a:cubicBezTo>
                <a:cubicBezTo>
                  <a:pt x="1289094" y="390909"/>
                  <a:pt x="1527748" y="776143"/>
                  <a:pt x="1617177" y="866630"/>
                </a:cubicBezTo>
                <a:cubicBezTo>
                  <a:pt x="1706606" y="957117"/>
                  <a:pt x="1585956" y="856576"/>
                  <a:pt x="1556852" y="790430"/>
                </a:cubicBezTo>
                <a:cubicBezTo>
                  <a:pt x="1527748" y="724284"/>
                  <a:pt x="1695494" y="601517"/>
                  <a:pt x="1442552" y="469755"/>
                </a:cubicBezTo>
                <a:cubicBezTo>
                  <a:pt x="1189610" y="337993"/>
                  <a:pt x="74656" y="43247"/>
                  <a:pt x="4277" y="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6AF03F4-55EA-43D3-B160-EE912D374994}"/>
              </a:ext>
            </a:extLst>
          </p:cNvPr>
          <p:cNvSpPr/>
          <p:nvPr/>
        </p:nvSpPr>
        <p:spPr>
          <a:xfrm>
            <a:off x="4359151" y="2844319"/>
            <a:ext cx="1634377" cy="527539"/>
          </a:xfrm>
          <a:custGeom>
            <a:avLst/>
            <a:gdLst>
              <a:gd name="connsiteX0" fmla="*/ 1632074 w 1634377"/>
              <a:gd name="connsiteY0" fmla="*/ 3656 h 527539"/>
              <a:gd name="connsiteX1" fmla="*/ 819274 w 1634377"/>
              <a:gd name="connsiteY1" fmla="*/ 51281 h 527539"/>
              <a:gd name="connsiteX2" fmla="*/ 454149 w 1634377"/>
              <a:gd name="connsiteY2" fmla="*/ 349731 h 527539"/>
              <a:gd name="connsiteX3" fmla="*/ 124 w 1634377"/>
              <a:gd name="connsiteY3" fmla="*/ 527531 h 527539"/>
              <a:gd name="connsiteX4" fmla="*/ 498599 w 1634377"/>
              <a:gd name="connsiteY4" fmla="*/ 356081 h 527539"/>
              <a:gd name="connsiteX5" fmla="*/ 1044699 w 1634377"/>
              <a:gd name="connsiteY5" fmla="*/ 92556 h 527539"/>
              <a:gd name="connsiteX6" fmla="*/ 1632074 w 1634377"/>
              <a:gd name="connsiteY6" fmla="*/ 3656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377" h="527539">
                <a:moveTo>
                  <a:pt x="1632074" y="3656"/>
                </a:moveTo>
                <a:cubicBezTo>
                  <a:pt x="1594503" y="-3223"/>
                  <a:pt x="1015595" y="-6398"/>
                  <a:pt x="819274" y="51281"/>
                </a:cubicBezTo>
                <a:cubicBezTo>
                  <a:pt x="622953" y="108960"/>
                  <a:pt x="590674" y="270356"/>
                  <a:pt x="454149" y="349731"/>
                </a:cubicBezTo>
                <a:cubicBezTo>
                  <a:pt x="317624" y="429106"/>
                  <a:pt x="-7284" y="526473"/>
                  <a:pt x="124" y="527531"/>
                </a:cubicBezTo>
                <a:cubicBezTo>
                  <a:pt x="7532" y="528589"/>
                  <a:pt x="324503" y="428577"/>
                  <a:pt x="498599" y="356081"/>
                </a:cubicBezTo>
                <a:cubicBezTo>
                  <a:pt x="672695" y="283585"/>
                  <a:pt x="851553" y="149177"/>
                  <a:pt x="1044699" y="92556"/>
                </a:cubicBezTo>
                <a:cubicBezTo>
                  <a:pt x="1237845" y="35935"/>
                  <a:pt x="1669645" y="10535"/>
                  <a:pt x="1632074" y="3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E9C00EE-D01E-4D32-8AF7-268A3B66A053}"/>
              </a:ext>
            </a:extLst>
          </p:cNvPr>
          <p:cNvSpPr/>
          <p:nvPr/>
        </p:nvSpPr>
        <p:spPr>
          <a:xfrm>
            <a:off x="4476743" y="3218060"/>
            <a:ext cx="684488" cy="296670"/>
          </a:xfrm>
          <a:custGeom>
            <a:avLst/>
            <a:gdLst>
              <a:gd name="connsiteX0" fmla="*/ 679457 w 684488"/>
              <a:gd name="connsiteY0" fmla="*/ 10915 h 296670"/>
              <a:gd name="connsiteX1" fmla="*/ 225432 w 684488"/>
              <a:gd name="connsiteY1" fmla="*/ 99815 h 296670"/>
              <a:gd name="connsiteX2" fmla="*/ 7 w 684488"/>
              <a:gd name="connsiteY2" fmla="*/ 296665 h 296670"/>
              <a:gd name="connsiteX3" fmla="*/ 231782 w 684488"/>
              <a:gd name="connsiteY3" fmla="*/ 93465 h 296670"/>
              <a:gd name="connsiteX4" fmla="*/ 454032 w 684488"/>
              <a:gd name="connsiteY4" fmla="*/ 10915 h 296670"/>
              <a:gd name="connsiteX5" fmla="*/ 679457 w 684488"/>
              <a:gd name="connsiteY5" fmla="*/ 10915 h 29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88" h="296670">
                <a:moveTo>
                  <a:pt x="679457" y="10915"/>
                </a:moveTo>
                <a:cubicBezTo>
                  <a:pt x="641357" y="25732"/>
                  <a:pt x="338674" y="52190"/>
                  <a:pt x="225432" y="99815"/>
                </a:cubicBezTo>
                <a:cubicBezTo>
                  <a:pt x="112190" y="147440"/>
                  <a:pt x="-1051" y="297723"/>
                  <a:pt x="7" y="296665"/>
                </a:cubicBezTo>
                <a:cubicBezTo>
                  <a:pt x="1065" y="295607"/>
                  <a:pt x="156111" y="141090"/>
                  <a:pt x="231782" y="93465"/>
                </a:cubicBezTo>
                <a:cubicBezTo>
                  <a:pt x="307453" y="45840"/>
                  <a:pt x="378890" y="25203"/>
                  <a:pt x="454032" y="10915"/>
                </a:cubicBezTo>
                <a:cubicBezTo>
                  <a:pt x="529174" y="-3373"/>
                  <a:pt x="717557" y="-3902"/>
                  <a:pt x="679457" y="10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D6C6E0A2-FC04-4808-B3D8-38856C131B00}"/>
              </a:ext>
            </a:extLst>
          </p:cNvPr>
          <p:cNvSpPr/>
          <p:nvPr/>
        </p:nvSpPr>
        <p:spPr>
          <a:xfrm>
            <a:off x="4330694" y="3252515"/>
            <a:ext cx="929419" cy="430486"/>
          </a:xfrm>
          <a:custGeom>
            <a:avLst/>
            <a:gdLst>
              <a:gd name="connsiteX0" fmla="*/ 889006 w 929419"/>
              <a:gd name="connsiteY0" fmla="*/ 5035 h 430486"/>
              <a:gd name="connsiteX1" fmla="*/ 269881 w 929419"/>
              <a:gd name="connsiteY1" fmla="*/ 233635 h 430486"/>
              <a:gd name="connsiteX2" fmla="*/ 6 w 929419"/>
              <a:gd name="connsiteY2" fmla="*/ 430485 h 430486"/>
              <a:gd name="connsiteX3" fmla="*/ 263531 w 929419"/>
              <a:gd name="connsiteY3" fmla="*/ 236810 h 430486"/>
              <a:gd name="connsiteX4" fmla="*/ 803281 w 929419"/>
              <a:gd name="connsiteY4" fmla="*/ 87585 h 430486"/>
              <a:gd name="connsiteX5" fmla="*/ 889006 w 929419"/>
              <a:gd name="connsiteY5" fmla="*/ 5035 h 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419" h="430486">
                <a:moveTo>
                  <a:pt x="889006" y="5035"/>
                </a:moveTo>
                <a:cubicBezTo>
                  <a:pt x="800106" y="29377"/>
                  <a:pt x="418048" y="162727"/>
                  <a:pt x="269881" y="233635"/>
                </a:cubicBezTo>
                <a:cubicBezTo>
                  <a:pt x="121714" y="304543"/>
                  <a:pt x="1064" y="429956"/>
                  <a:pt x="6" y="430485"/>
                </a:cubicBezTo>
                <a:cubicBezTo>
                  <a:pt x="-1052" y="431014"/>
                  <a:pt x="129652" y="293960"/>
                  <a:pt x="263531" y="236810"/>
                </a:cubicBezTo>
                <a:cubicBezTo>
                  <a:pt x="397410" y="179660"/>
                  <a:pt x="699564" y="124627"/>
                  <a:pt x="803281" y="87585"/>
                </a:cubicBezTo>
                <a:cubicBezTo>
                  <a:pt x="906998" y="50543"/>
                  <a:pt x="977906" y="-19307"/>
                  <a:pt x="889006" y="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E2EAFF5-1E72-4736-B2A5-0D90AE0608A5}"/>
              </a:ext>
            </a:extLst>
          </p:cNvPr>
          <p:cNvSpPr/>
          <p:nvPr/>
        </p:nvSpPr>
        <p:spPr>
          <a:xfrm>
            <a:off x="4237123" y="3427571"/>
            <a:ext cx="767461" cy="401991"/>
          </a:xfrm>
          <a:custGeom>
            <a:avLst/>
            <a:gdLst>
              <a:gd name="connsiteX0" fmla="*/ 766677 w 767461"/>
              <a:gd name="connsiteY0" fmla="*/ 1429 h 401991"/>
              <a:gd name="connsiteX1" fmla="*/ 455527 w 767461"/>
              <a:gd name="connsiteY1" fmla="*/ 195104 h 401991"/>
              <a:gd name="connsiteX2" fmla="*/ 1502 w 767461"/>
              <a:gd name="connsiteY2" fmla="*/ 385604 h 401991"/>
              <a:gd name="connsiteX3" fmla="*/ 312652 w 767461"/>
              <a:gd name="connsiteY3" fmla="*/ 341154 h 401991"/>
              <a:gd name="connsiteX4" fmla="*/ 414252 w 767461"/>
              <a:gd name="connsiteY4" fmla="*/ 401479 h 401991"/>
              <a:gd name="connsiteX5" fmla="*/ 366627 w 767461"/>
              <a:gd name="connsiteY5" fmla="*/ 299879 h 401991"/>
              <a:gd name="connsiteX6" fmla="*/ 766677 w 767461"/>
              <a:gd name="connsiteY6" fmla="*/ 1429 h 4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461" h="401991">
                <a:moveTo>
                  <a:pt x="766677" y="1429"/>
                </a:moveTo>
                <a:cubicBezTo>
                  <a:pt x="781494" y="-16033"/>
                  <a:pt x="583056" y="131075"/>
                  <a:pt x="455527" y="195104"/>
                </a:cubicBezTo>
                <a:cubicBezTo>
                  <a:pt x="327998" y="259133"/>
                  <a:pt x="25314" y="361262"/>
                  <a:pt x="1502" y="385604"/>
                </a:cubicBezTo>
                <a:cubicBezTo>
                  <a:pt x="-22311" y="409946"/>
                  <a:pt x="243860" y="338508"/>
                  <a:pt x="312652" y="341154"/>
                </a:cubicBezTo>
                <a:cubicBezTo>
                  <a:pt x="381444" y="343800"/>
                  <a:pt x="405256" y="408358"/>
                  <a:pt x="414252" y="401479"/>
                </a:cubicBezTo>
                <a:cubicBezTo>
                  <a:pt x="423248" y="394600"/>
                  <a:pt x="305244" y="363379"/>
                  <a:pt x="366627" y="299879"/>
                </a:cubicBezTo>
                <a:cubicBezTo>
                  <a:pt x="428010" y="236379"/>
                  <a:pt x="751860" y="18891"/>
                  <a:pt x="766677" y="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F5F64A3-7DD0-496E-9537-BAF948B4E23E}"/>
              </a:ext>
            </a:extLst>
          </p:cNvPr>
          <p:cNvSpPr/>
          <p:nvPr/>
        </p:nvSpPr>
        <p:spPr>
          <a:xfrm>
            <a:off x="4450422" y="3844490"/>
            <a:ext cx="296213" cy="616877"/>
          </a:xfrm>
          <a:custGeom>
            <a:avLst/>
            <a:gdLst>
              <a:gd name="connsiteX0" fmla="*/ 296203 w 296213"/>
              <a:gd name="connsiteY0" fmla="*/ 3610 h 616877"/>
              <a:gd name="connsiteX1" fmla="*/ 73953 w 296213"/>
              <a:gd name="connsiteY1" fmla="*/ 397310 h 616877"/>
              <a:gd name="connsiteX2" fmla="*/ 26328 w 296213"/>
              <a:gd name="connsiteY2" fmla="*/ 549710 h 616877"/>
              <a:gd name="connsiteX3" fmla="*/ 928 w 296213"/>
              <a:gd name="connsiteY3" fmla="*/ 603685 h 616877"/>
              <a:gd name="connsiteX4" fmla="*/ 58078 w 296213"/>
              <a:gd name="connsiteY4" fmla="*/ 311585 h 616877"/>
              <a:gd name="connsiteX5" fmla="*/ 64428 w 296213"/>
              <a:gd name="connsiteY5" fmla="*/ 206810 h 616877"/>
              <a:gd name="connsiteX6" fmla="*/ 296203 w 296213"/>
              <a:gd name="connsiteY6" fmla="*/ 3610 h 61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13" h="616877">
                <a:moveTo>
                  <a:pt x="296203" y="3610"/>
                </a:moveTo>
                <a:cubicBezTo>
                  <a:pt x="297791" y="35360"/>
                  <a:pt x="118932" y="306293"/>
                  <a:pt x="73953" y="397310"/>
                </a:cubicBezTo>
                <a:cubicBezTo>
                  <a:pt x="28974" y="488327"/>
                  <a:pt x="38499" y="515314"/>
                  <a:pt x="26328" y="549710"/>
                </a:cubicBezTo>
                <a:cubicBezTo>
                  <a:pt x="14157" y="584106"/>
                  <a:pt x="-4364" y="643373"/>
                  <a:pt x="928" y="603685"/>
                </a:cubicBezTo>
                <a:cubicBezTo>
                  <a:pt x="6220" y="563998"/>
                  <a:pt x="47495" y="377731"/>
                  <a:pt x="58078" y="311585"/>
                </a:cubicBezTo>
                <a:cubicBezTo>
                  <a:pt x="68661" y="245439"/>
                  <a:pt x="26328" y="254964"/>
                  <a:pt x="64428" y="206810"/>
                </a:cubicBezTo>
                <a:cubicBezTo>
                  <a:pt x="102528" y="158656"/>
                  <a:pt x="294615" y="-28140"/>
                  <a:pt x="296203" y="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5A7EAFA0-2F24-4F9A-938C-46D88AC8384B}"/>
              </a:ext>
            </a:extLst>
          </p:cNvPr>
          <p:cNvSpPr/>
          <p:nvPr/>
        </p:nvSpPr>
        <p:spPr>
          <a:xfrm>
            <a:off x="4401251" y="4505081"/>
            <a:ext cx="116948" cy="605887"/>
          </a:xfrm>
          <a:custGeom>
            <a:avLst/>
            <a:gdLst>
              <a:gd name="connsiteX0" fmla="*/ 116774 w 116948"/>
              <a:gd name="connsiteY0" fmla="*/ 244 h 605887"/>
              <a:gd name="connsiteX1" fmla="*/ 34224 w 116948"/>
              <a:gd name="connsiteY1" fmla="*/ 251069 h 605887"/>
              <a:gd name="connsiteX2" fmla="*/ 40574 w 116948"/>
              <a:gd name="connsiteY2" fmla="*/ 600319 h 605887"/>
              <a:gd name="connsiteX3" fmla="*/ 11999 w 116948"/>
              <a:gd name="connsiteY3" fmla="*/ 447919 h 605887"/>
              <a:gd name="connsiteX4" fmla="*/ 8824 w 116948"/>
              <a:gd name="connsiteY4" fmla="*/ 209794 h 605887"/>
              <a:gd name="connsiteX5" fmla="*/ 116774 w 116948"/>
              <a:gd name="connsiteY5" fmla="*/ 244 h 6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948" h="605887">
                <a:moveTo>
                  <a:pt x="116774" y="244"/>
                </a:moveTo>
                <a:cubicBezTo>
                  <a:pt x="121007" y="7123"/>
                  <a:pt x="46924" y="151057"/>
                  <a:pt x="34224" y="251069"/>
                </a:cubicBezTo>
                <a:cubicBezTo>
                  <a:pt x="21524" y="351081"/>
                  <a:pt x="44278" y="567511"/>
                  <a:pt x="40574" y="600319"/>
                </a:cubicBezTo>
                <a:cubicBezTo>
                  <a:pt x="36870" y="633127"/>
                  <a:pt x="17291" y="513006"/>
                  <a:pt x="11999" y="447919"/>
                </a:cubicBezTo>
                <a:cubicBezTo>
                  <a:pt x="6707" y="382832"/>
                  <a:pt x="-10226" y="285994"/>
                  <a:pt x="8824" y="209794"/>
                </a:cubicBezTo>
                <a:cubicBezTo>
                  <a:pt x="27874" y="133594"/>
                  <a:pt x="112541" y="-6635"/>
                  <a:pt x="11677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92457B1-3F2B-44A9-89E6-7D9E6E155CFD}"/>
              </a:ext>
            </a:extLst>
          </p:cNvPr>
          <p:cNvSpPr/>
          <p:nvPr/>
        </p:nvSpPr>
        <p:spPr>
          <a:xfrm>
            <a:off x="4376569" y="4810026"/>
            <a:ext cx="180850" cy="1222415"/>
          </a:xfrm>
          <a:custGeom>
            <a:avLst/>
            <a:gdLst>
              <a:gd name="connsiteX0" fmla="*/ 179556 w 180850"/>
              <a:gd name="connsiteY0" fmla="*/ 412849 h 1222415"/>
              <a:gd name="connsiteX1" fmla="*/ 39856 w 180850"/>
              <a:gd name="connsiteY1" fmla="*/ 755749 h 1222415"/>
              <a:gd name="connsiteX2" fmla="*/ 14456 w 180850"/>
              <a:gd name="connsiteY2" fmla="*/ 1212949 h 1222415"/>
              <a:gd name="connsiteX3" fmla="*/ 4931 w 180850"/>
              <a:gd name="connsiteY3" fmla="*/ 1016099 h 1222415"/>
              <a:gd name="connsiteX4" fmla="*/ 93831 w 180850"/>
              <a:gd name="connsiteY4" fmla="*/ 447774 h 1222415"/>
              <a:gd name="connsiteX5" fmla="*/ 36681 w 180850"/>
              <a:gd name="connsiteY5" fmla="*/ 6449 h 1222415"/>
              <a:gd name="connsiteX6" fmla="*/ 106531 w 180850"/>
              <a:gd name="connsiteY6" fmla="*/ 200124 h 1222415"/>
              <a:gd name="connsiteX7" fmla="*/ 179556 w 180850"/>
              <a:gd name="connsiteY7" fmla="*/ 412849 h 12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50" h="1222415">
                <a:moveTo>
                  <a:pt x="179556" y="412849"/>
                </a:moveTo>
                <a:cubicBezTo>
                  <a:pt x="168443" y="505453"/>
                  <a:pt x="67373" y="622399"/>
                  <a:pt x="39856" y="755749"/>
                </a:cubicBezTo>
                <a:cubicBezTo>
                  <a:pt x="12339" y="889099"/>
                  <a:pt x="20277" y="1169557"/>
                  <a:pt x="14456" y="1212949"/>
                </a:cubicBezTo>
                <a:cubicBezTo>
                  <a:pt x="8635" y="1256341"/>
                  <a:pt x="-8298" y="1143628"/>
                  <a:pt x="4931" y="1016099"/>
                </a:cubicBezTo>
                <a:cubicBezTo>
                  <a:pt x="18160" y="888570"/>
                  <a:pt x="88539" y="616049"/>
                  <a:pt x="93831" y="447774"/>
                </a:cubicBezTo>
                <a:cubicBezTo>
                  <a:pt x="99123" y="279499"/>
                  <a:pt x="34564" y="47724"/>
                  <a:pt x="36681" y="6449"/>
                </a:cubicBezTo>
                <a:cubicBezTo>
                  <a:pt x="38798" y="-34826"/>
                  <a:pt x="85893" y="132920"/>
                  <a:pt x="106531" y="200124"/>
                </a:cubicBezTo>
                <a:cubicBezTo>
                  <a:pt x="127168" y="267328"/>
                  <a:pt x="190669" y="320245"/>
                  <a:pt x="179556" y="41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156DBCFC-63D0-41B4-8BA3-3E6A29DCA903}"/>
              </a:ext>
            </a:extLst>
          </p:cNvPr>
          <p:cNvSpPr/>
          <p:nvPr/>
        </p:nvSpPr>
        <p:spPr>
          <a:xfrm>
            <a:off x="4139596" y="5191764"/>
            <a:ext cx="334807" cy="215437"/>
          </a:xfrm>
          <a:custGeom>
            <a:avLst/>
            <a:gdLst>
              <a:gd name="connsiteX0" fmla="*/ 333979 w 334807"/>
              <a:gd name="connsiteY0" fmla="*/ 215261 h 215437"/>
              <a:gd name="connsiteX1" fmla="*/ 213329 w 334807"/>
              <a:gd name="connsiteY1" fmla="*/ 2536 h 215437"/>
              <a:gd name="connsiteX2" fmla="*/ 604 w 334807"/>
              <a:gd name="connsiteY2" fmla="*/ 94611 h 215437"/>
              <a:gd name="connsiteX3" fmla="*/ 156179 w 334807"/>
              <a:gd name="connsiteY3" fmla="*/ 40636 h 215437"/>
              <a:gd name="connsiteX4" fmla="*/ 333979 w 334807"/>
              <a:gd name="connsiteY4" fmla="*/ 215261 h 21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7" h="215437">
                <a:moveTo>
                  <a:pt x="333979" y="215261"/>
                </a:moveTo>
                <a:cubicBezTo>
                  <a:pt x="343504" y="208911"/>
                  <a:pt x="268891" y="22644"/>
                  <a:pt x="213329" y="2536"/>
                </a:cubicBezTo>
                <a:cubicBezTo>
                  <a:pt x="157766" y="-17572"/>
                  <a:pt x="10129" y="88261"/>
                  <a:pt x="604" y="94611"/>
                </a:cubicBezTo>
                <a:cubicBezTo>
                  <a:pt x="-8921" y="100961"/>
                  <a:pt x="96383" y="26349"/>
                  <a:pt x="156179" y="40636"/>
                </a:cubicBezTo>
                <a:cubicBezTo>
                  <a:pt x="215975" y="54923"/>
                  <a:pt x="324454" y="221611"/>
                  <a:pt x="333979" y="215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CA67B54A-F965-40E3-8D3A-26959DDFCFAD}"/>
              </a:ext>
            </a:extLst>
          </p:cNvPr>
          <p:cNvSpPr/>
          <p:nvPr/>
        </p:nvSpPr>
        <p:spPr>
          <a:xfrm>
            <a:off x="4126964" y="5314681"/>
            <a:ext cx="283226" cy="1321228"/>
          </a:xfrm>
          <a:custGeom>
            <a:avLst/>
            <a:gdLst>
              <a:gd name="connsiteX0" fmla="*/ 19586 w 283226"/>
              <a:gd name="connsiteY0" fmla="*/ 269 h 1321228"/>
              <a:gd name="connsiteX1" fmla="*/ 536 w 283226"/>
              <a:gd name="connsiteY1" fmla="*/ 308244 h 1321228"/>
              <a:gd name="connsiteX2" fmla="*/ 10061 w 283226"/>
              <a:gd name="connsiteY2" fmla="*/ 428894 h 1321228"/>
              <a:gd name="connsiteX3" fmla="*/ 57686 w 283226"/>
              <a:gd name="connsiteY3" fmla="*/ 695594 h 1321228"/>
              <a:gd name="connsiteX4" fmla="*/ 44986 w 283226"/>
              <a:gd name="connsiteY4" fmla="*/ 990869 h 1321228"/>
              <a:gd name="connsiteX5" fmla="*/ 73561 w 283226"/>
              <a:gd name="connsiteY5" fmla="*/ 1143269 h 1321228"/>
              <a:gd name="connsiteX6" fmla="*/ 283111 w 283226"/>
              <a:gd name="connsiteY6" fmla="*/ 1321069 h 1321228"/>
              <a:gd name="connsiteX7" fmla="*/ 102136 w 283226"/>
              <a:gd name="connsiteY7" fmla="*/ 1111519 h 1321228"/>
              <a:gd name="connsiteX8" fmla="*/ 32286 w 283226"/>
              <a:gd name="connsiteY8" fmla="*/ 365394 h 1321228"/>
              <a:gd name="connsiteX9" fmla="*/ 19586 w 283226"/>
              <a:gd name="connsiteY9" fmla="*/ 269 h 13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226" h="1321228">
                <a:moveTo>
                  <a:pt x="19586" y="269"/>
                </a:moveTo>
                <a:cubicBezTo>
                  <a:pt x="14294" y="-9256"/>
                  <a:pt x="2123" y="236807"/>
                  <a:pt x="536" y="308244"/>
                </a:cubicBezTo>
                <a:cubicBezTo>
                  <a:pt x="-1052" y="379682"/>
                  <a:pt x="536" y="364336"/>
                  <a:pt x="10061" y="428894"/>
                </a:cubicBezTo>
                <a:cubicBezTo>
                  <a:pt x="19586" y="493452"/>
                  <a:pt x="51865" y="601932"/>
                  <a:pt x="57686" y="695594"/>
                </a:cubicBezTo>
                <a:cubicBezTo>
                  <a:pt x="63507" y="789256"/>
                  <a:pt x="42340" y="916257"/>
                  <a:pt x="44986" y="990869"/>
                </a:cubicBezTo>
                <a:cubicBezTo>
                  <a:pt x="47632" y="1065481"/>
                  <a:pt x="33874" y="1088236"/>
                  <a:pt x="73561" y="1143269"/>
                </a:cubicBezTo>
                <a:cubicBezTo>
                  <a:pt x="113248" y="1198302"/>
                  <a:pt x="278349" y="1326361"/>
                  <a:pt x="283111" y="1321069"/>
                </a:cubicBezTo>
                <a:cubicBezTo>
                  <a:pt x="287874" y="1315777"/>
                  <a:pt x="143940" y="1270798"/>
                  <a:pt x="102136" y="1111519"/>
                </a:cubicBezTo>
                <a:cubicBezTo>
                  <a:pt x="60332" y="952240"/>
                  <a:pt x="40753" y="555894"/>
                  <a:pt x="32286" y="365394"/>
                </a:cubicBezTo>
                <a:cubicBezTo>
                  <a:pt x="23819" y="174894"/>
                  <a:pt x="24878" y="9794"/>
                  <a:pt x="19586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B9EE2E2C-0E8B-4460-915C-9CC701FC45FB}"/>
              </a:ext>
            </a:extLst>
          </p:cNvPr>
          <p:cNvSpPr/>
          <p:nvPr/>
        </p:nvSpPr>
        <p:spPr>
          <a:xfrm>
            <a:off x="4224028" y="5302195"/>
            <a:ext cx="122634" cy="812127"/>
          </a:xfrm>
          <a:custGeom>
            <a:avLst/>
            <a:gdLst>
              <a:gd name="connsiteX0" fmla="*/ 33647 w 122634"/>
              <a:gd name="connsiteY0" fmla="*/ 55 h 812127"/>
              <a:gd name="connsiteX1" fmla="*/ 74922 w 122634"/>
              <a:gd name="connsiteY1" fmla="*/ 168330 h 812127"/>
              <a:gd name="connsiteX2" fmla="*/ 17772 w 122634"/>
              <a:gd name="connsiteY2" fmla="*/ 336605 h 812127"/>
              <a:gd name="connsiteX3" fmla="*/ 5072 w 122634"/>
              <a:gd name="connsiteY3" fmla="*/ 441380 h 812127"/>
              <a:gd name="connsiteX4" fmla="*/ 93972 w 122634"/>
              <a:gd name="connsiteY4" fmla="*/ 803330 h 812127"/>
              <a:gd name="connsiteX5" fmla="*/ 52697 w 122634"/>
              <a:gd name="connsiteY5" fmla="*/ 673155 h 812127"/>
              <a:gd name="connsiteX6" fmla="*/ 27297 w 122634"/>
              <a:gd name="connsiteY6" fmla="*/ 371530 h 812127"/>
              <a:gd name="connsiteX7" fmla="*/ 122547 w 122634"/>
              <a:gd name="connsiteY7" fmla="*/ 152455 h 812127"/>
              <a:gd name="connsiteX8" fmla="*/ 33647 w 122634"/>
              <a:gd name="connsiteY8" fmla="*/ 55 h 81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34" h="812127">
                <a:moveTo>
                  <a:pt x="33647" y="55"/>
                </a:moveTo>
                <a:cubicBezTo>
                  <a:pt x="25710" y="2701"/>
                  <a:pt x="77568" y="112238"/>
                  <a:pt x="74922" y="168330"/>
                </a:cubicBezTo>
                <a:cubicBezTo>
                  <a:pt x="72276" y="224422"/>
                  <a:pt x="29414" y="291097"/>
                  <a:pt x="17772" y="336605"/>
                </a:cubicBezTo>
                <a:cubicBezTo>
                  <a:pt x="6130" y="382113"/>
                  <a:pt x="-7628" y="363593"/>
                  <a:pt x="5072" y="441380"/>
                </a:cubicBezTo>
                <a:cubicBezTo>
                  <a:pt x="17772" y="519168"/>
                  <a:pt x="86035" y="764701"/>
                  <a:pt x="93972" y="803330"/>
                </a:cubicBezTo>
                <a:cubicBezTo>
                  <a:pt x="101910" y="841959"/>
                  <a:pt x="63810" y="745122"/>
                  <a:pt x="52697" y="673155"/>
                </a:cubicBezTo>
                <a:cubicBezTo>
                  <a:pt x="41585" y="601188"/>
                  <a:pt x="15655" y="458313"/>
                  <a:pt x="27297" y="371530"/>
                </a:cubicBezTo>
                <a:cubicBezTo>
                  <a:pt x="38939" y="284747"/>
                  <a:pt x="119372" y="214897"/>
                  <a:pt x="122547" y="152455"/>
                </a:cubicBezTo>
                <a:cubicBezTo>
                  <a:pt x="125722" y="90013"/>
                  <a:pt x="41584" y="-2591"/>
                  <a:pt x="3364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1ED9C5E-958D-4B42-B08C-3654F11E865B}"/>
              </a:ext>
            </a:extLst>
          </p:cNvPr>
          <p:cNvSpPr/>
          <p:nvPr/>
        </p:nvSpPr>
        <p:spPr>
          <a:xfrm>
            <a:off x="7875352" y="5609449"/>
            <a:ext cx="197153" cy="529042"/>
          </a:xfrm>
          <a:custGeom>
            <a:avLst/>
            <a:gdLst>
              <a:gd name="connsiteX0" fmla="*/ 4998 w 197153"/>
              <a:gd name="connsiteY0" fmla="*/ 6068 h 529042"/>
              <a:gd name="connsiteX1" fmla="*/ 57915 w 197153"/>
              <a:gd name="connsiteY1" fmla="*/ 8184 h 529042"/>
              <a:gd name="connsiteX2" fmla="*/ 140465 w 197153"/>
              <a:gd name="connsiteY2" fmla="*/ 16651 h 529042"/>
              <a:gd name="connsiteX3" fmla="*/ 148931 w 197153"/>
              <a:gd name="connsiteY3" fmla="*/ 205034 h 529042"/>
              <a:gd name="connsiteX4" fmla="*/ 89665 w 197153"/>
              <a:gd name="connsiteY4" fmla="*/ 528884 h 529042"/>
              <a:gd name="connsiteX5" fmla="*/ 174331 w 197153"/>
              <a:gd name="connsiteY5" fmla="*/ 245251 h 529042"/>
              <a:gd name="connsiteX6" fmla="*/ 184915 w 197153"/>
              <a:gd name="connsiteY6" fmla="*/ 31468 h 529042"/>
              <a:gd name="connsiteX7" fmla="*/ 4998 w 197153"/>
              <a:gd name="connsiteY7" fmla="*/ 6068 h 5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53" h="529042">
                <a:moveTo>
                  <a:pt x="4998" y="6068"/>
                </a:moveTo>
                <a:cubicBezTo>
                  <a:pt x="-16169" y="2187"/>
                  <a:pt x="35337" y="6420"/>
                  <a:pt x="57915" y="8184"/>
                </a:cubicBezTo>
                <a:cubicBezTo>
                  <a:pt x="80493" y="9948"/>
                  <a:pt x="125296" y="-16157"/>
                  <a:pt x="140465" y="16651"/>
                </a:cubicBezTo>
                <a:cubicBezTo>
                  <a:pt x="155634" y="49459"/>
                  <a:pt x="157398" y="119662"/>
                  <a:pt x="148931" y="205034"/>
                </a:cubicBezTo>
                <a:cubicBezTo>
                  <a:pt x="140464" y="290406"/>
                  <a:pt x="85432" y="522181"/>
                  <a:pt x="89665" y="528884"/>
                </a:cubicBezTo>
                <a:cubicBezTo>
                  <a:pt x="93898" y="535587"/>
                  <a:pt x="158456" y="328154"/>
                  <a:pt x="174331" y="245251"/>
                </a:cubicBezTo>
                <a:cubicBezTo>
                  <a:pt x="190206" y="162348"/>
                  <a:pt x="210668" y="69215"/>
                  <a:pt x="184915" y="31468"/>
                </a:cubicBezTo>
                <a:cubicBezTo>
                  <a:pt x="159162" y="-6279"/>
                  <a:pt x="26165" y="9949"/>
                  <a:pt x="4998" y="6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AF7AEA6-DA94-4B06-AD23-755788932DAB}"/>
              </a:ext>
            </a:extLst>
          </p:cNvPr>
          <p:cNvSpPr/>
          <p:nvPr/>
        </p:nvSpPr>
        <p:spPr>
          <a:xfrm>
            <a:off x="4324879" y="5331948"/>
            <a:ext cx="266533" cy="1708866"/>
          </a:xfrm>
          <a:custGeom>
            <a:avLst/>
            <a:gdLst>
              <a:gd name="connsiteX0" fmla="*/ 151871 w 266533"/>
              <a:gd name="connsiteY0" fmla="*/ 52852 h 1708866"/>
              <a:gd name="connsiteX1" fmla="*/ 126471 w 266533"/>
              <a:gd name="connsiteY1" fmla="*/ 122702 h 1708866"/>
              <a:gd name="connsiteX2" fmla="*/ 31221 w 266533"/>
              <a:gd name="connsiteY2" fmla="*/ 475127 h 1708866"/>
              <a:gd name="connsiteX3" fmla="*/ 47096 w 266533"/>
              <a:gd name="connsiteY3" fmla="*/ 510052 h 1708866"/>
              <a:gd name="connsiteX4" fmla="*/ 31221 w 266533"/>
              <a:gd name="connsiteY4" fmla="*/ 783102 h 1708866"/>
              <a:gd name="connsiteX5" fmla="*/ 2646 w 266533"/>
              <a:gd name="connsiteY5" fmla="*/ 1135527 h 1708866"/>
              <a:gd name="connsiteX6" fmla="*/ 104246 w 266533"/>
              <a:gd name="connsiteY6" fmla="*/ 1138702 h 1708866"/>
              <a:gd name="connsiteX7" fmla="*/ 85196 w 266533"/>
              <a:gd name="connsiteY7" fmla="*/ 1221252 h 1708866"/>
              <a:gd name="connsiteX8" fmla="*/ 139171 w 266533"/>
              <a:gd name="connsiteY8" fmla="*/ 1278402 h 1708866"/>
              <a:gd name="connsiteX9" fmla="*/ 116946 w 266533"/>
              <a:gd name="connsiteY9" fmla="*/ 1329202 h 1708866"/>
              <a:gd name="connsiteX10" fmla="*/ 177271 w 266533"/>
              <a:gd name="connsiteY10" fmla="*/ 1364127 h 1708866"/>
              <a:gd name="connsiteX11" fmla="*/ 129646 w 266533"/>
              <a:gd name="connsiteY11" fmla="*/ 1437152 h 1708866"/>
              <a:gd name="connsiteX12" fmla="*/ 189971 w 266533"/>
              <a:gd name="connsiteY12" fmla="*/ 1437152 h 1708866"/>
              <a:gd name="connsiteX13" fmla="*/ 183621 w 266533"/>
              <a:gd name="connsiteY13" fmla="*/ 1472077 h 1708866"/>
              <a:gd name="connsiteX14" fmla="*/ 199496 w 266533"/>
              <a:gd name="connsiteY14" fmla="*/ 1614952 h 1708866"/>
              <a:gd name="connsiteX15" fmla="*/ 266171 w 266533"/>
              <a:gd name="connsiteY15" fmla="*/ 1707027 h 1708866"/>
              <a:gd name="connsiteX16" fmla="*/ 221721 w 266533"/>
              <a:gd name="connsiteY16" fmla="*/ 1532402 h 1708866"/>
              <a:gd name="connsiteX17" fmla="*/ 129646 w 266533"/>
              <a:gd name="connsiteY17" fmla="*/ 1157752 h 1708866"/>
              <a:gd name="connsiteX18" fmla="*/ 113771 w 266533"/>
              <a:gd name="connsiteY18" fmla="*/ 865652 h 1708866"/>
              <a:gd name="connsiteX19" fmla="*/ 151871 w 266533"/>
              <a:gd name="connsiteY19" fmla="*/ 52852 h 17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533" h="1708866">
                <a:moveTo>
                  <a:pt x="151871" y="52852"/>
                </a:moveTo>
                <a:cubicBezTo>
                  <a:pt x="153988" y="-70973"/>
                  <a:pt x="146579" y="52323"/>
                  <a:pt x="126471" y="122702"/>
                </a:cubicBezTo>
                <a:cubicBezTo>
                  <a:pt x="106363" y="193081"/>
                  <a:pt x="44450" y="410569"/>
                  <a:pt x="31221" y="475127"/>
                </a:cubicBezTo>
                <a:cubicBezTo>
                  <a:pt x="17992" y="539685"/>
                  <a:pt x="47096" y="458723"/>
                  <a:pt x="47096" y="510052"/>
                </a:cubicBezTo>
                <a:cubicBezTo>
                  <a:pt x="47096" y="561381"/>
                  <a:pt x="38629" y="678856"/>
                  <a:pt x="31221" y="783102"/>
                </a:cubicBezTo>
                <a:cubicBezTo>
                  <a:pt x="23813" y="887348"/>
                  <a:pt x="-9525" y="1076260"/>
                  <a:pt x="2646" y="1135527"/>
                </a:cubicBezTo>
                <a:cubicBezTo>
                  <a:pt x="14817" y="1194794"/>
                  <a:pt x="90488" y="1124414"/>
                  <a:pt x="104246" y="1138702"/>
                </a:cubicBezTo>
                <a:cubicBezTo>
                  <a:pt x="118004" y="1152990"/>
                  <a:pt x="79375" y="1197969"/>
                  <a:pt x="85196" y="1221252"/>
                </a:cubicBezTo>
                <a:cubicBezTo>
                  <a:pt x="91017" y="1244535"/>
                  <a:pt x="133879" y="1260410"/>
                  <a:pt x="139171" y="1278402"/>
                </a:cubicBezTo>
                <a:cubicBezTo>
                  <a:pt x="144463" y="1296394"/>
                  <a:pt x="110596" y="1314914"/>
                  <a:pt x="116946" y="1329202"/>
                </a:cubicBezTo>
                <a:cubicBezTo>
                  <a:pt x="123296" y="1343490"/>
                  <a:pt x="175154" y="1346135"/>
                  <a:pt x="177271" y="1364127"/>
                </a:cubicBezTo>
                <a:cubicBezTo>
                  <a:pt x="179388" y="1382119"/>
                  <a:pt x="127529" y="1424981"/>
                  <a:pt x="129646" y="1437152"/>
                </a:cubicBezTo>
                <a:cubicBezTo>
                  <a:pt x="131763" y="1449323"/>
                  <a:pt x="180975" y="1431331"/>
                  <a:pt x="189971" y="1437152"/>
                </a:cubicBezTo>
                <a:cubicBezTo>
                  <a:pt x="198967" y="1442973"/>
                  <a:pt x="182034" y="1442444"/>
                  <a:pt x="183621" y="1472077"/>
                </a:cubicBezTo>
                <a:cubicBezTo>
                  <a:pt x="185208" y="1501710"/>
                  <a:pt x="185738" y="1575794"/>
                  <a:pt x="199496" y="1614952"/>
                </a:cubicBezTo>
                <a:cubicBezTo>
                  <a:pt x="213254" y="1654110"/>
                  <a:pt x="262467" y="1720785"/>
                  <a:pt x="266171" y="1707027"/>
                </a:cubicBezTo>
                <a:cubicBezTo>
                  <a:pt x="269875" y="1693269"/>
                  <a:pt x="244475" y="1623948"/>
                  <a:pt x="221721" y="1532402"/>
                </a:cubicBezTo>
                <a:cubicBezTo>
                  <a:pt x="198967" y="1440856"/>
                  <a:pt x="147638" y="1268877"/>
                  <a:pt x="129646" y="1157752"/>
                </a:cubicBezTo>
                <a:cubicBezTo>
                  <a:pt x="111654" y="1046627"/>
                  <a:pt x="113242" y="1049273"/>
                  <a:pt x="113771" y="865652"/>
                </a:cubicBezTo>
                <a:cubicBezTo>
                  <a:pt x="114300" y="682031"/>
                  <a:pt x="149754" y="176677"/>
                  <a:pt x="151871" y="52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9FCEAE9A-C74E-4EE5-B981-DE2AA63BB828}"/>
              </a:ext>
            </a:extLst>
          </p:cNvPr>
          <p:cNvSpPr/>
          <p:nvPr/>
        </p:nvSpPr>
        <p:spPr>
          <a:xfrm>
            <a:off x="7549225" y="6168871"/>
            <a:ext cx="452302" cy="1308511"/>
          </a:xfrm>
          <a:custGeom>
            <a:avLst/>
            <a:gdLst>
              <a:gd name="connsiteX0" fmla="*/ 445425 w 452302"/>
              <a:gd name="connsiteY0" fmla="*/ 16029 h 1308511"/>
              <a:gd name="connsiteX1" fmla="*/ 321600 w 452302"/>
              <a:gd name="connsiteY1" fmla="*/ 352579 h 1308511"/>
              <a:gd name="connsiteX2" fmla="*/ 261275 w 452302"/>
              <a:gd name="connsiteY2" fmla="*/ 558954 h 1308511"/>
              <a:gd name="connsiteX3" fmla="*/ 312075 w 452302"/>
              <a:gd name="connsiteY3" fmla="*/ 282729 h 1308511"/>
              <a:gd name="connsiteX4" fmla="*/ 289850 w 452302"/>
              <a:gd name="connsiteY4" fmla="*/ 733579 h 1308511"/>
              <a:gd name="connsiteX5" fmla="*/ 289850 w 452302"/>
              <a:gd name="connsiteY5" fmla="*/ 546254 h 1308511"/>
              <a:gd name="connsiteX6" fmla="*/ 239050 w 452302"/>
              <a:gd name="connsiteY6" fmla="*/ 822479 h 1308511"/>
              <a:gd name="connsiteX7" fmla="*/ 248575 w 452302"/>
              <a:gd name="connsiteY7" fmla="*/ 787554 h 1308511"/>
              <a:gd name="connsiteX8" fmla="*/ 191425 w 452302"/>
              <a:gd name="connsiteY8" fmla="*/ 901854 h 1308511"/>
              <a:gd name="connsiteX9" fmla="*/ 172375 w 452302"/>
              <a:gd name="connsiteY9" fmla="*/ 1051079 h 1308511"/>
              <a:gd name="connsiteX10" fmla="*/ 42200 w 452302"/>
              <a:gd name="connsiteY10" fmla="*/ 1200304 h 1308511"/>
              <a:gd name="connsiteX11" fmla="*/ 45375 w 452302"/>
              <a:gd name="connsiteY11" fmla="*/ 1308254 h 1308511"/>
              <a:gd name="connsiteX12" fmla="*/ 925 w 452302"/>
              <a:gd name="connsiteY12" fmla="*/ 1219354 h 1308511"/>
              <a:gd name="connsiteX13" fmla="*/ 93000 w 452302"/>
              <a:gd name="connsiteY13" fmla="*/ 911379 h 1308511"/>
              <a:gd name="connsiteX14" fmla="*/ 445425 w 452302"/>
              <a:gd name="connsiteY14" fmla="*/ 16029 h 13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02" h="1308511">
                <a:moveTo>
                  <a:pt x="445425" y="16029"/>
                </a:moveTo>
                <a:cubicBezTo>
                  <a:pt x="483525" y="-77104"/>
                  <a:pt x="352292" y="262092"/>
                  <a:pt x="321600" y="352579"/>
                </a:cubicBezTo>
                <a:cubicBezTo>
                  <a:pt x="290908" y="443066"/>
                  <a:pt x="262862" y="570596"/>
                  <a:pt x="261275" y="558954"/>
                </a:cubicBezTo>
                <a:cubicBezTo>
                  <a:pt x="259688" y="547312"/>
                  <a:pt x="307313" y="253625"/>
                  <a:pt x="312075" y="282729"/>
                </a:cubicBezTo>
                <a:cubicBezTo>
                  <a:pt x="316837" y="311833"/>
                  <a:pt x="293554" y="689658"/>
                  <a:pt x="289850" y="733579"/>
                </a:cubicBezTo>
                <a:cubicBezTo>
                  <a:pt x="286146" y="777500"/>
                  <a:pt x="298317" y="531437"/>
                  <a:pt x="289850" y="546254"/>
                </a:cubicBezTo>
                <a:cubicBezTo>
                  <a:pt x="281383" y="561071"/>
                  <a:pt x="245929" y="782262"/>
                  <a:pt x="239050" y="822479"/>
                </a:cubicBezTo>
                <a:cubicBezTo>
                  <a:pt x="232171" y="862696"/>
                  <a:pt x="256512" y="774325"/>
                  <a:pt x="248575" y="787554"/>
                </a:cubicBezTo>
                <a:cubicBezTo>
                  <a:pt x="240638" y="800783"/>
                  <a:pt x="204125" y="857933"/>
                  <a:pt x="191425" y="901854"/>
                </a:cubicBezTo>
                <a:cubicBezTo>
                  <a:pt x="178725" y="945775"/>
                  <a:pt x="197246" y="1001337"/>
                  <a:pt x="172375" y="1051079"/>
                </a:cubicBezTo>
                <a:cubicBezTo>
                  <a:pt x="147504" y="1100821"/>
                  <a:pt x="63367" y="1157442"/>
                  <a:pt x="42200" y="1200304"/>
                </a:cubicBezTo>
                <a:cubicBezTo>
                  <a:pt x="21033" y="1243167"/>
                  <a:pt x="52254" y="1305079"/>
                  <a:pt x="45375" y="1308254"/>
                </a:cubicBezTo>
                <a:cubicBezTo>
                  <a:pt x="38496" y="1311429"/>
                  <a:pt x="-7012" y="1285500"/>
                  <a:pt x="925" y="1219354"/>
                </a:cubicBezTo>
                <a:cubicBezTo>
                  <a:pt x="8862" y="1153208"/>
                  <a:pt x="22621" y="1104525"/>
                  <a:pt x="93000" y="911379"/>
                </a:cubicBezTo>
                <a:cubicBezTo>
                  <a:pt x="163379" y="718233"/>
                  <a:pt x="407325" y="109162"/>
                  <a:pt x="445425" y="16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C4B07F6A-2423-49B7-A3DC-191384B87064}"/>
              </a:ext>
            </a:extLst>
          </p:cNvPr>
          <p:cNvSpPr/>
          <p:nvPr/>
        </p:nvSpPr>
        <p:spPr>
          <a:xfrm>
            <a:off x="5190620" y="6085414"/>
            <a:ext cx="1090249" cy="1125306"/>
          </a:xfrm>
          <a:custGeom>
            <a:avLst/>
            <a:gdLst>
              <a:gd name="connsiteX0" fmla="*/ 845055 w 1090249"/>
              <a:gd name="connsiteY0" fmla="*/ 1061 h 1125306"/>
              <a:gd name="connsiteX1" fmla="*/ 940305 w 1090249"/>
              <a:gd name="connsiteY1" fmla="*/ 48686 h 1125306"/>
              <a:gd name="connsiteX2" fmla="*/ 933955 w 1090249"/>
              <a:gd name="connsiteY2" fmla="*/ 102661 h 1125306"/>
              <a:gd name="connsiteX3" fmla="*/ 365630 w 1090249"/>
              <a:gd name="connsiteY3" fmla="*/ 248711 h 1125306"/>
              <a:gd name="connsiteX4" fmla="*/ 349755 w 1090249"/>
              <a:gd name="connsiteY4" fmla="*/ 458261 h 1125306"/>
              <a:gd name="connsiteX5" fmla="*/ 229105 w 1090249"/>
              <a:gd name="connsiteY5" fmla="*/ 797986 h 1125306"/>
              <a:gd name="connsiteX6" fmla="*/ 98930 w 1090249"/>
              <a:gd name="connsiteY6" fmla="*/ 953561 h 1125306"/>
              <a:gd name="connsiteX7" fmla="*/ 32255 w 1090249"/>
              <a:gd name="connsiteY7" fmla="*/ 1017061 h 1125306"/>
              <a:gd name="connsiteX8" fmla="*/ 10030 w 1090249"/>
              <a:gd name="connsiteY8" fmla="*/ 1112311 h 1125306"/>
              <a:gd name="connsiteX9" fmla="*/ 194180 w 1090249"/>
              <a:gd name="connsiteY9" fmla="*/ 702736 h 1125306"/>
              <a:gd name="connsiteX10" fmla="*/ 286255 w 1090249"/>
              <a:gd name="connsiteY10" fmla="*/ 324911 h 1125306"/>
              <a:gd name="connsiteX11" fmla="*/ 768855 w 1090249"/>
              <a:gd name="connsiteY11" fmla="*/ 197911 h 1125306"/>
              <a:gd name="connsiteX12" fmla="*/ 1089530 w 1090249"/>
              <a:gd name="connsiteY12" fmla="*/ 96311 h 1125306"/>
              <a:gd name="connsiteX13" fmla="*/ 845055 w 1090249"/>
              <a:gd name="connsiteY13" fmla="*/ 1061 h 112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0249" h="1125306">
                <a:moveTo>
                  <a:pt x="845055" y="1061"/>
                </a:moveTo>
                <a:cubicBezTo>
                  <a:pt x="820184" y="-6876"/>
                  <a:pt x="925488" y="31753"/>
                  <a:pt x="940305" y="48686"/>
                </a:cubicBezTo>
                <a:cubicBezTo>
                  <a:pt x="955122" y="65619"/>
                  <a:pt x="1029734" y="69324"/>
                  <a:pt x="933955" y="102661"/>
                </a:cubicBezTo>
                <a:cubicBezTo>
                  <a:pt x="838176" y="135998"/>
                  <a:pt x="462997" y="189444"/>
                  <a:pt x="365630" y="248711"/>
                </a:cubicBezTo>
                <a:cubicBezTo>
                  <a:pt x="268263" y="307978"/>
                  <a:pt x="372509" y="366715"/>
                  <a:pt x="349755" y="458261"/>
                </a:cubicBezTo>
                <a:cubicBezTo>
                  <a:pt x="327001" y="549807"/>
                  <a:pt x="270909" y="715436"/>
                  <a:pt x="229105" y="797986"/>
                </a:cubicBezTo>
                <a:cubicBezTo>
                  <a:pt x="187301" y="880536"/>
                  <a:pt x="131738" y="917049"/>
                  <a:pt x="98930" y="953561"/>
                </a:cubicBezTo>
                <a:cubicBezTo>
                  <a:pt x="66122" y="990074"/>
                  <a:pt x="47072" y="990603"/>
                  <a:pt x="32255" y="1017061"/>
                </a:cubicBezTo>
                <a:cubicBezTo>
                  <a:pt x="17438" y="1043519"/>
                  <a:pt x="-16958" y="1164699"/>
                  <a:pt x="10030" y="1112311"/>
                </a:cubicBezTo>
                <a:cubicBezTo>
                  <a:pt x="37017" y="1059924"/>
                  <a:pt x="148142" y="833969"/>
                  <a:pt x="194180" y="702736"/>
                </a:cubicBezTo>
                <a:cubicBezTo>
                  <a:pt x="240217" y="571503"/>
                  <a:pt x="190476" y="409049"/>
                  <a:pt x="286255" y="324911"/>
                </a:cubicBezTo>
                <a:cubicBezTo>
                  <a:pt x="382034" y="240774"/>
                  <a:pt x="634976" y="236011"/>
                  <a:pt x="768855" y="197911"/>
                </a:cubicBezTo>
                <a:cubicBezTo>
                  <a:pt x="902734" y="159811"/>
                  <a:pt x="1074184" y="127003"/>
                  <a:pt x="1089530" y="96311"/>
                </a:cubicBezTo>
                <a:cubicBezTo>
                  <a:pt x="1104876" y="65619"/>
                  <a:pt x="869926" y="8998"/>
                  <a:pt x="845055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F81FF27-EBD8-4CDE-B8C6-85C7CD0068CB}"/>
              </a:ext>
            </a:extLst>
          </p:cNvPr>
          <p:cNvSpPr/>
          <p:nvPr/>
        </p:nvSpPr>
        <p:spPr>
          <a:xfrm>
            <a:off x="6200294" y="6091597"/>
            <a:ext cx="984766" cy="404591"/>
          </a:xfrm>
          <a:custGeom>
            <a:avLst/>
            <a:gdLst>
              <a:gd name="connsiteX0" fmla="*/ 3656 w 984766"/>
              <a:gd name="connsiteY0" fmla="*/ 1228 h 404591"/>
              <a:gd name="connsiteX1" fmla="*/ 83031 w 984766"/>
              <a:gd name="connsiteY1" fmla="*/ 39328 h 404591"/>
              <a:gd name="connsiteX2" fmla="*/ 295756 w 984766"/>
              <a:gd name="connsiteY2" fmla="*/ 131403 h 404591"/>
              <a:gd name="connsiteX3" fmla="*/ 587856 w 984766"/>
              <a:gd name="connsiteY3" fmla="*/ 179028 h 404591"/>
              <a:gd name="connsiteX4" fmla="*/ 981556 w 984766"/>
              <a:gd name="connsiteY4" fmla="*/ 404453 h 404591"/>
              <a:gd name="connsiteX5" fmla="*/ 756131 w 984766"/>
              <a:gd name="connsiteY5" fmla="*/ 210778 h 404591"/>
              <a:gd name="connsiteX6" fmla="*/ 435456 w 984766"/>
              <a:gd name="connsiteY6" fmla="*/ 96478 h 404591"/>
              <a:gd name="connsiteX7" fmla="*/ 397356 w 984766"/>
              <a:gd name="connsiteY7" fmla="*/ 125053 h 404591"/>
              <a:gd name="connsiteX8" fmla="*/ 743431 w 984766"/>
              <a:gd name="connsiteY8" fmla="*/ 188553 h 404591"/>
              <a:gd name="connsiteX9" fmla="*/ 397356 w 984766"/>
              <a:gd name="connsiteY9" fmla="*/ 112353 h 404591"/>
              <a:gd name="connsiteX10" fmla="*/ 187806 w 984766"/>
              <a:gd name="connsiteY10" fmla="*/ 80603 h 404591"/>
              <a:gd name="connsiteX11" fmla="*/ 3656 w 984766"/>
              <a:gd name="connsiteY11" fmla="*/ 1228 h 40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766" h="404591">
                <a:moveTo>
                  <a:pt x="3656" y="1228"/>
                </a:moveTo>
                <a:cubicBezTo>
                  <a:pt x="-13806" y="-5651"/>
                  <a:pt x="34348" y="17632"/>
                  <a:pt x="83031" y="39328"/>
                </a:cubicBezTo>
                <a:cubicBezTo>
                  <a:pt x="131714" y="61024"/>
                  <a:pt x="211618" y="108120"/>
                  <a:pt x="295756" y="131403"/>
                </a:cubicBezTo>
                <a:cubicBezTo>
                  <a:pt x="379894" y="154686"/>
                  <a:pt x="473556" y="133520"/>
                  <a:pt x="587856" y="179028"/>
                </a:cubicBezTo>
                <a:cubicBezTo>
                  <a:pt x="702156" y="224536"/>
                  <a:pt x="953510" y="399161"/>
                  <a:pt x="981556" y="404453"/>
                </a:cubicBezTo>
                <a:cubicBezTo>
                  <a:pt x="1009602" y="409745"/>
                  <a:pt x="847148" y="262107"/>
                  <a:pt x="756131" y="210778"/>
                </a:cubicBezTo>
                <a:cubicBezTo>
                  <a:pt x="665114" y="159449"/>
                  <a:pt x="495252" y="110765"/>
                  <a:pt x="435456" y="96478"/>
                </a:cubicBezTo>
                <a:cubicBezTo>
                  <a:pt x="375660" y="82191"/>
                  <a:pt x="346027" y="109707"/>
                  <a:pt x="397356" y="125053"/>
                </a:cubicBezTo>
                <a:cubicBezTo>
                  <a:pt x="448685" y="140399"/>
                  <a:pt x="743431" y="190670"/>
                  <a:pt x="743431" y="188553"/>
                </a:cubicBezTo>
                <a:cubicBezTo>
                  <a:pt x="743431" y="186436"/>
                  <a:pt x="489960" y="130345"/>
                  <a:pt x="397356" y="112353"/>
                </a:cubicBezTo>
                <a:cubicBezTo>
                  <a:pt x="304752" y="94361"/>
                  <a:pt x="254481" y="97536"/>
                  <a:pt x="187806" y="80603"/>
                </a:cubicBezTo>
                <a:cubicBezTo>
                  <a:pt x="121131" y="63670"/>
                  <a:pt x="21118" y="8107"/>
                  <a:pt x="3656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A26C37F-DE24-40B7-8122-A54624411D92}"/>
              </a:ext>
            </a:extLst>
          </p:cNvPr>
          <p:cNvSpPr/>
          <p:nvPr/>
        </p:nvSpPr>
        <p:spPr>
          <a:xfrm>
            <a:off x="5765556" y="6299193"/>
            <a:ext cx="659105" cy="329593"/>
          </a:xfrm>
          <a:custGeom>
            <a:avLst/>
            <a:gdLst>
              <a:gd name="connsiteX0" fmla="*/ 244 w 659105"/>
              <a:gd name="connsiteY0" fmla="*/ 327032 h 329593"/>
              <a:gd name="connsiteX1" fmla="*/ 49457 w 659105"/>
              <a:gd name="connsiteY1" fmla="*/ 249245 h 329593"/>
              <a:gd name="connsiteX2" fmla="*/ 144707 w 659105"/>
              <a:gd name="connsiteY2" fmla="*/ 41282 h 329593"/>
              <a:gd name="connsiteX3" fmla="*/ 147882 w 659105"/>
              <a:gd name="connsiteY3" fmla="*/ 61920 h 329593"/>
              <a:gd name="connsiteX4" fmla="*/ 176457 w 659105"/>
              <a:gd name="connsiteY4" fmla="*/ 107957 h 329593"/>
              <a:gd name="connsiteX5" fmla="*/ 219319 w 659105"/>
              <a:gd name="connsiteY5" fmla="*/ 106370 h 329593"/>
              <a:gd name="connsiteX6" fmla="*/ 265357 w 659105"/>
              <a:gd name="connsiteY6" fmla="*/ 66682 h 329593"/>
              <a:gd name="connsiteX7" fmla="*/ 301869 w 659105"/>
              <a:gd name="connsiteY7" fmla="*/ 65095 h 329593"/>
              <a:gd name="connsiteX8" fmla="*/ 374894 w 659105"/>
              <a:gd name="connsiteY8" fmla="*/ 57157 h 329593"/>
              <a:gd name="connsiteX9" fmla="*/ 422519 w 659105"/>
              <a:gd name="connsiteY9" fmla="*/ 71445 h 329593"/>
              <a:gd name="connsiteX10" fmla="*/ 497132 w 659105"/>
              <a:gd name="connsiteY10" fmla="*/ 42870 h 329593"/>
              <a:gd name="connsiteX11" fmla="*/ 582857 w 659105"/>
              <a:gd name="connsiteY11" fmla="*/ 184157 h 329593"/>
              <a:gd name="connsiteX12" fmla="*/ 609844 w 659105"/>
              <a:gd name="connsiteY12" fmla="*/ 7 h 329593"/>
              <a:gd name="connsiteX13" fmla="*/ 659057 w 659105"/>
              <a:gd name="connsiteY13" fmla="*/ 176220 h 329593"/>
              <a:gd name="connsiteX14" fmla="*/ 600319 w 659105"/>
              <a:gd name="connsiteY14" fmla="*/ 39695 h 329593"/>
              <a:gd name="connsiteX15" fmla="*/ 579682 w 659105"/>
              <a:gd name="connsiteY15" fmla="*/ 92082 h 329593"/>
              <a:gd name="connsiteX16" fmla="*/ 408232 w 659105"/>
              <a:gd name="connsiteY16" fmla="*/ 61920 h 329593"/>
              <a:gd name="connsiteX17" fmla="*/ 189157 w 659105"/>
              <a:gd name="connsiteY17" fmla="*/ 49220 h 329593"/>
              <a:gd name="connsiteX18" fmla="*/ 122482 w 659105"/>
              <a:gd name="connsiteY18" fmla="*/ 76207 h 329593"/>
              <a:gd name="connsiteX19" fmla="*/ 68507 w 659105"/>
              <a:gd name="connsiteY19" fmla="*/ 166695 h 329593"/>
              <a:gd name="connsiteX20" fmla="*/ 244 w 659105"/>
              <a:gd name="connsiteY20" fmla="*/ 327032 h 32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9105" h="329593">
                <a:moveTo>
                  <a:pt x="244" y="327032"/>
                </a:moveTo>
                <a:cubicBezTo>
                  <a:pt x="-2931" y="340790"/>
                  <a:pt x="25380" y="296870"/>
                  <a:pt x="49457" y="249245"/>
                </a:cubicBezTo>
                <a:cubicBezTo>
                  <a:pt x="73534" y="201620"/>
                  <a:pt x="128303" y="72503"/>
                  <a:pt x="144707" y="41282"/>
                </a:cubicBezTo>
                <a:cubicBezTo>
                  <a:pt x="161111" y="10061"/>
                  <a:pt x="142590" y="50807"/>
                  <a:pt x="147882" y="61920"/>
                </a:cubicBezTo>
                <a:cubicBezTo>
                  <a:pt x="153174" y="73032"/>
                  <a:pt x="164551" y="100549"/>
                  <a:pt x="176457" y="107957"/>
                </a:cubicBezTo>
                <a:cubicBezTo>
                  <a:pt x="188363" y="115365"/>
                  <a:pt x="204502" y="113249"/>
                  <a:pt x="219319" y="106370"/>
                </a:cubicBezTo>
                <a:cubicBezTo>
                  <a:pt x="234136" y="99491"/>
                  <a:pt x="251599" y="73561"/>
                  <a:pt x="265357" y="66682"/>
                </a:cubicBezTo>
                <a:cubicBezTo>
                  <a:pt x="279115" y="59803"/>
                  <a:pt x="283613" y="66682"/>
                  <a:pt x="301869" y="65095"/>
                </a:cubicBezTo>
                <a:cubicBezTo>
                  <a:pt x="320125" y="63507"/>
                  <a:pt x="354786" y="56099"/>
                  <a:pt x="374894" y="57157"/>
                </a:cubicBezTo>
                <a:cubicBezTo>
                  <a:pt x="395002" y="58215"/>
                  <a:pt x="402146" y="73826"/>
                  <a:pt x="422519" y="71445"/>
                </a:cubicBezTo>
                <a:cubicBezTo>
                  <a:pt x="442892" y="69064"/>
                  <a:pt x="470409" y="24085"/>
                  <a:pt x="497132" y="42870"/>
                </a:cubicBezTo>
                <a:cubicBezTo>
                  <a:pt x="523855" y="61655"/>
                  <a:pt x="564072" y="191301"/>
                  <a:pt x="582857" y="184157"/>
                </a:cubicBezTo>
                <a:cubicBezTo>
                  <a:pt x="601642" y="177013"/>
                  <a:pt x="597144" y="1330"/>
                  <a:pt x="609844" y="7"/>
                </a:cubicBezTo>
                <a:cubicBezTo>
                  <a:pt x="622544" y="-1316"/>
                  <a:pt x="660644" y="169605"/>
                  <a:pt x="659057" y="176220"/>
                </a:cubicBezTo>
                <a:cubicBezTo>
                  <a:pt x="657470" y="182835"/>
                  <a:pt x="613548" y="53718"/>
                  <a:pt x="600319" y="39695"/>
                </a:cubicBezTo>
                <a:cubicBezTo>
                  <a:pt x="587090" y="25672"/>
                  <a:pt x="611697" y="88378"/>
                  <a:pt x="579682" y="92082"/>
                </a:cubicBezTo>
                <a:cubicBezTo>
                  <a:pt x="547668" y="95786"/>
                  <a:pt x="473320" y="69064"/>
                  <a:pt x="408232" y="61920"/>
                </a:cubicBezTo>
                <a:cubicBezTo>
                  <a:pt x="343145" y="54776"/>
                  <a:pt x="236782" y="46839"/>
                  <a:pt x="189157" y="49220"/>
                </a:cubicBezTo>
                <a:cubicBezTo>
                  <a:pt x="141532" y="51601"/>
                  <a:pt x="142590" y="56628"/>
                  <a:pt x="122482" y="76207"/>
                </a:cubicBezTo>
                <a:cubicBezTo>
                  <a:pt x="102374" y="95786"/>
                  <a:pt x="89938" y="124362"/>
                  <a:pt x="68507" y="166695"/>
                </a:cubicBezTo>
                <a:cubicBezTo>
                  <a:pt x="47076" y="209028"/>
                  <a:pt x="3419" y="313274"/>
                  <a:pt x="244" y="327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90C95EF-EE65-430B-B5D8-5997906D4288}"/>
              </a:ext>
            </a:extLst>
          </p:cNvPr>
          <p:cNvSpPr/>
          <p:nvPr/>
        </p:nvSpPr>
        <p:spPr>
          <a:xfrm>
            <a:off x="6400822" y="6319248"/>
            <a:ext cx="656837" cy="512040"/>
          </a:xfrm>
          <a:custGeom>
            <a:avLst/>
            <a:gdLst>
              <a:gd name="connsiteX0" fmla="*/ 9503 w 656837"/>
              <a:gd name="connsiteY0" fmla="*/ 124415 h 512040"/>
              <a:gd name="connsiteX1" fmla="*/ 49191 w 656837"/>
              <a:gd name="connsiteY1" fmla="*/ 92665 h 512040"/>
              <a:gd name="connsiteX2" fmla="*/ 131741 w 656837"/>
              <a:gd name="connsiteY2" fmla="*/ 590 h 512040"/>
              <a:gd name="connsiteX3" fmla="*/ 134916 w 656837"/>
              <a:gd name="connsiteY3" fmla="*/ 141877 h 512040"/>
              <a:gd name="connsiteX4" fmla="*/ 111103 w 656837"/>
              <a:gd name="connsiteY4" fmla="*/ 176802 h 512040"/>
              <a:gd name="connsiteX5" fmla="*/ 304778 w 656837"/>
              <a:gd name="connsiteY5" fmla="*/ 32340 h 512040"/>
              <a:gd name="connsiteX6" fmla="*/ 341291 w 656837"/>
              <a:gd name="connsiteY6" fmla="*/ 130765 h 512040"/>
              <a:gd name="connsiteX7" fmla="*/ 417491 w 656837"/>
              <a:gd name="connsiteY7" fmla="*/ 141877 h 512040"/>
              <a:gd name="connsiteX8" fmla="*/ 534966 w 656837"/>
              <a:gd name="connsiteY8" fmla="*/ 162515 h 512040"/>
              <a:gd name="connsiteX9" fmla="*/ 461941 w 656837"/>
              <a:gd name="connsiteY9" fmla="*/ 165690 h 512040"/>
              <a:gd name="connsiteX10" fmla="*/ 577828 w 656837"/>
              <a:gd name="connsiteY10" fmla="*/ 230777 h 512040"/>
              <a:gd name="connsiteX11" fmla="*/ 614341 w 656837"/>
              <a:gd name="connsiteY11" fmla="*/ 337140 h 512040"/>
              <a:gd name="connsiteX12" fmla="*/ 496866 w 656837"/>
              <a:gd name="connsiteY12" fmla="*/ 413340 h 512040"/>
              <a:gd name="connsiteX13" fmla="*/ 455591 w 656837"/>
              <a:gd name="connsiteY13" fmla="*/ 392702 h 512040"/>
              <a:gd name="connsiteX14" fmla="*/ 550841 w 656837"/>
              <a:gd name="connsiteY14" fmla="*/ 416515 h 512040"/>
              <a:gd name="connsiteX15" fmla="*/ 517503 w 656837"/>
              <a:gd name="connsiteY15" fmla="*/ 486365 h 512040"/>
              <a:gd name="connsiteX16" fmla="*/ 552428 w 656837"/>
              <a:gd name="connsiteY16" fmla="*/ 507002 h 512040"/>
              <a:gd name="connsiteX17" fmla="*/ 649266 w 656837"/>
              <a:gd name="connsiteY17" fmla="*/ 399052 h 512040"/>
              <a:gd name="connsiteX18" fmla="*/ 627041 w 656837"/>
              <a:gd name="connsiteY18" fmla="*/ 251415 h 512040"/>
              <a:gd name="connsiteX19" fmla="*/ 441303 w 656837"/>
              <a:gd name="connsiteY19" fmla="*/ 110127 h 512040"/>
              <a:gd name="connsiteX20" fmla="*/ 282553 w 656837"/>
              <a:gd name="connsiteY20" fmla="*/ 81552 h 512040"/>
              <a:gd name="connsiteX21" fmla="*/ 201591 w 656837"/>
              <a:gd name="connsiteY21" fmla="*/ 103777 h 512040"/>
              <a:gd name="connsiteX22" fmla="*/ 230166 w 656837"/>
              <a:gd name="connsiteY22" fmla="*/ 10115 h 512040"/>
              <a:gd name="connsiteX23" fmla="*/ 9503 w 656837"/>
              <a:gd name="connsiteY23" fmla="*/ 124415 h 51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6837" h="512040">
                <a:moveTo>
                  <a:pt x="9503" y="124415"/>
                </a:moveTo>
                <a:cubicBezTo>
                  <a:pt x="-20659" y="138173"/>
                  <a:pt x="28818" y="113302"/>
                  <a:pt x="49191" y="92665"/>
                </a:cubicBezTo>
                <a:cubicBezTo>
                  <a:pt x="69564" y="72028"/>
                  <a:pt x="117454" y="-7612"/>
                  <a:pt x="131741" y="590"/>
                </a:cubicBezTo>
                <a:cubicBezTo>
                  <a:pt x="146028" y="8792"/>
                  <a:pt x="138356" y="112508"/>
                  <a:pt x="134916" y="141877"/>
                </a:cubicBezTo>
                <a:cubicBezTo>
                  <a:pt x="131476" y="171246"/>
                  <a:pt x="82793" y="195058"/>
                  <a:pt x="111103" y="176802"/>
                </a:cubicBezTo>
                <a:cubicBezTo>
                  <a:pt x="139413" y="158546"/>
                  <a:pt x="266414" y="40013"/>
                  <a:pt x="304778" y="32340"/>
                </a:cubicBezTo>
                <a:cubicBezTo>
                  <a:pt x="343142" y="24667"/>
                  <a:pt x="322506" y="112509"/>
                  <a:pt x="341291" y="130765"/>
                </a:cubicBezTo>
                <a:cubicBezTo>
                  <a:pt x="360076" y="149021"/>
                  <a:pt x="385212" y="136585"/>
                  <a:pt x="417491" y="141877"/>
                </a:cubicBezTo>
                <a:cubicBezTo>
                  <a:pt x="449770" y="147169"/>
                  <a:pt x="527558" y="158546"/>
                  <a:pt x="534966" y="162515"/>
                </a:cubicBezTo>
                <a:cubicBezTo>
                  <a:pt x="542374" y="166484"/>
                  <a:pt x="454797" y="154313"/>
                  <a:pt x="461941" y="165690"/>
                </a:cubicBezTo>
                <a:cubicBezTo>
                  <a:pt x="469085" y="177067"/>
                  <a:pt x="552428" y="202202"/>
                  <a:pt x="577828" y="230777"/>
                </a:cubicBezTo>
                <a:cubicBezTo>
                  <a:pt x="603228" y="259352"/>
                  <a:pt x="627835" y="306713"/>
                  <a:pt x="614341" y="337140"/>
                </a:cubicBezTo>
                <a:cubicBezTo>
                  <a:pt x="600847" y="367567"/>
                  <a:pt x="523324" y="404080"/>
                  <a:pt x="496866" y="413340"/>
                </a:cubicBezTo>
                <a:cubicBezTo>
                  <a:pt x="470408" y="422600"/>
                  <a:pt x="446595" y="392173"/>
                  <a:pt x="455591" y="392702"/>
                </a:cubicBezTo>
                <a:cubicBezTo>
                  <a:pt x="464587" y="393231"/>
                  <a:pt x="540522" y="400905"/>
                  <a:pt x="550841" y="416515"/>
                </a:cubicBezTo>
                <a:cubicBezTo>
                  <a:pt x="561160" y="432125"/>
                  <a:pt x="517239" y="471284"/>
                  <a:pt x="517503" y="486365"/>
                </a:cubicBezTo>
                <a:cubicBezTo>
                  <a:pt x="517767" y="501446"/>
                  <a:pt x="530468" y="521554"/>
                  <a:pt x="552428" y="507002"/>
                </a:cubicBezTo>
                <a:cubicBezTo>
                  <a:pt x="574388" y="492450"/>
                  <a:pt x="636831" y="441650"/>
                  <a:pt x="649266" y="399052"/>
                </a:cubicBezTo>
                <a:cubicBezTo>
                  <a:pt x="661701" y="356454"/>
                  <a:pt x="661701" y="299569"/>
                  <a:pt x="627041" y="251415"/>
                </a:cubicBezTo>
                <a:cubicBezTo>
                  <a:pt x="592381" y="203261"/>
                  <a:pt x="498718" y="138437"/>
                  <a:pt x="441303" y="110127"/>
                </a:cubicBezTo>
                <a:cubicBezTo>
                  <a:pt x="383888" y="81817"/>
                  <a:pt x="322505" y="82610"/>
                  <a:pt x="282553" y="81552"/>
                </a:cubicBezTo>
                <a:cubicBezTo>
                  <a:pt x="242601" y="80494"/>
                  <a:pt x="210322" y="115683"/>
                  <a:pt x="201591" y="103777"/>
                </a:cubicBezTo>
                <a:cubicBezTo>
                  <a:pt x="192860" y="91871"/>
                  <a:pt x="261122" y="9850"/>
                  <a:pt x="230166" y="10115"/>
                </a:cubicBezTo>
                <a:cubicBezTo>
                  <a:pt x="199210" y="10380"/>
                  <a:pt x="39665" y="110657"/>
                  <a:pt x="9503" y="124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2632D5A-6A0A-478D-812A-8CC5859F6D9E}"/>
              </a:ext>
            </a:extLst>
          </p:cNvPr>
          <p:cNvSpPr/>
          <p:nvPr/>
        </p:nvSpPr>
        <p:spPr>
          <a:xfrm>
            <a:off x="7120392" y="6495997"/>
            <a:ext cx="182238" cy="572069"/>
          </a:xfrm>
          <a:custGeom>
            <a:avLst/>
            <a:gdLst>
              <a:gd name="connsiteX0" fmla="*/ 75 w 182238"/>
              <a:gd name="connsiteY0" fmla="*/ 53 h 572069"/>
              <a:gd name="connsiteX1" fmla="*/ 118608 w 182238"/>
              <a:gd name="connsiteY1" fmla="*/ 150336 h 572069"/>
              <a:gd name="connsiteX2" fmla="*/ 95325 w 182238"/>
              <a:gd name="connsiteY2" fmla="*/ 266753 h 572069"/>
              <a:gd name="connsiteX3" fmla="*/ 139775 w 182238"/>
              <a:gd name="connsiteY3" fmla="*/ 230770 h 572069"/>
              <a:gd name="connsiteX4" fmla="*/ 120725 w 182238"/>
              <a:gd name="connsiteY4" fmla="*/ 461486 h 572069"/>
              <a:gd name="connsiteX5" fmla="*/ 135541 w 182238"/>
              <a:gd name="connsiteY5" fmla="*/ 497470 h 572069"/>
              <a:gd name="connsiteX6" fmla="*/ 82625 w 182238"/>
              <a:gd name="connsiteY6" fmla="*/ 565203 h 572069"/>
              <a:gd name="connsiteX7" fmla="*/ 182108 w 182238"/>
              <a:gd name="connsiteY7" fmla="*/ 313320 h 572069"/>
              <a:gd name="connsiteX8" fmla="*/ 101675 w 182238"/>
              <a:gd name="connsiteY8" fmla="*/ 167270 h 572069"/>
              <a:gd name="connsiteX9" fmla="*/ 75 w 182238"/>
              <a:gd name="connsiteY9" fmla="*/ 53 h 5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238" h="572069">
                <a:moveTo>
                  <a:pt x="75" y="53"/>
                </a:moveTo>
                <a:cubicBezTo>
                  <a:pt x="2897" y="-2769"/>
                  <a:pt x="102733" y="105886"/>
                  <a:pt x="118608" y="150336"/>
                </a:cubicBezTo>
                <a:cubicBezTo>
                  <a:pt x="134483" y="194786"/>
                  <a:pt x="91797" y="253347"/>
                  <a:pt x="95325" y="266753"/>
                </a:cubicBezTo>
                <a:cubicBezTo>
                  <a:pt x="98853" y="280159"/>
                  <a:pt x="135542" y="198315"/>
                  <a:pt x="139775" y="230770"/>
                </a:cubicBezTo>
                <a:cubicBezTo>
                  <a:pt x="144008" y="263226"/>
                  <a:pt x="121431" y="417036"/>
                  <a:pt x="120725" y="461486"/>
                </a:cubicBezTo>
                <a:cubicBezTo>
                  <a:pt x="120019" y="505936"/>
                  <a:pt x="141891" y="480184"/>
                  <a:pt x="135541" y="497470"/>
                </a:cubicBezTo>
                <a:cubicBezTo>
                  <a:pt x="129191" y="514756"/>
                  <a:pt x="74864" y="595895"/>
                  <a:pt x="82625" y="565203"/>
                </a:cubicBezTo>
                <a:cubicBezTo>
                  <a:pt x="90386" y="534511"/>
                  <a:pt x="178933" y="379642"/>
                  <a:pt x="182108" y="313320"/>
                </a:cubicBezTo>
                <a:cubicBezTo>
                  <a:pt x="185283" y="246998"/>
                  <a:pt x="129544" y="218776"/>
                  <a:pt x="101675" y="167270"/>
                </a:cubicBezTo>
                <a:cubicBezTo>
                  <a:pt x="73806" y="115764"/>
                  <a:pt x="-2747" y="2875"/>
                  <a:pt x="7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01A2C3B2-71F4-4BF2-8140-17BC1942ED17}"/>
              </a:ext>
            </a:extLst>
          </p:cNvPr>
          <p:cNvSpPr/>
          <p:nvPr/>
        </p:nvSpPr>
        <p:spPr>
          <a:xfrm>
            <a:off x="6027584" y="6955180"/>
            <a:ext cx="701654" cy="489712"/>
          </a:xfrm>
          <a:custGeom>
            <a:avLst/>
            <a:gdLst>
              <a:gd name="connsiteX0" fmla="*/ 683 w 701654"/>
              <a:gd name="connsiteY0" fmla="*/ 70037 h 489712"/>
              <a:gd name="connsiteX1" fmla="*/ 89583 w 701654"/>
              <a:gd name="connsiteY1" fmla="*/ 93320 h 489712"/>
              <a:gd name="connsiteX2" fmla="*/ 252566 w 701654"/>
              <a:gd name="connsiteY2" fmla="*/ 163170 h 489712"/>
              <a:gd name="connsiteX3" fmla="*/ 172133 w 701654"/>
              <a:gd name="connsiteY3" fmla="*/ 391770 h 489712"/>
              <a:gd name="connsiteX4" fmla="*/ 288549 w 701654"/>
              <a:gd name="connsiteY4" fmla="*/ 203387 h 489712"/>
              <a:gd name="connsiteX5" fmla="*/ 299133 w 701654"/>
              <a:gd name="connsiteY5" fmla="*/ 489137 h 489712"/>
              <a:gd name="connsiteX6" fmla="*/ 390149 w 701654"/>
              <a:gd name="connsiteY6" fmla="*/ 281703 h 489712"/>
              <a:gd name="connsiteX7" fmla="*/ 445183 w 701654"/>
              <a:gd name="connsiteY7" fmla="*/ 446803 h 489712"/>
              <a:gd name="connsiteX8" fmla="*/ 565833 w 701654"/>
              <a:gd name="connsiteY8" fmla="*/ 197037 h 489712"/>
              <a:gd name="connsiteX9" fmla="*/ 690716 w 701654"/>
              <a:gd name="connsiteY9" fmla="*/ 76387 h 489712"/>
              <a:gd name="connsiteX10" fmla="*/ 267383 w 701654"/>
              <a:gd name="connsiteY10" fmla="*/ 187 h 489712"/>
              <a:gd name="connsiteX11" fmla="*/ 614516 w 701654"/>
              <a:gd name="connsiteY11" fmla="*/ 97553 h 489712"/>
              <a:gd name="connsiteX12" fmla="*/ 500216 w 701654"/>
              <a:gd name="connsiteY12" fmla="*/ 245720 h 489712"/>
              <a:gd name="connsiteX13" fmla="*/ 430366 w 701654"/>
              <a:gd name="connsiteY13" fmla="*/ 324037 h 489712"/>
              <a:gd name="connsiteX14" fmla="*/ 320299 w 701654"/>
              <a:gd name="connsiteY14" fmla="*/ 406587 h 489712"/>
              <a:gd name="connsiteX15" fmla="*/ 318183 w 701654"/>
              <a:gd name="connsiteY15" fmla="*/ 326153 h 489712"/>
              <a:gd name="connsiteX16" fmla="*/ 263149 w 701654"/>
              <a:gd name="connsiteY16" fmla="*/ 207620 h 489712"/>
              <a:gd name="connsiteX17" fmla="*/ 134033 w 701654"/>
              <a:gd name="connsiteY17" fmla="*/ 114487 h 489712"/>
              <a:gd name="connsiteX18" fmla="*/ 683 w 701654"/>
              <a:gd name="connsiteY18" fmla="*/ 70037 h 4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1654" h="489712">
                <a:moveTo>
                  <a:pt x="683" y="70037"/>
                </a:moveTo>
                <a:cubicBezTo>
                  <a:pt x="-6725" y="66509"/>
                  <a:pt x="47602" y="77798"/>
                  <a:pt x="89583" y="93320"/>
                </a:cubicBezTo>
                <a:cubicBezTo>
                  <a:pt x="131564" y="108842"/>
                  <a:pt x="238808" y="113428"/>
                  <a:pt x="252566" y="163170"/>
                </a:cubicBezTo>
                <a:cubicBezTo>
                  <a:pt x="266324" y="212912"/>
                  <a:pt x="166136" y="385067"/>
                  <a:pt x="172133" y="391770"/>
                </a:cubicBezTo>
                <a:cubicBezTo>
                  <a:pt x="178130" y="398473"/>
                  <a:pt x="267382" y="187159"/>
                  <a:pt x="288549" y="203387"/>
                </a:cubicBezTo>
                <a:cubicBezTo>
                  <a:pt x="309716" y="219615"/>
                  <a:pt x="282200" y="476084"/>
                  <a:pt x="299133" y="489137"/>
                </a:cubicBezTo>
                <a:cubicBezTo>
                  <a:pt x="316066" y="502190"/>
                  <a:pt x="365807" y="288759"/>
                  <a:pt x="390149" y="281703"/>
                </a:cubicBezTo>
                <a:cubicBezTo>
                  <a:pt x="414491" y="274647"/>
                  <a:pt x="415902" y="460914"/>
                  <a:pt x="445183" y="446803"/>
                </a:cubicBezTo>
                <a:cubicBezTo>
                  <a:pt x="474464" y="432692"/>
                  <a:pt x="524911" y="258773"/>
                  <a:pt x="565833" y="197037"/>
                </a:cubicBezTo>
                <a:cubicBezTo>
                  <a:pt x="606755" y="135301"/>
                  <a:pt x="740458" y="109195"/>
                  <a:pt x="690716" y="76387"/>
                </a:cubicBezTo>
                <a:cubicBezTo>
                  <a:pt x="640974" y="43579"/>
                  <a:pt x="280083" y="-3341"/>
                  <a:pt x="267383" y="187"/>
                </a:cubicBezTo>
                <a:cubicBezTo>
                  <a:pt x="254683" y="3715"/>
                  <a:pt x="575711" y="56631"/>
                  <a:pt x="614516" y="97553"/>
                </a:cubicBezTo>
                <a:cubicBezTo>
                  <a:pt x="653321" y="138475"/>
                  <a:pt x="530908" y="207973"/>
                  <a:pt x="500216" y="245720"/>
                </a:cubicBezTo>
                <a:cubicBezTo>
                  <a:pt x="469524" y="283467"/>
                  <a:pt x="460352" y="297226"/>
                  <a:pt x="430366" y="324037"/>
                </a:cubicBezTo>
                <a:cubicBezTo>
                  <a:pt x="400380" y="350848"/>
                  <a:pt x="338996" y="406234"/>
                  <a:pt x="320299" y="406587"/>
                </a:cubicBezTo>
                <a:cubicBezTo>
                  <a:pt x="301602" y="406940"/>
                  <a:pt x="327708" y="359314"/>
                  <a:pt x="318183" y="326153"/>
                </a:cubicBezTo>
                <a:cubicBezTo>
                  <a:pt x="308658" y="292992"/>
                  <a:pt x="293841" y="242898"/>
                  <a:pt x="263149" y="207620"/>
                </a:cubicBezTo>
                <a:cubicBezTo>
                  <a:pt x="232457" y="172342"/>
                  <a:pt x="173897" y="136007"/>
                  <a:pt x="134033" y="114487"/>
                </a:cubicBezTo>
                <a:cubicBezTo>
                  <a:pt x="94169" y="92968"/>
                  <a:pt x="8091" y="73565"/>
                  <a:pt x="683" y="70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1CCE0826-3976-40BC-80F0-BD09916FCFCD}"/>
              </a:ext>
            </a:extLst>
          </p:cNvPr>
          <p:cNvSpPr/>
          <p:nvPr/>
        </p:nvSpPr>
        <p:spPr>
          <a:xfrm>
            <a:off x="5596475" y="6645595"/>
            <a:ext cx="537852" cy="683900"/>
          </a:xfrm>
          <a:custGeom>
            <a:avLst/>
            <a:gdLst>
              <a:gd name="connsiteX0" fmla="*/ 289975 w 537852"/>
              <a:gd name="connsiteY0" fmla="*/ 2855 h 683900"/>
              <a:gd name="connsiteX1" fmla="*/ 96300 w 537852"/>
              <a:gd name="connsiteY1" fmla="*/ 48893 h 683900"/>
              <a:gd name="connsiteX2" fmla="*/ 21688 w 537852"/>
              <a:gd name="connsiteY2" fmla="*/ 187005 h 683900"/>
              <a:gd name="connsiteX3" fmla="*/ 75663 w 537852"/>
              <a:gd name="connsiteY3" fmla="*/ 109218 h 683900"/>
              <a:gd name="connsiteX4" fmla="*/ 47088 w 537852"/>
              <a:gd name="connsiteY4" fmla="*/ 212405 h 683900"/>
              <a:gd name="connsiteX5" fmla="*/ 85188 w 537852"/>
              <a:gd name="connsiteY5" fmla="*/ 213993 h 683900"/>
              <a:gd name="connsiteX6" fmla="*/ 137575 w 537852"/>
              <a:gd name="connsiteY6" fmla="*/ 345755 h 683900"/>
              <a:gd name="connsiteX7" fmla="*/ 153450 w 537852"/>
              <a:gd name="connsiteY7" fmla="*/ 291780 h 683900"/>
              <a:gd name="connsiteX8" fmla="*/ 194725 w 537852"/>
              <a:gd name="connsiteY8" fmla="*/ 480693 h 683900"/>
              <a:gd name="connsiteX9" fmla="*/ 212188 w 537852"/>
              <a:gd name="connsiteY9" fmla="*/ 472755 h 683900"/>
              <a:gd name="connsiteX10" fmla="*/ 258225 w 537852"/>
              <a:gd name="connsiteY10" fmla="*/ 534668 h 683900"/>
              <a:gd name="connsiteX11" fmla="*/ 537625 w 537852"/>
              <a:gd name="connsiteY11" fmla="*/ 507680 h 683900"/>
              <a:gd name="connsiteX12" fmla="*/ 309025 w 537852"/>
              <a:gd name="connsiteY12" fmla="*/ 509268 h 683900"/>
              <a:gd name="connsiteX13" fmla="*/ 496350 w 537852"/>
              <a:gd name="connsiteY13" fmla="*/ 529905 h 683900"/>
              <a:gd name="connsiteX14" fmla="*/ 364588 w 537852"/>
              <a:gd name="connsiteY14" fmla="*/ 612455 h 683900"/>
              <a:gd name="connsiteX15" fmla="*/ 472538 w 537852"/>
              <a:gd name="connsiteY15" fmla="*/ 672780 h 683900"/>
              <a:gd name="connsiteX16" fmla="*/ 451900 w 537852"/>
              <a:gd name="connsiteY16" fmla="*/ 671193 h 683900"/>
              <a:gd name="connsiteX17" fmla="*/ 197900 w 537852"/>
              <a:gd name="connsiteY17" fmla="*/ 544193 h 683900"/>
              <a:gd name="connsiteX18" fmla="*/ 50263 w 537852"/>
              <a:gd name="connsiteY18" fmla="*/ 218755 h 683900"/>
              <a:gd name="connsiteX19" fmla="*/ 18513 w 537852"/>
              <a:gd name="connsiteY19" fmla="*/ 120330 h 683900"/>
              <a:gd name="connsiteX20" fmla="*/ 289975 w 537852"/>
              <a:gd name="connsiteY20" fmla="*/ 2855 h 6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7852" h="683900">
                <a:moveTo>
                  <a:pt x="289975" y="2855"/>
                </a:moveTo>
                <a:cubicBezTo>
                  <a:pt x="302939" y="-9051"/>
                  <a:pt x="141014" y="18201"/>
                  <a:pt x="96300" y="48893"/>
                </a:cubicBezTo>
                <a:cubicBezTo>
                  <a:pt x="51586" y="79585"/>
                  <a:pt x="25127" y="176951"/>
                  <a:pt x="21688" y="187005"/>
                </a:cubicBezTo>
                <a:cubicBezTo>
                  <a:pt x="18248" y="197059"/>
                  <a:pt x="71430" y="104985"/>
                  <a:pt x="75663" y="109218"/>
                </a:cubicBezTo>
                <a:cubicBezTo>
                  <a:pt x="79896" y="113451"/>
                  <a:pt x="45501" y="194943"/>
                  <a:pt x="47088" y="212405"/>
                </a:cubicBezTo>
                <a:cubicBezTo>
                  <a:pt x="48675" y="229867"/>
                  <a:pt x="70107" y="191768"/>
                  <a:pt x="85188" y="213993"/>
                </a:cubicBezTo>
                <a:cubicBezTo>
                  <a:pt x="100269" y="236218"/>
                  <a:pt x="126198" y="332791"/>
                  <a:pt x="137575" y="345755"/>
                </a:cubicBezTo>
                <a:cubicBezTo>
                  <a:pt x="148952" y="358719"/>
                  <a:pt x="143925" y="269290"/>
                  <a:pt x="153450" y="291780"/>
                </a:cubicBezTo>
                <a:cubicBezTo>
                  <a:pt x="162975" y="314270"/>
                  <a:pt x="184935" y="450531"/>
                  <a:pt x="194725" y="480693"/>
                </a:cubicBezTo>
                <a:cubicBezTo>
                  <a:pt x="204515" y="510855"/>
                  <a:pt x="201605" y="463759"/>
                  <a:pt x="212188" y="472755"/>
                </a:cubicBezTo>
                <a:cubicBezTo>
                  <a:pt x="222771" y="481751"/>
                  <a:pt x="203985" y="528847"/>
                  <a:pt x="258225" y="534668"/>
                </a:cubicBezTo>
                <a:cubicBezTo>
                  <a:pt x="312465" y="540489"/>
                  <a:pt x="529158" y="511913"/>
                  <a:pt x="537625" y="507680"/>
                </a:cubicBezTo>
                <a:cubicBezTo>
                  <a:pt x="546092" y="503447"/>
                  <a:pt x="315904" y="505564"/>
                  <a:pt x="309025" y="509268"/>
                </a:cubicBezTo>
                <a:cubicBezTo>
                  <a:pt x="302146" y="512972"/>
                  <a:pt x="487090" y="512707"/>
                  <a:pt x="496350" y="529905"/>
                </a:cubicBezTo>
                <a:cubicBezTo>
                  <a:pt x="505610" y="547103"/>
                  <a:pt x="368557" y="588643"/>
                  <a:pt x="364588" y="612455"/>
                </a:cubicBezTo>
                <a:cubicBezTo>
                  <a:pt x="360619" y="636267"/>
                  <a:pt x="457986" y="662990"/>
                  <a:pt x="472538" y="672780"/>
                </a:cubicBezTo>
                <a:cubicBezTo>
                  <a:pt x="487090" y="682570"/>
                  <a:pt x="497673" y="692624"/>
                  <a:pt x="451900" y="671193"/>
                </a:cubicBezTo>
                <a:cubicBezTo>
                  <a:pt x="406127" y="649762"/>
                  <a:pt x="264839" y="619599"/>
                  <a:pt x="197900" y="544193"/>
                </a:cubicBezTo>
                <a:cubicBezTo>
                  <a:pt x="130960" y="468787"/>
                  <a:pt x="80161" y="289399"/>
                  <a:pt x="50263" y="218755"/>
                </a:cubicBezTo>
                <a:cubicBezTo>
                  <a:pt x="20365" y="148111"/>
                  <a:pt x="-26201" y="156578"/>
                  <a:pt x="18513" y="120330"/>
                </a:cubicBezTo>
                <a:cubicBezTo>
                  <a:pt x="63227" y="84082"/>
                  <a:pt x="277011" y="14761"/>
                  <a:pt x="289975" y="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D7B8212-99F2-4945-8A01-6A433E1726D9}"/>
              </a:ext>
            </a:extLst>
          </p:cNvPr>
          <p:cNvSpPr/>
          <p:nvPr/>
        </p:nvSpPr>
        <p:spPr>
          <a:xfrm>
            <a:off x="6644056" y="6835709"/>
            <a:ext cx="470319" cy="551835"/>
          </a:xfrm>
          <a:custGeom>
            <a:avLst/>
            <a:gdLst>
              <a:gd name="connsiteX0" fmla="*/ 323482 w 470319"/>
              <a:gd name="connsiteY0" fmla="*/ 66 h 551835"/>
              <a:gd name="connsiteX1" fmla="*/ 453657 w 470319"/>
              <a:gd name="connsiteY1" fmla="*/ 265179 h 551835"/>
              <a:gd name="connsiteX2" fmla="*/ 309194 w 470319"/>
              <a:gd name="connsiteY2" fmla="*/ 157229 h 551835"/>
              <a:gd name="connsiteX3" fmla="*/ 374282 w 470319"/>
              <a:gd name="connsiteY3" fmla="*/ 390591 h 551835"/>
              <a:gd name="connsiteX4" fmla="*/ 204419 w 470319"/>
              <a:gd name="connsiteY4" fmla="*/ 327091 h 551835"/>
              <a:gd name="connsiteX5" fmla="*/ 258394 w 470319"/>
              <a:gd name="connsiteY5" fmla="*/ 481079 h 551835"/>
              <a:gd name="connsiteX6" fmla="*/ 217119 w 470319"/>
              <a:gd name="connsiteY6" fmla="*/ 452504 h 551835"/>
              <a:gd name="connsiteX7" fmla="*/ 64719 w 470319"/>
              <a:gd name="connsiteY7" fmla="*/ 422341 h 551835"/>
              <a:gd name="connsiteX8" fmla="*/ 7569 w 470319"/>
              <a:gd name="connsiteY8" fmla="*/ 398529 h 551835"/>
              <a:gd name="connsiteX9" fmla="*/ 223469 w 470319"/>
              <a:gd name="connsiteY9" fmla="*/ 484254 h 551835"/>
              <a:gd name="connsiteX10" fmla="*/ 253632 w 470319"/>
              <a:gd name="connsiteY10" fmla="*/ 550929 h 551835"/>
              <a:gd name="connsiteX11" fmla="*/ 306019 w 470319"/>
              <a:gd name="connsiteY11" fmla="*/ 435041 h 551835"/>
              <a:gd name="connsiteX12" fmla="*/ 402857 w 470319"/>
              <a:gd name="connsiteY12" fmla="*/ 263591 h 551835"/>
              <a:gd name="connsiteX13" fmla="*/ 433019 w 470319"/>
              <a:gd name="connsiteY13" fmla="*/ 279466 h 551835"/>
              <a:gd name="connsiteX14" fmla="*/ 466357 w 470319"/>
              <a:gd name="connsiteY14" fmla="*/ 239779 h 551835"/>
              <a:gd name="connsiteX15" fmla="*/ 323482 w 470319"/>
              <a:gd name="connsiteY15" fmla="*/ 66 h 5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319" h="551835">
                <a:moveTo>
                  <a:pt x="323482" y="66"/>
                </a:moveTo>
                <a:cubicBezTo>
                  <a:pt x="321365" y="4299"/>
                  <a:pt x="456038" y="238985"/>
                  <a:pt x="453657" y="265179"/>
                </a:cubicBezTo>
                <a:cubicBezTo>
                  <a:pt x="451276" y="291373"/>
                  <a:pt x="322423" y="136327"/>
                  <a:pt x="309194" y="157229"/>
                </a:cubicBezTo>
                <a:cubicBezTo>
                  <a:pt x="295965" y="178131"/>
                  <a:pt x="391744" y="362281"/>
                  <a:pt x="374282" y="390591"/>
                </a:cubicBezTo>
                <a:cubicBezTo>
                  <a:pt x="356820" y="418901"/>
                  <a:pt x="223734" y="312010"/>
                  <a:pt x="204419" y="327091"/>
                </a:cubicBezTo>
                <a:cubicBezTo>
                  <a:pt x="185104" y="342172"/>
                  <a:pt x="256277" y="460177"/>
                  <a:pt x="258394" y="481079"/>
                </a:cubicBezTo>
                <a:cubicBezTo>
                  <a:pt x="260511" y="501981"/>
                  <a:pt x="249398" y="462294"/>
                  <a:pt x="217119" y="452504"/>
                </a:cubicBezTo>
                <a:cubicBezTo>
                  <a:pt x="184840" y="442714"/>
                  <a:pt x="99644" y="431337"/>
                  <a:pt x="64719" y="422341"/>
                </a:cubicBezTo>
                <a:cubicBezTo>
                  <a:pt x="29794" y="413345"/>
                  <a:pt x="-18889" y="388210"/>
                  <a:pt x="7569" y="398529"/>
                </a:cubicBezTo>
                <a:cubicBezTo>
                  <a:pt x="34027" y="408848"/>
                  <a:pt x="182458" y="458854"/>
                  <a:pt x="223469" y="484254"/>
                </a:cubicBezTo>
                <a:cubicBezTo>
                  <a:pt x="264480" y="509654"/>
                  <a:pt x="239874" y="559131"/>
                  <a:pt x="253632" y="550929"/>
                </a:cubicBezTo>
                <a:cubicBezTo>
                  <a:pt x="267390" y="542727"/>
                  <a:pt x="281148" y="482931"/>
                  <a:pt x="306019" y="435041"/>
                </a:cubicBezTo>
                <a:cubicBezTo>
                  <a:pt x="330890" y="387151"/>
                  <a:pt x="381690" y="289520"/>
                  <a:pt x="402857" y="263591"/>
                </a:cubicBezTo>
                <a:cubicBezTo>
                  <a:pt x="424024" y="237662"/>
                  <a:pt x="422436" y="283435"/>
                  <a:pt x="433019" y="279466"/>
                </a:cubicBezTo>
                <a:cubicBezTo>
                  <a:pt x="443602" y="275497"/>
                  <a:pt x="482761" y="284758"/>
                  <a:pt x="466357" y="239779"/>
                </a:cubicBezTo>
                <a:cubicBezTo>
                  <a:pt x="449953" y="194800"/>
                  <a:pt x="325599" y="-4167"/>
                  <a:pt x="3234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D00E562-0A97-437F-A061-C787748C7B60}"/>
              </a:ext>
            </a:extLst>
          </p:cNvPr>
          <p:cNvSpPr/>
          <p:nvPr/>
        </p:nvSpPr>
        <p:spPr>
          <a:xfrm>
            <a:off x="5115932" y="6962701"/>
            <a:ext cx="424963" cy="717687"/>
          </a:xfrm>
          <a:custGeom>
            <a:avLst/>
            <a:gdLst>
              <a:gd name="connsiteX0" fmla="*/ 424443 w 424963"/>
              <a:gd name="connsiteY0" fmla="*/ 74 h 717687"/>
              <a:gd name="connsiteX1" fmla="*/ 49793 w 424963"/>
              <a:gd name="connsiteY1" fmla="*/ 149299 h 717687"/>
              <a:gd name="connsiteX2" fmla="*/ 116468 w 424963"/>
              <a:gd name="connsiteY2" fmla="*/ 504899 h 717687"/>
              <a:gd name="connsiteX3" fmla="*/ 59318 w 424963"/>
              <a:gd name="connsiteY3" fmla="*/ 685874 h 717687"/>
              <a:gd name="connsiteX4" fmla="*/ 8518 w 424963"/>
              <a:gd name="connsiteY4" fmla="*/ 704924 h 717687"/>
              <a:gd name="connsiteX5" fmla="*/ 68843 w 424963"/>
              <a:gd name="connsiteY5" fmla="*/ 549349 h 717687"/>
              <a:gd name="connsiteX6" fmla="*/ 2168 w 424963"/>
              <a:gd name="connsiteY6" fmla="*/ 482674 h 717687"/>
              <a:gd name="connsiteX7" fmla="*/ 167268 w 424963"/>
              <a:gd name="connsiteY7" fmla="*/ 425524 h 717687"/>
              <a:gd name="connsiteX8" fmla="*/ 68843 w 424963"/>
              <a:gd name="connsiteY8" fmla="*/ 238199 h 717687"/>
              <a:gd name="connsiteX9" fmla="*/ 8518 w 424963"/>
              <a:gd name="connsiteY9" fmla="*/ 196924 h 717687"/>
              <a:gd name="connsiteX10" fmla="*/ 129168 w 424963"/>
              <a:gd name="connsiteY10" fmla="*/ 165174 h 717687"/>
              <a:gd name="connsiteX11" fmla="*/ 424443 w 424963"/>
              <a:gd name="connsiteY11" fmla="*/ 74 h 7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963" h="717687">
                <a:moveTo>
                  <a:pt x="424443" y="74"/>
                </a:moveTo>
                <a:cubicBezTo>
                  <a:pt x="411214" y="-2572"/>
                  <a:pt x="101122" y="65162"/>
                  <a:pt x="49793" y="149299"/>
                </a:cubicBezTo>
                <a:cubicBezTo>
                  <a:pt x="-1536" y="233436"/>
                  <a:pt x="114881" y="415470"/>
                  <a:pt x="116468" y="504899"/>
                </a:cubicBezTo>
                <a:cubicBezTo>
                  <a:pt x="118055" y="594328"/>
                  <a:pt x="77310" y="652537"/>
                  <a:pt x="59318" y="685874"/>
                </a:cubicBezTo>
                <a:cubicBezTo>
                  <a:pt x="41326" y="719211"/>
                  <a:pt x="6931" y="727678"/>
                  <a:pt x="8518" y="704924"/>
                </a:cubicBezTo>
                <a:cubicBezTo>
                  <a:pt x="10105" y="682170"/>
                  <a:pt x="69901" y="586391"/>
                  <a:pt x="68843" y="549349"/>
                </a:cubicBezTo>
                <a:cubicBezTo>
                  <a:pt x="67785" y="512307"/>
                  <a:pt x="-14236" y="503311"/>
                  <a:pt x="2168" y="482674"/>
                </a:cubicBezTo>
                <a:cubicBezTo>
                  <a:pt x="18572" y="462037"/>
                  <a:pt x="156155" y="466270"/>
                  <a:pt x="167268" y="425524"/>
                </a:cubicBezTo>
                <a:cubicBezTo>
                  <a:pt x="178380" y="384778"/>
                  <a:pt x="95301" y="276299"/>
                  <a:pt x="68843" y="238199"/>
                </a:cubicBezTo>
                <a:cubicBezTo>
                  <a:pt x="42385" y="200099"/>
                  <a:pt x="-1536" y="209095"/>
                  <a:pt x="8518" y="196924"/>
                </a:cubicBezTo>
                <a:cubicBezTo>
                  <a:pt x="18572" y="184753"/>
                  <a:pt x="63551" y="194807"/>
                  <a:pt x="129168" y="165174"/>
                </a:cubicBezTo>
                <a:cubicBezTo>
                  <a:pt x="194785" y="135541"/>
                  <a:pt x="437672" y="2720"/>
                  <a:pt x="42444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F977ED6-AA70-4D76-8341-5631F8C5565C}"/>
              </a:ext>
            </a:extLst>
          </p:cNvPr>
          <p:cNvSpPr/>
          <p:nvPr/>
        </p:nvSpPr>
        <p:spPr>
          <a:xfrm>
            <a:off x="5239524" y="7491929"/>
            <a:ext cx="2208663" cy="774425"/>
          </a:xfrm>
          <a:custGeom>
            <a:avLst/>
            <a:gdLst>
              <a:gd name="connsiteX0" fmla="*/ 24626 w 2208663"/>
              <a:gd name="connsiteY0" fmla="*/ 207446 h 774425"/>
              <a:gd name="connsiteX1" fmla="*/ 62726 w 2208663"/>
              <a:gd name="connsiteY1" fmla="*/ 283646 h 774425"/>
              <a:gd name="connsiteX2" fmla="*/ 167501 w 2208663"/>
              <a:gd name="connsiteY2" fmla="*/ 585271 h 774425"/>
              <a:gd name="connsiteX3" fmla="*/ 338951 w 2208663"/>
              <a:gd name="connsiteY3" fmla="*/ 699571 h 774425"/>
              <a:gd name="connsiteX4" fmla="*/ 370701 w 2208663"/>
              <a:gd name="connsiteY4" fmla="*/ 610671 h 774425"/>
              <a:gd name="connsiteX5" fmla="*/ 485001 w 2208663"/>
              <a:gd name="connsiteY5" fmla="*/ 705921 h 774425"/>
              <a:gd name="connsiteX6" fmla="*/ 637401 w 2208663"/>
              <a:gd name="connsiteY6" fmla="*/ 623371 h 774425"/>
              <a:gd name="connsiteX7" fmla="*/ 700901 w 2208663"/>
              <a:gd name="connsiteY7" fmla="*/ 696396 h 774425"/>
              <a:gd name="connsiteX8" fmla="*/ 897751 w 2208663"/>
              <a:gd name="connsiteY8" fmla="*/ 655121 h 774425"/>
              <a:gd name="connsiteX9" fmla="*/ 1050151 w 2208663"/>
              <a:gd name="connsiteY9" fmla="*/ 617021 h 774425"/>
              <a:gd name="connsiteX10" fmla="*/ 1599426 w 2208663"/>
              <a:gd name="connsiteY10" fmla="*/ 772596 h 774425"/>
              <a:gd name="connsiteX11" fmla="*/ 551676 w 2208663"/>
              <a:gd name="connsiteY11" fmla="*/ 699571 h 774425"/>
              <a:gd name="connsiteX12" fmla="*/ 697726 w 2208663"/>
              <a:gd name="connsiteY12" fmla="*/ 658296 h 774425"/>
              <a:gd name="connsiteX13" fmla="*/ 1596251 w 2208663"/>
              <a:gd name="connsiteY13" fmla="*/ 597971 h 774425"/>
              <a:gd name="connsiteX14" fmla="*/ 2196326 w 2208663"/>
              <a:gd name="connsiteY14" fmla="*/ 1071 h 774425"/>
              <a:gd name="connsiteX15" fmla="*/ 1983601 w 2208663"/>
              <a:gd name="connsiteY15" fmla="*/ 455096 h 774425"/>
              <a:gd name="connsiteX16" fmla="*/ 1770876 w 2208663"/>
              <a:gd name="connsiteY16" fmla="*/ 588446 h 774425"/>
              <a:gd name="connsiteX17" fmla="*/ 1653401 w 2208663"/>
              <a:gd name="connsiteY17" fmla="*/ 667821 h 774425"/>
              <a:gd name="connsiteX18" fmla="*/ 2031226 w 2208663"/>
              <a:gd name="connsiteY18" fmla="*/ 255071 h 774425"/>
              <a:gd name="connsiteX19" fmla="*/ 1694676 w 2208663"/>
              <a:gd name="connsiteY19" fmla="*/ 429696 h 774425"/>
              <a:gd name="connsiteX20" fmla="*/ 446901 w 2208663"/>
              <a:gd name="connsiteY20" fmla="*/ 686871 h 774425"/>
              <a:gd name="connsiteX21" fmla="*/ 24626 w 2208663"/>
              <a:gd name="connsiteY21" fmla="*/ 207446 h 77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8663" h="774425">
                <a:moveTo>
                  <a:pt x="24626" y="207446"/>
                </a:moveTo>
                <a:cubicBezTo>
                  <a:pt x="-39403" y="140242"/>
                  <a:pt x="38914" y="220675"/>
                  <a:pt x="62726" y="283646"/>
                </a:cubicBezTo>
                <a:cubicBezTo>
                  <a:pt x="86538" y="346617"/>
                  <a:pt x="121464" y="515950"/>
                  <a:pt x="167501" y="585271"/>
                </a:cubicBezTo>
                <a:cubicBezTo>
                  <a:pt x="213538" y="654592"/>
                  <a:pt x="305084" y="695338"/>
                  <a:pt x="338951" y="699571"/>
                </a:cubicBezTo>
                <a:cubicBezTo>
                  <a:pt x="372818" y="703804"/>
                  <a:pt x="346359" y="609613"/>
                  <a:pt x="370701" y="610671"/>
                </a:cubicBezTo>
                <a:cubicBezTo>
                  <a:pt x="395043" y="611729"/>
                  <a:pt x="440551" y="703804"/>
                  <a:pt x="485001" y="705921"/>
                </a:cubicBezTo>
                <a:cubicBezTo>
                  <a:pt x="529451" y="708038"/>
                  <a:pt x="601418" y="624959"/>
                  <a:pt x="637401" y="623371"/>
                </a:cubicBezTo>
                <a:cubicBezTo>
                  <a:pt x="673384" y="621784"/>
                  <a:pt x="657509" y="691104"/>
                  <a:pt x="700901" y="696396"/>
                </a:cubicBezTo>
                <a:cubicBezTo>
                  <a:pt x="744293" y="701688"/>
                  <a:pt x="839543" y="668350"/>
                  <a:pt x="897751" y="655121"/>
                </a:cubicBezTo>
                <a:cubicBezTo>
                  <a:pt x="955959" y="641892"/>
                  <a:pt x="933205" y="597442"/>
                  <a:pt x="1050151" y="617021"/>
                </a:cubicBezTo>
                <a:cubicBezTo>
                  <a:pt x="1167097" y="636600"/>
                  <a:pt x="1682505" y="758838"/>
                  <a:pt x="1599426" y="772596"/>
                </a:cubicBezTo>
                <a:cubicBezTo>
                  <a:pt x="1516347" y="786354"/>
                  <a:pt x="701959" y="718621"/>
                  <a:pt x="551676" y="699571"/>
                </a:cubicBezTo>
                <a:cubicBezTo>
                  <a:pt x="401393" y="680521"/>
                  <a:pt x="523630" y="675229"/>
                  <a:pt x="697726" y="658296"/>
                </a:cubicBezTo>
                <a:cubicBezTo>
                  <a:pt x="871822" y="641363"/>
                  <a:pt x="1346484" y="707508"/>
                  <a:pt x="1596251" y="597971"/>
                </a:cubicBezTo>
                <a:cubicBezTo>
                  <a:pt x="1846018" y="488434"/>
                  <a:pt x="2131768" y="24883"/>
                  <a:pt x="2196326" y="1071"/>
                </a:cubicBezTo>
                <a:cubicBezTo>
                  <a:pt x="2260884" y="-22741"/>
                  <a:pt x="2054509" y="357200"/>
                  <a:pt x="1983601" y="455096"/>
                </a:cubicBezTo>
                <a:cubicBezTo>
                  <a:pt x="1912693" y="552992"/>
                  <a:pt x="1825909" y="552992"/>
                  <a:pt x="1770876" y="588446"/>
                </a:cubicBezTo>
                <a:cubicBezTo>
                  <a:pt x="1715843" y="623900"/>
                  <a:pt x="1610009" y="723384"/>
                  <a:pt x="1653401" y="667821"/>
                </a:cubicBezTo>
                <a:cubicBezTo>
                  <a:pt x="1696793" y="612259"/>
                  <a:pt x="2024347" y="294758"/>
                  <a:pt x="2031226" y="255071"/>
                </a:cubicBezTo>
                <a:cubicBezTo>
                  <a:pt x="2038105" y="215384"/>
                  <a:pt x="1958730" y="357729"/>
                  <a:pt x="1694676" y="429696"/>
                </a:cubicBezTo>
                <a:cubicBezTo>
                  <a:pt x="1430622" y="501663"/>
                  <a:pt x="723126" y="722854"/>
                  <a:pt x="446901" y="686871"/>
                </a:cubicBezTo>
                <a:cubicBezTo>
                  <a:pt x="170676" y="650888"/>
                  <a:pt x="88655" y="274650"/>
                  <a:pt x="24626" y="2074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AFB4258-CFB7-4477-9CE0-1C71E108CFD0}"/>
              </a:ext>
            </a:extLst>
          </p:cNvPr>
          <p:cNvSpPr/>
          <p:nvPr/>
        </p:nvSpPr>
        <p:spPr>
          <a:xfrm>
            <a:off x="7274382" y="7054678"/>
            <a:ext cx="202796" cy="431075"/>
          </a:xfrm>
          <a:custGeom>
            <a:avLst/>
            <a:gdLst>
              <a:gd name="connsiteX0" fmla="*/ 9068 w 202796"/>
              <a:gd name="connsiteY0" fmla="*/ 172 h 431075"/>
              <a:gd name="connsiteX1" fmla="*/ 56693 w 202796"/>
              <a:gd name="connsiteY1" fmla="*/ 212897 h 431075"/>
              <a:gd name="connsiteX2" fmla="*/ 110668 w 202796"/>
              <a:gd name="connsiteY2" fmla="*/ 181147 h 431075"/>
              <a:gd name="connsiteX3" fmla="*/ 148768 w 202796"/>
              <a:gd name="connsiteY3" fmla="*/ 282747 h 431075"/>
              <a:gd name="connsiteX4" fmla="*/ 180518 w 202796"/>
              <a:gd name="connsiteY4" fmla="*/ 301797 h 431075"/>
              <a:gd name="connsiteX5" fmla="*/ 202743 w 202796"/>
              <a:gd name="connsiteY5" fmla="*/ 419272 h 431075"/>
              <a:gd name="connsiteX6" fmla="*/ 183693 w 202796"/>
              <a:gd name="connsiteY6" fmla="*/ 409747 h 431075"/>
              <a:gd name="connsiteX7" fmla="*/ 104318 w 202796"/>
              <a:gd name="connsiteY7" fmla="*/ 266872 h 431075"/>
              <a:gd name="connsiteX8" fmla="*/ 5893 w 202796"/>
              <a:gd name="connsiteY8" fmla="*/ 177972 h 431075"/>
              <a:gd name="connsiteX9" fmla="*/ 9068 w 202796"/>
              <a:gd name="connsiteY9" fmla="*/ 172 h 43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96" h="431075">
                <a:moveTo>
                  <a:pt x="9068" y="172"/>
                </a:moveTo>
                <a:cubicBezTo>
                  <a:pt x="17535" y="5993"/>
                  <a:pt x="39760" y="182735"/>
                  <a:pt x="56693" y="212897"/>
                </a:cubicBezTo>
                <a:cubicBezTo>
                  <a:pt x="73626" y="243059"/>
                  <a:pt x="95322" y="169505"/>
                  <a:pt x="110668" y="181147"/>
                </a:cubicBezTo>
                <a:cubicBezTo>
                  <a:pt x="126014" y="192789"/>
                  <a:pt x="137126" y="262639"/>
                  <a:pt x="148768" y="282747"/>
                </a:cubicBezTo>
                <a:cubicBezTo>
                  <a:pt x="160410" y="302855"/>
                  <a:pt x="171522" y="279043"/>
                  <a:pt x="180518" y="301797"/>
                </a:cubicBezTo>
                <a:cubicBezTo>
                  <a:pt x="189514" y="324551"/>
                  <a:pt x="202214" y="401280"/>
                  <a:pt x="202743" y="419272"/>
                </a:cubicBezTo>
                <a:cubicBezTo>
                  <a:pt x="203272" y="437264"/>
                  <a:pt x="200097" y="435147"/>
                  <a:pt x="183693" y="409747"/>
                </a:cubicBezTo>
                <a:cubicBezTo>
                  <a:pt x="167289" y="384347"/>
                  <a:pt x="133951" y="305501"/>
                  <a:pt x="104318" y="266872"/>
                </a:cubicBezTo>
                <a:cubicBezTo>
                  <a:pt x="74685" y="228243"/>
                  <a:pt x="16476" y="218718"/>
                  <a:pt x="5893" y="177972"/>
                </a:cubicBezTo>
                <a:cubicBezTo>
                  <a:pt x="-4690" y="137226"/>
                  <a:pt x="601" y="-5649"/>
                  <a:pt x="906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F70CE15-CC97-4881-A0F9-AC5D69719F13}"/>
              </a:ext>
            </a:extLst>
          </p:cNvPr>
          <p:cNvSpPr/>
          <p:nvPr/>
        </p:nvSpPr>
        <p:spPr>
          <a:xfrm>
            <a:off x="7188174" y="6134840"/>
            <a:ext cx="634293" cy="1351915"/>
          </a:xfrm>
          <a:custGeom>
            <a:avLst/>
            <a:gdLst>
              <a:gd name="connsiteX0" fmla="*/ 619151 w 634293"/>
              <a:gd name="connsiteY0" fmla="*/ 485035 h 1351915"/>
              <a:gd name="connsiteX1" fmla="*/ 615976 w 634293"/>
              <a:gd name="connsiteY1" fmla="*/ 329460 h 1351915"/>
              <a:gd name="connsiteX2" fmla="*/ 558826 w 634293"/>
              <a:gd name="connsiteY2" fmla="*/ 2435 h 1351915"/>
              <a:gd name="connsiteX3" fmla="*/ 565176 w 634293"/>
              <a:gd name="connsiteY3" fmla="*/ 516785 h 1351915"/>
              <a:gd name="connsiteX4" fmla="*/ 444526 w 634293"/>
              <a:gd name="connsiteY4" fmla="*/ 62760 h 1351915"/>
              <a:gd name="connsiteX5" fmla="*/ 517551 w 634293"/>
              <a:gd name="connsiteY5" fmla="*/ 592985 h 1351915"/>
              <a:gd name="connsiteX6" fmla="*/ 308001 w 634293"/>
              <a:gd name="connsiteY6" fmla="*/ 272310 h 1351915"/>
              <a:gd name="connsiteX7" fmla="*/ 355626 w 634293"/>
              <a:gd name="connsiteY7" fmla="*/ 608860 h 1351915"/>
              <a:gd name="connsiteX8" fmla="*/ 168301 w 634293"/>
              <a:gd name="connsiteY8" fmla="*/ 275485 h 1351915"/>
              <a:gd name="connsiteX9" fmla="*/ 342926 w 634293"/>
              <a:gd name="connsiteY9" fmla="*/ 875560 h 1351915"/>
              <a:gd name="connsiteX10" fmla="*/ 257201 w 634293"/>
              <a:gd name="connsiteY10" fmla="*/ 907310 h 1351915"/>
              <a:gd name="connsiteX11" fmla="*/ 3201 w 634293"/>
              <a:gd name="connsiteY11" fmla="*/ 881910 h 1351915"/>
              <a:gd name="connsiteX12" fmla="*/ 120676 w 634293"/>
              <a:gd name="connsiteY12" fmla="*/ 1027960 h 1351915"/>
              <a:gd name="connsiteX13" fmla="*/ 215926 w 634293"/>
              <a:gd name="connsiteY13" fmla="*/ 1351810 h 1351915"/>
              <a:gd name="connsiteX14" fmla="*/ 431826 w 634293"/>
              <a:gd name="connsiteY14" fmla="*/ 1056535 h 1351915"/>
              <a:gd name="connsiteX15" fmla="*/ 619151 w 634293"/>
              <a:gd name="connsiteY15" fmla="*/ 485035 h 13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4293" h="1351915">
                <a:moveTo>
                  <a:pt x="619151" y="485035"/>
                </a:moveTo>
                <a:cubicBezTo>
                  <a:pt x="649843" y="363856"/>
                  <a:pt x="626030" y="409893"/>
                  <a:pt x="615976" y="329460"/>
                </a:cubicBezTo>
                <a:cubicBezTo>
                  <a:pt x="605922" y="249027"/>
                  <a:pt x="567293" y="-28786"/>
                  <a:pt x="558826" y="2435"/>
                </a:cubicBezTo>
                <a:cubicBezTo>
                  <a:pt x="550359" y="33656"/>
                  <a:pt x="584226" y="506731"/>
                  <a:pt x="565176" y="516785"/>
                </a:cubicBezTo>
                <a:cubicBezTo>
                  <a:pt x="546126" y="526839"/>
                  <a:pt x="452463" y="50060"/>
                  <a:pt x="444526" y="62760"/>
                </a:cubicBezTo>
                <a:cubicBezTo>
                  <a:pt x="436589" y="75460"/>
                  <a:pt x="540305" y="558060"/>
                  <a:pt x="517551" y="592985"/>
                </a:cubicBezTo>
                <a:cubicBezTo>
                  <a:pt x="494797" y="627910"/>
                  <a:pt x="334988" y="269664"/>
                  <a:pt x="308001" y="272310"/>
                </a:cubicBezTo>
                <a:cubicBezTo>
                  <a:pt x="281013" y="274956"/>
                  <a:pt x="378909" y="608331"/>
                  <a:pt x="355626" y="608860"/>
                </a:cubicBezTo>
                <a:cubicBezTo>
                  <a:pt x="332343" y="609389"/>
                  <a:pt x="170418" y="231035"/>
                  <a:pt x="168301" y="275485"/>
                </a:cubicBezTo>
                <a:cubicBezTo>
                  <a:pt x="166184" y="319935"/>
                  <a:pt x="328109" y="770256"/>
                  <a:pt x="342926" y="875560"/>
                </a:cubicBezTo>
                <a:cubicBezTo>
                  <a:pt x="357743" y="980864"/>
                  <a:pt x="313822" y="906252"/>
                  <a:pt x="257201" y="907310"/>
                </a:cubicBezTo>
                <a:cubicBezTo>
                  <a:pt x="200580" y="908368"/>
                  <a:pt x="25955" y="861802"/>
                  <a:pt x="3201" y="881910"/>
                </a:cubicBezTo>
                <a:cubicBezTo>
                  <a:pt x="-19553" y="902018"/>
                  <a:pt x="85222" y="949643"/>
                  <a:pt x="120676" y="1027960"/>
                </a:cubicBezTo>
                <a:cubicBezTo>
                  <a:pt x="156130" y="1106277"/>
                  <a:pt x="164068" y="1347048"/>
                  <a:pt x="215926" y="1351810"/>
                </a:cubicBezTo>
                <a:cubicBezTo>
                  <a:pt x="267784" y="1356573"/>
                  <a:pt x="359330" y="1199939"/>
                  <a:pt x="431826" y="1056535"/>
                </a:cubicBezTo>
                <a:cubicBezTo>
                  <a:pt x="504322" y="913131"/>
                  <a:pt x="588459" y="606214"/>
                  <a:pt x="619151" y="4850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E864C8ED-4A91-43BD-8B1B-1D9561896872}"/>
              </a:ext>
            </a:extLst>
          </p:cNvPr>
          <p:cNvSpPr/>
          <p:nvPr/>
        </p:nvSpPr>
        <p:spPr>
          <a:xfrm>
            <a:off x="4523882" y="5878359"/>
            <a:ext cx="934555" cy="1338669"/>
          </a:xfrm>
          <a:custGeom>
            <a:avLst/>
            <a:gdLst>
              <a:gd name="connsiteX0" fmla="*/ 493 w 934555"/>
              <a:gd name="connsiteY0" fmla="*/ 1741 h 1338669"/>
              <a:gd name="connsiteX1" fmla="*/ 41768 w 934555"/>
              <a:gd name="connsiteY1" fmla="*/ 87466 h 1338669"/>
              <a:gd name="connsiteX2" fmla="*/ 273543 w 934555"/>
              <a:gd name="connsiteY2" fmla="*/ 309716 h 1338669"/>
              <a:gd name="connsiteX3" fmla="*/ 362443 w 934555"/>
              <a:gd name="connsiteY3" fmla="*/ 414491 h 1338669"/>
              <a:gd name="connsiteX4" fmla="*/ 444993 w 934555"/>
              <a:gd name="connsiteY4" fmla="*/ 528791 h 1338669"/>
              <a:gd name="connsiteX5" fmla="*/ 708518 w 934555"/>
              <a:gd name="connsiteY5" fmla="*/ 592291 h 1338669"/>
              <a:gd name="connsiteX6" fmla="*/ 899018 w 934555"/>
              <a:gd name="connsiteY6" fmla="*/ 678016 h 1338669"/>
              <a:gd name="connsiteX7" fmla="*/ 905368 w 934555"/>
              <a:gd name="connsiteY7" fmla="*/ 833591 h 1338669"/>
              <a:gd name="connsiteX8" fmla="*/ 594218 w 934555"/>
              <a:gd name="connsiteY8" fmla="*/ 1271741 h 1338669"/>
              <a:gd name="connsiteX9" fmla="*/ 559293 w 934555"/>
              <a:gd name="connsiteY9" fmla="*/ 1322541 h 1338669"/>
              <a:gd name="connsiteX10" fmla="*/ 648193 w 934555"/>
              <a:gd name="connsiteY10" fmla="*/ 1125691 h 1338669"/>
              <a:gd name="connsiteX11" fmla="*/ 327518 w 934555"/>
              <a:gd name="connsiteY11" fmla="*/ 1163791 h 1338669"/>
              <a:gd name="connsiteX12" fmla="*/ 286243 w 934555"/>
              <a:gd name="connsiteY12" fmla="*/ 884391 h 1338669"/>
              <a:gd name="connsiteX13" fmla="*/ 25893 w 934555"/>
              <a:gd name="connsiteY13" fmla="*/ 744691 h 1338669"/>
              <a:gd name="connsiteX14" fmla="*/ 63993 w 934555"/>
              <a:gd name="connsiteY14" fmla="*/ 471641 h 1338669"/>
              <a:gd name="connsiteX15" fmla="*/ 121143 w 934555"/>
              <a:gd name="connsiteY15" fmla="*/ 262091 h 1338669"/>
              <a:gd name="connsiteX16" fmla="*/ 25893 w 934555"/>
              <a:gd name="connsiteY16" fmla="*/ 46191 h 1338669"/>
              <a:gd name="connsiteX17" fmla="*/ 493 w 934555"/>
              <a:gd name="connsiteY17" fmla="*/ 1741 h 133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4555" h="1338669">
                <a:moveTo>
                  <a:pt x="493" y="1741"/>
                </a:moveTo>
                <a:cubicBezTo>
                  <a:pt x="3139" y="8620"/>
                  <a:pt x="-3740" y="36137"/>
                  <a:pt x="41768" y="87466"/>
                </a:cubicBezTo>
                <a:cubicBezTo>
                  <a:pt x="87276" y="138795"/>
                  <a:pt x="220097" y="255212"/>
                  <a:pt x="273543" y="309716"/>
                </a:cubicBezTo>
                <a:cubicBezTo>
                  <a:pt x="326989" y="364220"/>
                  <a:pt x="333868" y="377979"/>
                  <a:pt x="362443" y="414491"/>
                </a:cubicBezTo>
                <a:cubicBezTo>
                  <a:pt x="391018" y="451003"/>
                  <a:pt x="387314" y="499158"/>
                  <a:pt x="444993" y="528791"/>
                </a:cubicBezTo>
                <a:cubicBezTo>
                  <a:pt x="502672" y="558424"/>
                  <a:pt x="632847" y="567420"/>
                  <a:pt x="708518" y="592291"/>
                </a:cubicBezTo>
                <a:cubicBezTo>
                  <a:pt x="784189" y="617162"/>
                  <a:pt x="866210" y="637799"/>
                  <a:pt x="899018" y="678016"/>
                </a:cubicBezTo>
                <a:cubicBezTo>
                  <a:pt x="931826" y="718233"/>
                  <a:pt x="956168" y="734637"/>
                  <a:pt x="905368" y="833591"/>
                </a:cubicBezTo>
                <a:cubicBezTo>
                  <a:pt x="854568" y="932545"/>
                  <a:pt x="651897" y="1190249"/>
                  <a:pt x="594218" y="1271741"/>
                </a:cubicBezTo>
                <a:cubicBezTo>
                  <a:pt x="536539" y="1353233"/>
                  <a:pt x="550297" y="1346883"/>
                  <a:pt x="559293" y="1322541"/>
                </a:cubicBezTo>
                <a:cubicBezTo>
                  <a:pt x="568289" y="1298199"/>
                  <a:pt x="686822" y="1152149"/>
                  <a:pt x="648193" y="1125691"/>
                </a:cubicBezTo>
                <a:cubicBezTo>
                  <a:pt x="609564" y="1099233"/>
                  <a:pt x="387843" y="1204008"/>
                  <a:pt x="327518" y="1163791"/>
                </a:cubicBezTo>
                <a:cubicBezTo>
                  <a:pt x="267193" y="1123574"/>
                  <a:pt x="336514" y="954241"/>
                  <a:pt x="286243" y="884391"/>
                </a:cubicBezTo>
                <a:cubicBezTo>
                  <a:pt x="235972" y="814541"/>
                  <a:pt x="62935" y="813483"/>
                  <a:pt x="25893" y="744691"/>
                </a:cubicBezTo>
                <a:cubicBezTo>
                  <a:pt x="-11149" y="675899"/>
                  <a:pt x="48118" y="552074"/>
                  <a:pt x="63993" y="471641"/>
                </a:cubicBezTo>
                <a:cubicBezTo>
                  <a:pt x="79868" y="391208"/>
                  <a:pt x="127493" y="332999"/>
                  <a:pt x="121143" y="262091"/>
                </a:cubicBezTo>
                <a:cubicBezTo>
                  <a:pt x="114793" y="191183"/>
                  <a:pt x="46001" y="84291"/>
                  <a:pt x="25893" y="46191"/>
                </a:cubicBezTo>
                <a:cubicBezTo>
                  <a:pt x="5785" y="8091"/>
                  <a:pt x="-2153" y="-5138"/>
                  <a:pt x="493" y="17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77028FA-8250-4CFC-B772-704D6493B4D5}"/>
              </a:ext>
            </a:extLst>
          </p:cNvPr>
          <p:cNvSpPr/>
          <p:nvPr/>
        </p:nvSpPr>
        <p:spPr>
          <a:xfrm>
            <a:off x="4223977" y="5981251"/>
            <a:ext cx="961317" cy="1661979"/>
          </a:xfrm>
          <a:custGeom>
            <a:avLst/>
            <a:gdLst>
              <a:gd name="connsiteX0" fmla="*/ 370248 w 961317"/>
              <a:gd name="connsiteY0" fmla="*/ 449 h 1661979"/>
              <a:gd name="connsiteX1" fmla="*/ 300398 w 961317"/>
              <a:gd name="connsiteY1" fmla="*/ 375099 h 1661979"/>
              <a:gd name="connsiteX2" fmla="*/ 478198 w 961317"/>
              <a:gd name="connsiteY2" fmla="*/ 759274 h 1661979"/>
              <a:gd name="connsiteX3" fmla="*/ 541698 w 961317"/>
              <a:gd name="connsiteY3" fmla="*/ 784674 h 1661979"/>
              <a:gd name="connsiteX4" fmla="*/ 684573 w 961317"/>
              <a:gd name="connsiteY4" fmla="*/ 1105349 h 1661979"/>
              <a:gd name="connsiteX5" fmla="*/ 802048 w 961317"/>
              <a:gd name="connsiteY5" fmla="*/ 1048199 h 1661979"/>
              <a:gd name="connsiteX6" fmla="*/ 954448 w 961317"/>
              <a:gd name="connsiteY6" fmla="*/ 1267274 h 1661979"/>
              <a:gd name="connsiteX7" fmla="*/ 925873 w 961317"/>
              <a:gd name="connsiteY7" fmla="*/ 1451424 h 1661979"/>
              <a:gd name="connsiteX8" fmla="*/ 843323 w 961317"/>
              <a:gd name="connsiteY8" fmla="*/ 1660974 h 1661979"/>
              <a:gd name="connsiteX9" fmla="*/ 652823 w 961317"/>
              <a:gd name="connsiteY9" fmla="*/ 1521274 h 1661979"/>
              <a:gd name="connsiteX10" fmla="*/ 563923 w 961317"/>
              <a:gd name="connsiteY10" fmla="*/ 1305374 h 1661979"/>
              <a:gd name="connsiteX11" fmla="*/ 586148 w 961317"/>
              <a:gd name="connsiteY11" fmla="*/ 1235524 h 1661979"/>
              <a:gd name="connsiteX12" fmla="*/ 389298 w 961317"/>
              <a:gd name="connsiteY12" fmla="*/ 927549 h 1661979"/>
              <a:gd name="connsiteX13" fmla="*/ 706798 w 961317"/>
              <a:gd name="connsiteY13" fmla="*/ 883099 h 1661979"/>
              <a:gd name="connsiteX14" fmla="*/ 128948 w 961317"/>
              <a:gd name="connsiteY14" fmla="*/ 454474 h 1661979"/>
              <a:gd name="connsiteX15" fmla="*/ 17823 w 961317"/>
              <a:gd name="connsiteY15" fmla="*/ 302074 h 1661979"/>
              <a:gd name="connsiteX16" fmla="*/ 370248 w 961317"/>
              <a:gd name="connsiteY16" fmla="*/ 449 h 16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1317" h="1661979">
                <a:moveTo>
                  <a:pt x="370248" y="449"/>
                </a:moveTo>
                <a:cubicBezTo>
                  <a:pt x="417344" y="12620"/>
                  <a:pt x="282406" y="248628"/>
                  <a:pt x="300398" y="375099"/>
                </a:cubicBezTo>
                <a:cubicBezTo>
                  <a:pt x="318390" y="501570"/>
                  <a:pt x="437981" y="691012"/>
                  <a:pt x="478198" y="759274"/>
                </a:cubicBezTo>
                <a:cubicBezTo>
                  <a:pt x="518415" y="827536"/>
                  <a:pt x="507302" y="726995"/>
                  <a:pt x="541698" y="784674"/>
                </a:cubicBezTo>
                <a:cubicBezTo>
                  <a:pt x="576094" y="842353"/>
                  <a:pt x="641181" y="1061428"/>
                  <a:pt x="684573" y="1105349"/>
                </a:cubicBezTo>
                <a:cubicBezTo>
                  <a:pt x="727965" y="1149270"/>
                  <a:pt x="757069" y="1021212"/>
                  <a:pt x="802048" y="1048199"/>
                </a:cubicBezTo>
                <a:cubicBezTo>
                  <a:pt x="847027" y="1075186"/>
                  <a:pt x="933811" y="1200070"/>
                  <a:pt x="954448" y="1267274"/>
                </a:cubicBezTo>
                <a:cubicBezTo>
                  <a:pt x="975086" y="1334478"/>
                  <a:pt x="944394" y="1385807"/>
                  <a:pt x="925873" y="1451424"/>
                </a:cubicBezTo>
                <a:cubicBezTo>
                  <a:pt x="907352" y="1517041"/>
                  <a:pt x="888831" y="1649332"/>
                  <a:pt x="843323" y="1660974"/>
                </a:cubicBezTo>
                <a:cubicBezTo>
                  <a:pt x="797815" y="1672616"/>
                  <a:pt x="699390" y="1580541"/>
                  <a:pt x="652823" y="1521274"/>
                </a:cubicBezTo>
                <a:cubicBezTo>
                  <a:pt x="606256" y="1462007"/>
                  <a:pt x="575035" y="1352999"/>
                  <a:pt x="563923" y="1305374"/>
                </a:cubicBezTo>
                <a:cubicBezTo>
                  <a:pt x="552811" y="1257749"/>
                  <a:pt x="615252" y="1298495"/>
                  <a:pt x="586148" y="1235524"/>
                </a:cubicBezTo>
                <a:cubicBezTo>
                  <a:pt x="557044" y="1172553"/>
                  <a:pt x="369190" y="986286"/>
                  <a:pt x="389298" y="927549"/>
                </a:cubicBezTo>
                <a:cubicBezTo>
                  <a:pt x="409406" y="868812"/>
                  <a:pt x="750190" y="961945"/>
                  <a:pt x="706798" y="883099"/>
                </a:cubicBezTo>
                <a:cubicBezTo>
                  <a:pt x="663406" y="804253"/>
                  <a:pt x="243777" y="551312"/>
                  <a:pt x="128948" y="454474"/>
                </a:cubicBezTo>
                <a:cubicBezTo>
                  <a:pt x="14119" y="357637"/>
                  <a:pt x="-27156" y="377216"/>
                  <a:pt x="17823" y="302074"/>
                </a:cubicBezTo>
                <a:cubicBezTo>
                  <a:pt x="62802" y="226932"/>
                  <a:pt x="323152" y="-11722"/>
                  <a:pt x="370248" y="4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2DE45AEC-2423-4DB1-9508-83A071B33DCB}"/>
              </a:ext>
            </a:extLst>
          </p:cNvPr>
          <p:cNvSpPr/>
          <p:nvPr/>
        </p:nvSpPr>
        <p:spPr>
          <a:xfrm>
            <a:off x="5288801" y="5308302"/>
            <a:ext cx="775452" cy="148970"/>
          </a:xfrm>
          <a:custGeom>
            <a:avLst/>
            <a:gdLst>
              <a:gd name="connsiteX0" fmla="*/ 749 w 775452"/>
              <a:gd name="connsiteY0" fmla="*/ 111423 h 148970"/>
              <a:gd name="connsiteX1" fmla="*/ 130924 w 775452"/>
              <a:gd name="connsiteY1" fmla="*/ 101898 h 148970"/>
              <a:gd name="connsiteX2" fmla="*/ 775449 w 775452"/>
              <a:gd name="connsiteY2" fmla="*/ 298 h 148970"/>
              <a:gd name="connsiteX3" fmla="*/ 140449 w 775452"/>
              <a:gd name="connsiteY3" fmla="*/ 73323 h 148970"/>
              <a:gd name="connsiteX4" fmla="*/ 80124 w 775452"/>
              <a:gd name="connsiteY4" fmla="*/ 146348 h 148970"/>
              <a:gd name="connsiteX5" fmla="*/ 749 w 775452"/>
              <a:gd name="connsiteY5" fmla="*/ 111423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52" h="148970">
                <a:moveTo>
                  <a:pt x="749" y="111423"/>
                </a:moveTo>
                <a:cubicBezTo>
                  <a:pt x="9216" y="104015"/>
                  <a:pt x="1807" y="120419"/>
                  <a:pt x="130924" y="101898"/>
                </a:cubicBezTo>
                <a:cubicBezTo>
                  <a:pt x="260041" y="83377"/>
                  <a:pt x="773862" y="5060"/>
                  <a:pt x="775449" y="298"/>
                </a:cubicBezTo>
                <a:cubicBezTo>
                  <a:pt x="777036" y="-4464"/>
                  <a:pt x="256336" y="48981"/>
                  <a:pt x="140449" y="73323"/>
                </a:cubicBezTo>
                <a:cubicBezTo>
                  <a:pt x="24562" y="97665"/>
                  <a:pt x="102349" y="133119"/>
                  <a:pt x="80124" y="146348"/>
                </a:cubicBezTo>
                <a:cubicBezTo>
                  <a:pt x="57899" y="159577"/>
                  <a:pt x="-7718" y="118831"/>
                  <a:pt x="749" y="11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AE89D9A-F4E9-4585-8D17-217861F1C337}"/>
              </a:ext>
            </a:extLst>
          </p:cNvPr>
          <p:cNvSpPr/>
          <p:nvPr/>
        </p:nvSpPr>
        <p:spPr>
          <a:xfrm>
            <a:off x="5770910" y="5388816"/>
            <a:ext cx="361391" cy="222678"/>
          </a:xfrm>
          <a:custGeom>
            <a:avLst/>
            <a:gdLst>
              <a:gd name="connsiteX0" fmla="*/ 360015 w 361391"/>
              <a:gd name="connsiteY0" fmla="*/ 2334 h 222678"/>
              <a:gd name="connsiteX1" fmla="*/ 36165 w 361391"/>
              <a:gd name="connsiteY1" fmla="*/ 211884 h 222678"/>
              <a:gd name="connsiteX2" fmla="*/ 20290 w 361391"/>
              <a:gd name="connsiteY2" fmla="*/ 183309 h 222678"/>
              <a:gd name="connsiteX3" fmla="*/ 147290 w 361391"/>
              <a:gd name="connsiteY3" fmla="*/ 103934 h 222678"/>
              <a:gd name="connsiteX4" fmla="*/ 360015 w 361391"/>
              <a:gd name="connsiteY4" fmla="*/ 2334 h 2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91" h="222678">
                <a:moveTo>
                  <a:pt x="360015" y="2334"/>
                </a:moveTo>
                <a:cubicBezTo>
                  <a:pt x="341494" y="20326"/>
                  <a:pt x="92786" y="181722"/>
                  <a:pt x="36165" y="211884"/>
                </a:cubicBezTo>
                <a:cubicBezTo>
                  <a:pt x="-20456" y="242046"/>
                  <a:pt x="1769" y="201301"/>
                  <a:pt x="20290" y="183309"/>
                </a:cubicBezTo>
                <a:cubicBezTo>
                  <a:pt x="38811" y="165317"/>
                  <a:pt x="89611" y="132509"/>
                  <a:pt x="147290" y="103934"/>
                </a:cubicBezTo>
                <a:cubicBezTo>
                  <a:pt x="204969" y="75359"/>
                  <a:pt x="378536" y="-15658"/>
                  <a:pt x="360015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B7256C48-49E8-48B6-B501-18C4FB062FD4}"/>
              </a:ext>
            </a:extLst>
          </p:cNvPr>
          <p:cNvSpPr/>
          <p:nvPr/>
        </p:nvSpPr>
        <p:spPr>
          <a:xfrm>
            <a:off x="6183205" y="5038720"/>
            <a:ext cx="208825" cy="168282"/>
          </a:xfrm>
          <a:custGeom>
            <a:avLst/>
            <a:gdLst>
              <a:gd name="connsiteX0" fmla="*/ 1695 w 208825"/>
              <a:gd name="connsiteY0" fmla="*/ 5 h 168282"/>
              <a:gd name="connsiteX1" fmla="*/ 106470 w 208825"/>
              <a:gd name="connsiteY1" fmla="*/ 63505 h 168282"/>
              <a:gd name="connsiteX2" fmla="*/ 39795 w 208825"/>
              <a:gd name="connsiteY2" fmla="*/ 168280 h 168282"/>
              <a:gd name="connsiteX3" fmla="*/ 208070 w 208825"/>
              <a:gd name="connsiteY3" fmla="*/ 60330 h 168282"/>
              <a:gd name="connsiteX4" fmla="*/ 1695 w 208825"/>
              <a:gd name="connsiteY4" fmla="*/ 5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5" h="168282">
                <a:moveTo>
                  <a:pt x="1695" y="5"/>
                </a:moveTo>
                <a:cubicBezTo>
                  <a:pt x="-15238" y="534"/>
                  <a:pt x="100120" y="35459"/>
                  <a:pt x="106470" y="63505"/>
                </a:cubicBezTo>
                <a:cubicBezTo>
                  <a:pt x="112820" y="91551"/>
                  <a:pt x="22862" y="168809"/>
                  <a:pt x="39795" y="168280"/>
                </a:cubicBezTo>
                <a:cubicBezTo>
                  <a:pt x="56728" y="167751"/>
                  <a:pt x="221299" y="86259"/>
                  <a:pt x="208070" y="60330"/>
                </a:cubicBezTo>
                <a:cubicBezTo>
                  <a:pt x="194841" y="34401"/>
                  <a:pt x="18628" y="-524"/>
                  <a:pt x="169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68B2748-F9D1-43BA-A25B-728F713D0AA8}"/>
              </a:ext>
            </a:extLst>
          </p:cNvPr>
          <p:cNvSpPr/>
          <p:nvPr/>
        </p:nvSpPr>
        <p:spPr>
          <a:xfrm>
            <a:off x="6534150" y="4668061"/>
            <a:ext cx="436038" cy="151589"/>
          </a:xfrm>
          <a:custGeom>
            <a:avLst/>
            <a:gdLst>
              <a:gd name="connsiteX0" fmla="*/ 0 w 436038"/>
              <a:gd name="connsiteY0" fmla="*/ 151589 h 151589"/>
              <a:gd name="connsiteX1" fmla="*/ 101600 w 436038"/>
              <a:gd name="connsiteY1" fmla="*/ 97614 h 151589"/>
              <a:gd name="connsiteX2" fmla="*/ 269875 w 436038"/>
              <a:gd name="connsiteY2" fmla="*/ 18239 h 151589"/>
              <a:gd name="connsiteX3" fmla="*/ 434975 w 436038"/>
              <a:gd name="connsiteY3" fmla="*/ 5539 h 151589"/>
              <a:gd name="connsiteX4" fmla="*/ 187325 w 436038"/>
              <a:gd name="connsiteY4" fmla="*/ 91264 h 151589"/>
              <a:gd name="connsiteX5" fmla="*/ 0 w 436038"/>
              <a:gd name="connsiteY5" fmla="*/ 151589 h 15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038" h="151589">
                <a:moveTo>
                  <a:pt x="0" y="151589"/>
                </a:moveTo>
                <a:cubicBezTo>
                  <a:pt x="28310" y="135714"/>
                  <a:pt x="56621" y="119839"/>
                  <a:pt x="101600" y="97614"/>
                </a:cubicBezTo>
                <a:cubicBezTo>
                  <a:pt x="146579" y="75389"/>
                  <a:pt x="214313" y="33585"/>
                  <a:pt x="269875" y="18239"/>
                </a:cubicBezTo>
                <a:cubicBezTo>
                  <a:pt x="325437" y="2893"/>
                  <a:pt x="448733" y="-6632"/>
                  <a:pt x="434975" y="5539"/>
                </a:cubicBezTo>
                <a:cubicBezTo>
                  <a:pt x="421217" y="17710"/>
                  <a:pt x="187325" y="91264"/>
                  <a:pt x="187325" y="91264"/>
                </a:cubicBezTo>
                <a:lnTo>
                  <a:pt x="0" y="1515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98964E9-0159-40D6-8EE8-7998B814AAF8}"/>
              </a:ext>
            </a:extLst>
          </p:cNvPr>
          <p:cNvSpPr/>
          <p:nvPr/>
        </p:nvSpPr>
        <p:spPr>
          <a:xfrm>
            <a:off x="6040698" y="4613158"/>
            <a:ext cx="409064" cy="346309"/>
          </a:xfrm>
          <a:custGeom>
            <a:avLst/>
            <a:gdLst>
              <a:gd name="connsiteX0" fmla="*/ 7677 w 409064"/>
              <a:gd name="connsiteY0" fmla="*/ 3292 h 346309"/>
              <a:gd name="connsiteX1" fmla="*/ 90227 w 409064"/>
              <a:gd name="connsiteY1" fmla="*/ 50917 h 346309"/>
              <a:gd name="connsiteX2" fmla="*/ 277552 w 409064"/>
              <a:gd name="connsiteY2" fmla="*/ 146167 h 346309"/>
              <a:gd name="connsiteX3" fmla="*/ 407727 w 409064"/>
              <a:gd name="connsiteY3" fmla="*/ 346192 h 346309"/>
              <a:gd name="connsiteX4" fmla="*/ 341052 w 409064"/>
              <a:gd name="connsiteY4" fmla="*/ 174742 h 346309"/>
              <a:gd name="connsiteX5" fmla="*/ 274377 w 409064"/>
              <a:gd name="connsiteY5" fmla="*/ 139817 h 346309"/>
              <a:gd name="connsiteX6" fmla="*/ 7677 w 409064"/>
              <a:gd name="connsiteY6" fmla="*/ 3292 h 34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4" h="346309">
                <a:moveTo>
                  <a:pt x="7677" y="3292"/>
                </a:moveTo>
                <a:cubicBezTo>
                  <a:pt x="-23015" y="-11525"/>
                  <a:pt x="45248" y="27105"/>
                  <a:pt x="90227" y="50917"/>
                </a:cubicBezTo>
                <a:cubicBezTo>
                  <a:pt x="135206" y="74730"/>
                  <a:pt x="224635" y="96955"/>
                  <a:pt x="277552" y="146167"/>
                </a:cubicBezTo>
                <a:cubicBezTo>
                  <a:pt x="330469" y="195379"/>
                  <a:pt x="397144" y="341430"/>
                  <a:pt x="407727" y="346192"/>
                </a:cubicBezTo>
                <a:cubicBezTo>
                  <a:pt x="418310" y="350955"/>
                  <a:pt x="363277" y="209138"/>
                  <a:pt x="341052" y="174742"/>
                </a:cubicBezTo>
                <a:cubicBezTo>
                  <a:pt x="318827" y="140346"/>
                  <a:pt x="325177" y="164159"/>
                  <a:pt x="274377" y="139817"/>
                </a:cubicBezTo>
                <a:cubicBezTo>
                  <a:pt x="223577" y="115475"/>
                  <a:pt x="38369" y="18109"/>
                  <a:pt x="7677" y="3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F8A24DBC-A7DF-476C-89A2-84DF57B20798}"/>
              </a:ext>
            </a:extLst>
          </p:cNvPr>
          <p:cNvSpPr/>
          <p:nvPr/>
        </p:nvSpPr>
        <p:spPr>
          <a:xfrm>
            <a:off x="7022506" y="5471002"/>
            <a:ext cx="622894" cy="218598"/>
          </a:xfrm>
          <a:custGeom>
            <a:avLst/>
            <a:gdLst>
              <a:gd name="connsiteX0" fmla="*/ 184744 w 622894"/>
              <a:gd name="connsiteY0" fmla="*/ 59848 h 218598"/>
              <a:gd name="connsiteX1" fmla="*/ 603844 w 622894"/>
              <a:gd name="connsiteY1" fmla="*/ 158273 h 218598"/>
              <a:gd name="connsiteX2" fmla="*/ 505419 w 622894"/>
              <a:gd name="connsiteY2" fmla="*/ 139223 h 218598"/>
              <a:gd name="connsiteX3" fmla="*/ 333969 w 622894"/>
              <a:gd name="connsiteY3" fmla="*/ 120173 h 218598"/>
              <a:gd name="connsiteX4" fmla="*/ 622894 w 622894"/>
              <a:gd name="connsiteY4" fmla="*/ 218598 h 218598"/>
              <a:gd name="connsiteX5" fmla="*/ 6944 w 622894"/>
              <a:gd name="connsiteY5" fmla="*/ 2698 h 218598"/>
              <a:gd name="connsiteX6" fmla="*/ 286344 w 622894"/>
              <a:gd name="connsiteY6" fmla="*/ 94773 h 218598"/>
              <a:gd name="connsiteX7" fmla="*/ 184744 w 622894"/>
              <a:gd name="connsiteY7" fmla="*/ 59848 h 21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894" h="218598">
                <a:moveTo>
                  <a:pt x="184744" y="59848"/>
                </a:moveTo>
                <a:cubicBezTo>
                  <a:pt x="237661" y="70431"/>
                  <a:pt x="550398" y="145044"/>
                  <a:pt x="603844" y="158273"/>
                </a:cubicBezTo>
                <a:cubicBezTo>
                  <a:pt x="657290" y="171502"/>
                  <a:pt x="550398" y="145573"/>
                  <a:pt x="505419" y="139223"/>
                </a:cubicBezTo>
                <a:cubicBezTo>
                  <a:pt x="460440" y="132873"/>
                  <a:pt x="314390" y="106944"/>
                  <a:pt x="333969" y="120173"/>
                </a:cubicBezTo>
                <a:cubicBezTo>
                  <a:pt x="353548" y="133402"/>
                  <a:pt x="622894" y="218598"/>
                  <a:pt x="622894" y="218598"/>
                </a:cubicBezTo>
                <a:lnTo>
                  <a:pt x="6944" y="2698"/>
                </a:lnTo>
                <a:cubicBezTo>
                  <a:pt x="-49148" y="-17939"/>
                  <a:pt x="251948" y="86306"/>
                  <a:pt x="286344" y="94773"/>
                </a:cubicBezTo>
                <a:cubicBezTo>
                  <a:pt x="320740" y="103240"/>
                  <a:pt x="131827" y="49265"/>
                  <a:pt x="184744" y="5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58101E4-3A87-405C-A629-4DFC026F078E}"/>
              </a:ext>
            </a:extLst>
          </p:cNvPr>
          <p:cNvSpPr/>
          <p:nvPr/>
        </p:nvSpPr>
        <p:spPr>
          <a:xfrm>
            <a:off x="6729213" y="5136727"/>
            <a:ext cx="170088" cy="198022"/>
          </a:xfrm>
          <a:custGeom>
            <a:avLst/>
            <a:gdLst>
              <a:gd name="connsiteX0" fmla="*/ 170062 w 170088"/>
              <a:gd name="connsiteY0" fmla="*/ 423 h 198022"/>
              <a:gd name="connsiteX1" fmla="*/ 20837 w 170088"/>
              <a:gd name="connsiteY1" fmla="*/ 175048 h 198022"/>
              <a:gd name="connsiteX2" fmla="*/ 20837 w 170088"/>
              <a:gd name="connsiteY2" fmla="*/ 190923 h 198022"/>
              <a:gd name="connsiteX3" fmla="*/ 8137 w 170088"/>
              <a:gd name="connsiteY3" fmla="*/ 127423 h 198022"/>
              <a:gd name="connsiteX4" fmla="*/ 170062 w 170088"/>
              <a:gd name="connsiteY4" fmla="*/ 423 h 1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88" h="198022">
                <a:moveTo>
                  <a:pt x="170062" y="423"/>
                </a:moveTo>
                <a:cubicBezTo>
                  <a:pt x="172179" y="8360"/>
                  <a:pt x="45708" y="143298"/>
                  <a:pt x="20837" y="175048"/>
                </a:cubicBezTo>
                <a:cubicBezTo>
                  <a:pt x="-4034" y="206798"/>
                  <a:pt x="22954" y="198860"/>
                  <a:pt x="20837" y="190923"/>
                </a:cubicBezTo>
                <a:cubicBezTo>
                  <a:pt x="18720" y="182986"/>
                  <a:pt x="-15146" y="156527"/>
                  <a:pt x="8137" y="127423"/>
                </a:cubicBezTo>
                <a:cubicBezTo>
                  <a:pt x="31420" y="98319"/>
                  <a:pt x="167945" y="-7514"/>
                  <a:pt x="170062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264E40F5-1022-4ED1-A1B1-F8026ABA6F99}"/>
              </a:ext>
            </a:extLst>
          </p:cNvPr>
          <p:cNvSpPr/>
          <p:nvPr/>
        </p:nvSpPr>
        <p:spPr>
          <a:xfrm>
            <a:off x="6713444" y="5308591"/>
            <a:ext cx="327542" cy="436940"/>
          </a:xfrm>
          <a:custGeom>
            <a:avLst/>
            <a:gdLst>
              <a:gd name="connsiteX0" fmla="*/ 1681 w 327542"/>
              <a:gd name="connsiteY0" fmla="*/ 9 h 436940"/>
              <a:gd name="connsiteX1" fmla="*/ 147731 w 327542"/>
              <a:gd name="connsiteY1" fmla="*/ 257184 h 436940"/>
              <a:gd name="connsiteX2" fmla="*/ 325531 w 327542"/>
              <a:gd name="connsiteY2" fmla="*/ 431809 h 436940"/>
              <a:gd name="connsiteX3" fmla="*/ 233456 w 327542"/>
              <a:gd name="connsiteY3" fmla="*/ 377834 h 436940"/>
              <a:gd name="connsiteX4" fmla="*/ 77881 w 327542"/>
              <a:gd name="connsiteY4" fmla="*/ 247659 h 436940"/>
              <a:gd name="connsiteX5" fmla="*/ 1681 w 327542"/>
              <a:gd name="connsiteY5" fmla="*/ 9 h 43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42" h="436940">
                <a:moveTo>
                  <a:pt x="1681" y="9"/>
                </a:moveTo>
                <a:cubicBezTo>
                  <a:pt x="13323" y="1596"/>
                  <a:pt x="93756" y="185217"/>
                  <a:pt x="147731" y="257184"/>
                </a:cubicBezTo>
                <a:cubicBezTo>
                  <a:pt x="201706" y="329151"/>
                  <a:pt x="311244" y="411701"/>
                  <a:pt x="325531" y="431809"/>
                </a:cubicBezTo>
                <a:cubicBezTo>
                  <a:pt x="339818" y="451917"/>
                  <a:pt x="274731" y="408526"/>
                  <a:pt x="233456" y="377834"/>
                </a:cubicBezTo>
                <a:cubicBezTo>
                  <a:pt x="192181" y="347142"/>
                  <a:pt x="114394" y="307455"/>
                  <a:pt x="77881" y="247659"/>
                </a:cubicBezTo>
                <a:cubicBezTo>
                  <a:pt x="41369" y="187863"/>
                  <a:pt x="-9961" y="-1578"/>
                  <a:pt x="16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529867A-80E6-4651-B0A0-378C37D12FA1}"/>
              </a:ext>
            </a:extLst>
          </p:cNvPr>
          <p:cNvSpPr/>
          <p:nvPr/>
        </p:nvSpPr>
        <p:spPr>
          <a:xfrm>
            <a:off x="7236256" y="5694147"/>
            <a:ext cx="470473" cy="44268"/>
          </a:xfrm>
          <a:custGeom>
            <a:avLst/>
            <a:gdLst>
              <a:gd name="connsiteX0" fmla="*/ 2744 w 470473"/>
              <a:gd name="connsiteY0" fmla="*/ 39903 h 44268"/>
              <a:gd name="connsiteX1" fmla="*/ 123394 w 470473"/>
              <a:gd name="connsiteY1" fmla="*/ 39903 h 44268"/>
              <a:gd name="connsiteX2" fmla="*/ 469469 w 470473"/>
              <a:gd name="connsiteY2" fmla="*/ 4978 h 44268"/>
              <a:gd name="connsiteX3" fmla="*/ 221819 w 470473"/>
              <a:gd name="connsiteY3" fmla="*/ 4978 h 44268"/>
              <a:gd name="connsiteX4" fmla="*/ 2744 w 470473"/>
              <a:gd name="connsiteY4" fmla="*/ 39903 h 4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473" h="44268">
                <a:moveTo>
                  <a:pt x="2744" y="39903"/>
                </a:moveTo>
                <a:cubicBezTo>
                  <a:pt x="-13660" y="45724"/>
                  <a:pt x="45606" y="45724"/>
                  <a:pt x="123394" y="39903"/>
                </a:cubicBezTo>
                <a:cubicBezTo>
                  <a:pt x="201182" y="34082"/>
                  <a:pt x="453065" y="10799"/>
                  <a:pt x="469469" y="4978"/>
                </a:cubicBezTo>
                <a:cubicBezTo>
                  <a:pt x="485873" y="-843"/>
                  <a:pt x="296961" y="-2430"/>
                  <a:pt x="221819" y="4978"/>
                </a:cubicBezTo>
                <a:cubicBezTo>
                  <a:pt x="146677" y="12386"/>
                  <a:pt x="19148" y="34082"/>
                  <a:pt x="2744" y="39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21ADD42-C178-4A16-96D0-41C9586E6F4C}"/>
              </a:ext>
            </a:extLst>
          </p:cNvPr>
          <p:cNvSpPr/>
          <p:nvPr/>
        </p:nvSpPr>
        <p:spPr>
          <a:xfrm>
            <a:off x="5476462" y="6144931"/>
            <a:ext cx="894173" cy="598016"/>
          </a:xfrm>
          <a:custGeom>
            <a:avLst/>
            <a:gdLst>
              <a:gd name="connsiteX0" fmla="*/ 774055 w 894173"/>
              <a:gd name="connsiteY0" fmla="*/ 1869 h 598016"/>
              <a:gd name="connsiteX1" fmla="*/ 892588 w 894173"/>
              <a:gd name="connsiteY1" fmla="*/ 194486 h 598016"/>
              <a:gd name="connsiteX2" fmla="*/ 674571 w 894173"/>
              <a:gd name="connsiteY2" fmla="*/ 173319 h 598016"/>
              <a:gd name="connsiteX3" fmla="*/ 465021 w 894173"/>
              <a:gd name="connsiteY3" fmla="*/ 232586 h 598016"/>
              <a:gd name="connsiteX4" fmla="*/ 342255 w 894173"/>
              <a:gd name="connsiteY4" fmla="*/ 342652 h 598016"/>
              <a:gd name="connsiteX5" fmla="*/ 249121 w 894173"/>
              <a:gd name="connsiteY5" fmla="*/ 499286 h 598016"/>
              <a:gd name="connsiteX6" fmla="*/ 253355 w 894173"/>
              <a:gd name="connsiteY6" fmla="*/ 406152 h 598016"/>
              <a:gd name="connsiteX7" fmla="*/ 39571 w 894173"/>
              <a:gd name="connsiteY7" fmla="*/ 596652 h 598016"/>
              <a:gd name="connsiteX8" fmla="*/ 37455 w 894173"/>
              <a:gd name="connsiteY8" fmla="*/ 289736 h 598016"/>
              <a:gd name="connsiteX9" fmla="*/ 424805 w 894173"/>
              <a:gd name="connsiteY9" fmla="*/ 186019 h 598016"/>
              <a:gd name="connsiteX10" fmla="*/ 793105 w 894173"/>
              <a:gd name="connsiteY10" fmla="*/ 101352 h 598016"/>
              <a:gd name="connsiteX11" fmla="*/ 774055 w 894173"/>
              <a:gd name="connsiteY11" fmla="*/ 1869 h 59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173" h="598016">
                <a:moveTo>
                  <a:pt x="774055" y="1869"/>
                </a:moveTo>
                <a:cubicBezTo>
                  <a:pt x="790635" y="17391"/>
                  <a:pt x="909169" y="165911"/>
                  <a:pt x="892588" y="194486"/>
                </a:cubicBezTo>
                <a:cubicBezTo>
                  <a:pt x="876007" y="223061"/>
                  <a:pt x="745832" y="166969"/>
                  <a:pt x="674571" y="173319"/>
                </a:cubicBezTo>
                <a:cubicBezTo>
                  <a:pt x="603310" y="179669"/>
                  <a:pt x="520407" y="204364"/>
                  <a:pt x="465021" y="232586"/>
                </a:cubicBezTo>
                <a:cubicBezTo>
                  <a:pt x="409635" y="260808"/>
                  <a:pt x="378238" y="298202"/>
                  <a:pt x="342255" y="342652"/>
                </a:cubicBezTo>
                <a:cubicBezTo>
                  <a:pt x="306272" y="387102"/>
                  <a:pt x="263938" y="488703"/>
                  <a:pt x="249121" y="499286"/>
                </a:cubicBezTo>
                <a:cubicBezTo>
                  <a:pt x="234304" y="509869"/>
                  <a:pt x="288280" y="389924"/>
                  <a:pt x="253355" y="406152"/>
                </a:cubicBezTo>
                <a:cubicBezTo>
                  <a:pt x="218430" y="422380"/>
                  <a:pt x="75554" y="616055"/>
                  <a:pt x="39571" y="596652"/>
                </a:cubicBezTo>
                <a:cubicBezTo>
                  <a:pt x="3588" y="577249"/>
                  <a:pt x="-26751" y="358175"/>
                  <a:pt x="37455" y="289736"/>
                </a:cubicBezTo>
                <a:cubicBezTo>
                  <a:pt x="101661" y="221297"/>
                  <a:pt x="298863" y="217416"/>
                  <a:pt x="424805" y="186019"/>
                </a:cubicBezTo>
                <a:cubicBezTo>
                  <a:pt x="550747" y="154622"/>
                  <a:pt x="734544" y="130985"/>
                  <a:pt x="793105" y="101352"/>
                </a:cubicBezTo>
                <a:cubicBezTo>
                  <a:pt x="851666" y="71719"/>
                  <a:pt x="757475" y="-13653"/>
                  <a:pt x="774055" y="18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8C78FAA-C813-430F-9CF0-2774E152C3FB}"/>
              </a:ext>
            </a:extLst>
          </p:cNvPr>
          <p:cNvSpPr/>
          <p:nvPr/>
        </p:nvSpPr>
        <p:spPr>
          <a:xfrm>
            <a:off x="6289631" y="6111224"/>
            <a:ext cx="942664" cy="962545"/>
          </a:xfrm>
          <a:custGeom>
            <a:avLst/>
            <a:gdLst>
              <a:gd name="connsiteX0" fmla="*/ 62486 w 942664"/>
              <a:gd name="connsiteY0" fmla="*/ 46159 h 962545"/>
              <a:gd name="connsiteX1" fmla="*/ 155619 w 942664"/>
              <a:gd name="connsiteY1" fmla="*/ 86376 h 962545"/>
              <a:gd name="connsiteX2" fmla="*/ 629752 w 942664"/>
              <a:gd name="connsiteY2" fmla="*/ 190093 h 962545"/>
              <a:gd name="connsiteX3" fmla="*/ 904919 w 942664"/>
              <a:gd name="connsiteY3" fmla="*/ 441976 h 962545"/>
              <a:gd name="connsiteX4" fmla="*/ 934552 w 942664"/>
              <a:gd name="connsiteY4" fmla="*/ 626126 h 962545"/>
              <a:gd name="connsiteX5" fmla="*/ 921852 w 942664"/>
              <a:gd name="connsiteY5" fmla="*/ 691743 h 962545"/>
              <a:gd name="connsiteX6" fmla="*/ 936669 w 942664"/>
              <a:gd name="connsiteY6" fmla="*/ 939393 h 962545"/>
              <a:gd name="connsiteX7" fmla="*/ 805436 w 942664"/>
              <a:gd name="connsiteY7" fmla="*/ 924576 h 962545"/>
              <a:gd name="connsiteX8" fmla="*/ 752519 w 942664"/>
              <a:gd name="connsiteY8" fmla="*/ 698093 h 962545"/>
              <a:gd name="connsiteX9" fmla="*/ 896452 w 942664"/>
              <a:gd name="connsiteY9" fmla="*/ 662109 h 962545"/>
              <a:gd name="connsiteX10" fmla="*/ 807552 w 942664"/>
              <a:gd name="connsiteY10" fmla="*/ 516059 h 962545"/>
              <a:gd name="connsiteX11" fmla="*/ 511219 w 942664"/>
              <a:gd name="connsiteY11" fmla="*/ 384826 h 962545"/>
              <a:gd name="connsiteX12" fmla="*/ 246636 w 942664"/>
              <a:gd name="connsiteY12" fmla="*/ 350959 h 962545"/>
              <a:gd name="connsiteX13" fmla="*/ 9569 w 942664"/>
              <a:gd name="connsiteY13" fmla="*/ 18643 h 962545"/>
              <a:gd name="connsiteX14" fmla="*/ 62486 w 942664"/>
              <a:gd name="connsiteY14" fmla="*/ 46159 h 9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2664" h="962545">
                <a:moveTo>
                  <a:pt x="62486" y="46159"/>
                </a:moveTo>
                <a:cubicBezTo>
                  <a:pt x="86828" y="57448"/>
                  <a:pt x="61075" y="62387"/>
                  <a:pt x="155619" y="86376"/>
                </a:cubicBezTo>
                <a:cubicBezTo>
                  <a:pt x="250163" y="110365"/>
                  <a:pt x="504869" y="130826"/>
                  <a:pt x="629752" y="190093"/>
                </a:cubicBezTo>
                <a:cubicBezTo>
                  <a:pt x="754635" y="249360"/>
                  <a:pt x="854119" y="369304"/>
                  <a:pt x="904919" y="441976"/>
                </a:cubicBezTo>
                <a:cubicBezTo>
                  <a:pt x="955719" y="514648"/>
                  <a:pt x="931730" y="584498"/>
                  <a:pt x="934552" y="626126"/>
                </a:cubicBezTo>
                <a:cubicBezTo>
                  <a:pt x="937374" y="667754"/>
                  <a:pt x="921499" y="639532"/>
                  <a:pt x="921852" y="691743"/>
                </a:cubicBezTo>
                <a:cubicBezTo>
                  <a:pt x="922205" y="743954"/>
                  <a:pt x="956072" y="900588"/>
                  <a:pt x="936669" y="939393"/>
                </a:cubicBezTo>
                <a:cubicBezTo>
                  <a:pt x="917266" y="978199"/>
                  <a:pt x="836128" y="964793"/>
                  <a:pt x="805436" y="924576"/>
                </a:cubicBezTo>
                <a:cubicBezTo>
                  <a:pt x="774744" y="884359"/>
                  <a:pt x="737350" y="741838"/>
                  <a:pt x="752519" y="698093"/>
                </a:cubicBezTo>
                <a:cubicBezTo>
                  <a:pt x="767688" y="654348"/>
                  <a:pt x="887280" y="692448"/>
                  <a:pt x="896452" y="662109"/>
                </a:cubicBezTo>
                <a:cubicBezTo>
                  <a:pt x="905624" y="631770"/>
                  <a:pt x="871758" y="562273"/>
                  <a:pt x="807552" y="516059"/>
                </a:cubicBezTo>
                <a:cubicBezTo>
                  <a:pt x="743347" y="469845"/>
                  <a:pt x="604705" y="412343"/>
                  <a:pt x="511219" y="384826"/>
                </a:cubicBezTo>
                <a:cubicBezTo>
                  <a:pt x="417733" y="357309"/>
                  <a:pt x="330244" y="411989"/>
                  <a:pt x="246636" y="350959"/>
                </a:cubicBezTo>
                <a:cubicBezTo>
                  <a:pt x="163028" y="289929"/>
                  <a:pt x="42730" y="69090"/>
                  <a:pt x="9569" y="18643"/>
                </a:cubicBezTo>
                <a:cubicBezTo>
                  <a:pt x="-23592" y="-31804"/>
                  <a:pt x="38144" y="34870"/>
                  <a:pt x="62486" y="461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5AACBA85-1086-4901-9D38-8FB6260EAF4A}"/>
              </a:ext>
            </a:extLst>
          </p:cNvPr>
          <p:cNvSpPr/>
          <p:nvPr/>
        </p:nvSpPr>
        <p:spPr>
          <a:xfrm>
            <a:off x="5098958" y="6738996"/>
            <a:ext cx="1731649" cy="1395782"/>
          </a:xfrm>
          <a:custGeom>
            <a:avLst/>
            <a:gdLst>
              <a:gd name="connsiteX0" fmla="*/ 422367 w 1731649"/>
              <a:gd name="connsiteY0" fmla="*/ 1529 h 1395782"/>
              <a:gd name="connsiteX1" fmla="*/ 460467 w 1731649"/>
              <a:gd name="connsiteY1" fmla="*/ 77729 h 1395782"/>
              <a:gd name="connsiteX2" fmla="*/ 666842 w 1731649"/>
              <a:gd name="connsiteY2" fmla="*/ 477779 h 1395782"/>
              <a:gd name="connsiteX3" fmla="*/ 1016092 w 1731649"/>
              <a:gd name="connsiteY3" fmla="*/ 426979 h 1395782"/>
              <a:gd name="connsiteX4" fmla="*/ 987517 w 1731649"/>
              <a:gd name="connsiteY4" fmla="*/ 522229 h 1395782"/>
              <a:gd name="connsiteX5" fmla="*/ 974817 w 1731649"/>
              <a:gd name="connsiteY5" fmla="*/ 855604 h 1395782"/>
              <a:gd name="connsiteX6" fmla="*/ 1257392 w 1731649"/>
              <a:gd name="connsiteY6" fmla="*/ 734954 h 1395782"/>
              <a:gd name="connsiteX7" fmla="*/ 1200242 w 1731649"/>
              <a:gd name="connsiteY7" fmla="*/ 582554 h 1395782"/>
              <a:gd name="connsiteX8" fmla="*/ 1276442 w 1731649"/>
              <a:gd name="connsiteY8" fmla="*/ 950854 h 1395782"/>
              <a:gd name="connsiteX9" fmla="*/ 1724117 w 1731649"/>
              <a:gd name="connsiteY9" fmla="*/ 1223904 h 1395782"/>
              <a:gd name="connsiteX10" fmla="*/ 860517 w 1731649"/>
              <a:gd name="connsiteY10" fmla="*/ 1395354 h 1395782"/>
              <a:gd name="connsiteX11" fmla="*/ 416017 w 1731649"/>
              <a:gd name="connsiteY11" fmla="*/ 1268354 h 1395782"/>
              <a:gd name="connsiteX12" fmla="*/ 565242 w 1731649"/>
              <a:gd name="connsiteY12" fmla="*/ 1131829 h 1395782"/>
              <a:gd name="connsiteX13" fmla="*/ 1085942 w 1731649"/>
              <a:gd name="connsiteY13" fmla="*/ 1239779 h 1395782"/>
              <a:gd name="connsiteX14" fmla="*/ 63592 w 1731649"/>
              <a:gd name="connsiteY14" fmla="*/ 1160404 h 1395782"/>
              <a:gd name="connsiteX15" fmla="*/ 857342 w 1731649"/>
              <a:gd name="connsiteY15" fmla="*/ 1122304 h 1395782"/>
              <a:gd name="connsiteX16" fmla="*/ 406492 w 1731649"/>
              <a:gd name="connsiteY16" fmla="*/ 1039754 h 1395782"/>
              <a:gd name="connsiteX17" fmla="*/ 92 w 1731649"/>
              <a:gd name="connsiteY17" fmla="*/ 849254 h 1395782"/>
              <a:gd name="connsiteX18" fmla="*/ 441417 w 1731649"/>
              <a:gd name="connsiteY18" fmla="*/ 588904 h 1395782"/>
              <a:gd name="connsiteX19" fmla="*/ 457292 w 1731649"/>
              <a:gd name="connsiteY19" fmla="*/ 163454 h 1395782"/>
              <a:gd name="connsiteX20" fmla="*/ 422367 w 1731649"/>
              <a:gd name="connsiteY20" fmla="*/ 1529 h 13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1649" h="1395782">
                <a:moveTo>
                  <a:pt x="422367" y="1529"/>
                </a:moveTo>
                <a:cubicBezTo>
                  <a:pt x="422896" y="-12759"/>
                  <a:pt x="460467" y="77729"/>
                  <a:pt x="460467" y="77729"/>
                </a:cubicBezTo>
                <a:cubicBezTo>
                  <a:pt x="501213" y="157104"/>
                  <a:pt x="574238" y="419571"/>
                  <a:pt x="666842" y="477779"/>
                </a:cubicBezTo>
                <a:cubicBezTo>
                  <a:pt x="759446" y="535987"/>
                  <a:pt x="962646" y="419571"/>
                  <a:pt x="1016092" y="426979"/>
                </a:cubicBezTo>
                <a:cubicBezTo>
                  <a:pt x="1069538" y="434387"/>
                  <a:pt x="994396" y="450792"/>
                  <a:pt x="987517" y="522229"/>
                </a:cubicBezTo>
                <a:cubicBezTo>
                  <a:pt x="980638" y="593666"/>
                  <a:pt x="929838" y="820150"/>
                  <a:pt x="974817" y="855604"/>
                </a:cubicBezTo>
                <a:cubicBezTo>
                  <a:pt x="1019796" y="891058"/>
                  <a:pt x="1219821" y="780462"/>
                  <a:pt x="1257392" y="734954"/>
                </a:cubicBezTo>
                <a:cubicBezTo>
                  <a:pt x="1294963" y="689446"/>
                  <a:pt x="1197067" y="546571"/>
                  <a:pt x="1200242" y="582554"/>
                </a:cubicBezTo>
                <a:cubicBezTo>
                  <a:pt x="1203417" y="618537"/>
                  <a:pt x="1189130" y="843962"/>
                  <a:pt x="1276442" y="950854"/>
                </a:cubicBezTo>
                <a:cubicBezTo>
                  <a:pt x="1363755" y="1057746"/>
                  <a:pt x="1793438" y="1149821"/>
                  <a:pt x="1724117" y="1223904"/>
                </a:cubicBezTo>
                <a:cubicBezTo>
                  <a:pt x="1654796" y="1297987"/>
                  <a:pt x="1078534" y="1387946"/>
                  <a:pt x="860517" y="1395354"/>
                </a:cubicBezTo>
                <a:cubicBezTo>
                  <a:pt x="642500" y="1402762"/>
                  <a:pt x="465229" y="1312275"/>
                  <a:pt x="416017" y="1268354"/>
                </a:cubicBezTo>
                <a:cubicBezTo>
                  <a:pt x="366805" y="1224433"/>
                  <a:pt x="453588" y="1136592"/>
                  <a:pt x="565242" y="1131829"/>
                </a:cubicBezTo>
                <a:cubicBezTo>
                  <a:pt x="676896" y="1127066"/>
                  <a:pt x="1169550" y="1235017"/>
                  <a:pt x="1085942" y="1239779"/>
                </a:cubicBezTo>
                <a:cubicBezTo>
                  <a:pt x="1002334" y="1244541"/>
                  <a:pt x="101692" y="1179983"/>
                  <a:pt x="63592" y="1160404"/>
                </a:cubicBezTo>
                <a:cubicBezTo>
                  <a:pt x="25492" y="1140825"/>
                  <a:pt x="800192" y="1142412"/>
                  <a:pt x="857342" y="1122304"/>
                </a:cubicBezTo>
                <a:cubicBezTo>
                  <a:pt x="914492" y="1102196"/>
                  <a:pt x="549367" y="1085262"/>
                  <a:pt x="406492" y="1039754"/>
                </a:cubicBezTo>
                <a:cubicBezTo>
                  <a:pt x="263617" y="994246"/>
                  <a:pt x="-5729" y="924396"/>
                  <a:pt x="92" y="849254"/>
                </a:cubicBezTo>
                <a:cubicBezTo>
                  <a:pt x="5913" y="774112"/>
                  <a:pt x="365217" y="703204"/>
                  <a:pt x="441417" y="588904"/>
                </a:cubicBezTo>
                <a:cubicBezTo>
                  <a:pt x="517617" y="474604"/>
                  <a:pt x="463113" y="260292"/>
                  <a:pt x="457292" y="163454"/>
                </a:cubicBezTo>
                <a:cubicBezTo>
                  <a:pt x="451471" y="66617"/>
                  <a:pt x="421838" y="15817"/>
                  <a:pt x="422367" y="1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4BD4EA2-D0CE-4024-B48F-6B63AE220029}"/>
              </a:ext>
            </a:extLst>
          </p:cNvPr>
          <p:cNvSpPr/>
          <p:nvPr/>
        </p:nvSpPr>
        <p:spPr>
          <a:xfrm>
            <a:off x="6205340" y="7005713"/>
            <a:ext cx="392388" cy="811138"/>
          </a:xfrm>
          <a:custGeom>
            <a:avLst/>
            <a:gdLst>
              <a:gd name="connsiteX0" fmla="*/ 4960 w 392388"/>
              <a:gd name="connsiteY0" fmla="*/ 17387 h 811138"/>
              <a:gd name="connsiteX1" fmla="*/ 84335 w 392388"/>
              <a:gd name="connsiteY1" fmla="*/ 30087 h 811138"/>
              <a:gd name="connsiteX2" fmla="*/ 389135 w 392388"/>
              <a:gd name="connsiteY2" fmla="*/ 93587 h 811138"/>
              <a:gd name="connsiteX3" fmla="*/ 252610 w 392388"/>
              <a:gd name="connsiteY3" fmla="*/ 220587 h 811138"/>
              <a:gd name="connsiteX4" fmla="*/ 376435 w 392388"/>
              <a:gd name="connsiteY4" fmla="*/ 626987 h 811138"/>
              <a:gd name="connsiteX5" fmla="*/ 297060 w 392388"/>
              <a:gd name="connsiteY5" fmla="*/ 617462 h 811138"/>
              <a:gd name="connsiteX6" fmla="*/ 341510 w 392388"/>
              <a:gd name="connsiteY6" fmla="*/ 811137 h 811138"/>
              <a:gd name="connsiteX7" fmla="*/ 151010 w 392388"/>
              <a:gd name="connsiteY7" fmla="*/ 620637 h 811138"/>
              <a:gd name="connsiteX8" fmla="*/ 258960 w 392388"/>
              <a:gd name="connsiteY8" fmla="*/ 303137 h 811138"/>
              <a:gd name="connsiteX9" fmla="*/ 4960 w 392388"/>
              <a:gd name="connsiteY9" fmla="*/ 17387 h 8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388" h="811138">
                <a:moveTo>
                  <a:pt x="4960" y="17387"/>
                </a:moveTo>
                <a:cubicBezTo>
                  <a:pt x="-24144" y="-28121"/>
                  <a:pt x="84335" y="30087"/>
                  <a:pt x="84335" y="30087"/>
                </a:cubicBezTo>
                <a:cubicBezTo>
                  <a:pt x="148364" y="42787"/>
                  <a:pt x="361089" y="61837"/>
                  <a:pt x="389135" y="93587"/>
                </a:cubicBezTo>
                <a:cubicBezTo>
                  <a:pt x="417181" y="125337"/>
                  <a:pt x="254727" y="131687"/>
                  <a:pt x="252610" y="220587"/>
                </a:cubicBezTo>
                <a:cubicBezTo>
                  <a:pt x="250493" y="309487"/>
                  <a:pt x="369027" y="560841"/>
                  <a:pt x="376435" y="626987"/>
                </a:cubicBezTo>
                <a:cubicBezTo>
                  <a:pt x="383843" y="693133"/>
                  <a:pt x="302881" y="586770"/>
                  <a:pt x="297060" y="617462"/>
                </a:cubicBezTo>
                <a:cubicBezTo>
                  <a:pt x="291239" y="648154"/>
                  <a:pt x="365852" y="810608"/>
                  <a:pt x="341510" y="811137"/>
                </a:cubicBezTo>
                <a:cubicBezTo>
                  <a:pt x="317168" y="811666"/>
                  <a:pt x="164768" y="705304"/>
                  <a:pt x="151010" y="620637"/>
                </a:cubicBezTo>
                <a:cubicBezTo>
                  <a:pt x="137252" y="535970"/>
                  <a:pt x="282773" y="403679"/>
                  <a:pt x="258960" y="303137"/>
                </a:cubicBezTo>
                <a:cubicBezTo>
                  <a:pt x="235148" y="202595"/>
                  <a:pt x="34064" y="62895"/>
                  <a:pt x="4960" y="1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B59C1DB-0BE2-4EC4-8C0C-11F48E6C023B}"/>
              </a:ext>
            </a:extLst>
          </p:cNvPr>
          <p:cNvSpPr/>
          <p:nvPr/>
        </p:nvSpPr>
        <p:spPr>
          <a:xfrm>
            <a:off x="6578230" y="7045317"/>
            <a:ext cx="933036" cy="904378"/>
          </a:xfrm>
          <a:custGeom>
            <a:avLst/>
            <a:gdLst>
              <a:gd name="connsiteX0" fmla="*/ 47995 w 933036"/>
              <a:gd name="connsiteY0" fmla="*/ 238133 h 904378"/>
              <a:gd name="connsiteX1" fmla="*/ 127370 w 933036"/>
              <a:gd name="connsiteY1" fmla="*/ 244483 h 904378"/>
              <a:gd name="connsiteX2" fmla="*/ 371845 w 933036"/>
              <a:gd name="connsiteY2" fmla="*/ 273058 h 904378"/>
              <a:gd name="connsiteX3" fmla="*/ 543295 w 933036"/>
              <a:gd name="connsiteY3" fmla="*/ 8 h 904378"/>
              <a:gd name="connsiteX4" fmla="*/ 930645 w 933036"/>
              <a:gd name="connsiteY4" fmla="*/ 282583 h 904378"/>
              <a:gd name="connsiteX5" fmla="*/ 686170 w 933036"/>
              <a:gd name="connsiteY5" fmla="*/ 581033 h 904378"/>
              <a:gd name="connsiteX6" fmla="*/ 276595 w 933036"/>
              <a:gd name="connsiteY6" fmla="*/ 895358 h 904378"/>
              <a:gd name="connsiteX7" fmla="*/ 117845 w 933036"/>
              <a:gd name="connsiteY7" fmla="*/ 803283 h 904378"/>
              <a:gd name="connsiteX8" fmla="*/ 330570 w 933036"/>
              <a:gd name="connsiteY8" fmla="*/ 638183 h 904378"/>
              <a:gd name="connsiteX9" fmla="*/ 3545 w 933036"/>
              <a:gd name="connsiteY9" fmla="*/ 577858 h 904378"/>
              <a:gd name="connsiteX10" fmla="*/ 584570 w 933036"/>
              <a:gd name="connsiteY10" fmla="*/ 488958 h 904378"/>
              <a:gd name="connsiteX11" fmla="*/ 47995 w 933036"/>
              <a:gd name="connsiteY11" fmla="*/ 238133 h 9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036" h="904378">
                <a:moveTo>
                  <a:pt x="47995" y="238133"/>
                </a:moveTo>
                <a:cubicBezTo>
                  <a:pt x="-28205" y="197387"/>
                  <a:pt x="73395" y="238662"/>
                  <a:pt x="127370" y="244483"/>
                </a:cubicBezTo>
                <a:cubicBezTo>
                  <a:pt x="181345" y="250304"/>
                  <a:pt x="302524" y="313804"/>
                  <a:pt x="371845" y="273058"/>
                </a:cubicBezTo>
                <a:cubicBezTo>
                  <a:pt x="441166" y="232312"/>
                  <a:pt x="450162" y="-1579"/>
                  <a:pt x="543295" y="8"/>
                </a:cubicBezTo>
                <a:cubicBezTo>
                  <a:pt x="636428" y="1595"/>
                  <a:pt x="906833" y="185746"/>
                  <a:pt x="930645" y="282583"/>
                </a:cubicBezTo>
                <a:cubicBezTo>
                  <a:pt x="954457" y="379420"/>
                  <a:pt x="795178" y="478904"/>
                  <a:pt x="686170" y="581033"/>
                </a:cubicBezTo>
                <a:cubicBezTo>
                  <a:pt x="577162" y="683162"/>
                  <a:pt x="371316" y="858316"/>
                  <a:pt x="276595" y="895358"/>
                </a:cubicBezTo>
                <a:cubicBezTo>
                  <a:pt x="181874" y="932400"/>
                  <a:pt x="108849" y="846146"/>
                  <a:pt x="117845" y="803283"/>
                </a:cubicBezTo>
                <a:cubicBezTo>
                  <a:pt x="126841" y="760421"/>
                  <a:pt x="349620" y="675754"/>
                  <a:pt x="330570" y="638183"/>
                </a:cubicBezTo>
                <a:cubicBezTo>
                  <a:pt x="311520" y="600612"/>
                  <a:pt x="-38788" y="602729"/>
                  <a:pt x="3545" y="577858"/>
                </a:cubicBezTo>
                <a:cubicBezTo>
                  <a:pt x="45878" y="552987"/>
                  <a:pt x="576633" y="546108"/>
                  <a:pt x="584570" y="488958"/>
                </a:cubicBezTo>
                <a:cubicBezTo>
                  <a:pt x="592507" y="431808"/>
                  <a:pt x="124195" y="278879"/>
                  <a:pt x="47995" y="2381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9A92DC0-E1A0-4C63-9AF7-66F542D85C45}"/>
              </a:ext>
            </a:extLst>
          </p:cNvPr>
          <p:cNvSpPr/>
          <p:nvPr/>
        </p:nvSpPr>
        <p:spPr>
          <a:xfrm>
            <a:off x="5718527" y="5680035"/>
            <a:ext cx="440975" cy="413512"/>
          </a:xfrm>
          <a:custGeom>
            <a:avLst/>
            <a:gdLst>
              <a:gd name="connsiteX0" fmla="*/ 440973 w 440975"/>
              <a:gd name="connsiteY0" fmla="*/ 40 h 413512"/>
              <a:gd name="connsiteX1" fmla="*/ 82198 w 440975"/>
              <a:gd name="connsiteY1" fmla="*/ 181015 h 413512"/>
              <a:gd name="connsiteX2" fmla="*/ 12348 w 440975"/>
              <a:gd name="connsiteY2" fmla="*/ 412790 h 413512"/>
              <a:gd name="connsiteX3" fmla="*/ 5998 w 440975"/>
              <a:gd name="connsiteY3" fmla="*/ 250865 h 413512"/>
              <a:gd name="connsiteX4" fmla="*/ 75848 w 440975"/>
              <a:gd name="connsiteY4" fmla="*/ 165140 h 413512"/>
              <a:gd name="connsiteX5" fmla="*/ 440973 w 440975"/>
              <a:gd name="connsiteY5" fmla="*/ 40 h 4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75" h="413512">
                <a:moveTo>
                  <a:pt x="440973" y="40"/>
                </a:moveTo>
                <a:cubicBezTo>
                  <a:pt x="442031" y="2686"/>
                  <a:pt x="153635" y="112223"/>
                  <a:pt x="82198" y="181015"/>
                </a:cubicBezTo>
                <a:cubicBezTo>
                  <a:pt x="10761" y="249807"/>
                  <a:pt x="25048" y="401148"/>
                  <a:pt x="12348" y="412790"/>
                </a:cubicBezTo>
                <a:cubicBezTo>
                  <a:pt x="-352" y="424432"/>
                  <a:pt x="-4585" y="292140"/>
                  <a:pt x="5998" y="250865"/>
                </a:cubicBezTo>
                <a:cubicBezTo>
                  <a:pt x="16581" y="209590"/>
                  <a:pt x="4410" y="204828"/>
                  <a:pt x="75848" y="165140"/>
                </a:cubicBezTo>
                <a:cubicBezTo>
                  <a:pt x="147286" y="125452"/>
                  <a:pt x="439915" y="-2606"/>
                  <a:pt x="44097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24CE451C-41B9-4679-9BF0-11BBF72C2080}"/>
              </a:ext>
            </a:extLst>
          </p:cNvPr>
          <p:cNvSpPr/>
          <p:nvPr/>
        </p:nvSpPr>
        <p:spPr>
          <a:xfrm>
            <a:off x="4810091" y="5064119"/>
            <a:ext cx="464557" cy="448926"/>
          </a:xfrm>
          <a:custGeom>
            <a:avLst/>
            <a:gdLst>
              <a:gd name="connsiteX0" fmla="*/ 168309 w 464557"/>
              <a:gd name="connsiteY0" fmla="*/ 6 h 448926"/>
              <a:gd name="connsiteX1" fmla="*/ 25434 w 464557"/>
              <a:gd name="connsiteY1" fmla="*/ 193681 h 448926"/>
              <a:gd name="connsiteX2" fmla="*/ 320709 w 464557"/>
              <a:gd name="connsiteY2" fmla="*/ 393706 h 448926"/>
              <a:gd name="connsiteX3" fmla="*/ 460409 w 464557"/>
              <a:gd name="connsiteY3" fmla="*/ 444506 h 448926"/>
              <a:gd name="connsiteX4" fmla="*/ 171484 w 464557"/>
              <a:gd name="connsiteY4" fmla="*/ 304806 h 448926"/>
              <a:gd name="connsiteX5" fmla="*/ 34 w 464557"/>
              <a:gd name="connsiteY5" fmla="*/ 187331 h 448926"/>
              <a:gd name="connsiteX6" fmla="*/ 168309 w 464557"/>
              <a:gd name="connsiteY6" fmla="*/ 6 h 44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557" h="448926">
                <a:moveTo>
                  <a:pt x="168309" y="6"/>
                </a:moveTo>
                <a:cubicBezTo>
                  <a:pt x="172542" y="1064"/>
                  <a:pt x="34" y="128064"/>
                  <a:pt x="25434" y="193681"/>
                </a:cubicBezTo>
                <a:cubicBezTo>
                  <a:pt x="50834" y="259298"/>
                  <a:pt x="248213" y="351902"/>
                  <a:pt x="320709" y="393706"/>
                </a:cubicBezTo>
                <a:cubicBezTo>
                  <a:pt x="393205" y="435510"/>
                  <a:pt x="485280" y="459323"/>
                  <a:pt x="460409" y="444506"/>
                </a:cubicBezTo>
                <a:cubicBezTo>
                  <a:pt x="435538" y="429689"/>
                  <a:pt x="248213" y="347669"/>
                  <a:pt x="171484" y="304806"/>
                </a:cubicBezTo>
                <a:cubicBezTo>
                  <a:pt x="94755" y="261943"/>
                  <a:pt x="-2083" y="237073"/>
                  <a:pt x="34" y="187331"/>
                </a:cubicBezTo>
                <a:cubicBezTo>
                  <a:pt x="2151" y="137589"/>
                  <a:pt x="164076" y="-1052"/>
                  <a:pt x="16830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6C54F7F4-1036-45B4-A6A9-D367940A3117}"/>
              </a:ext>
            </a:extLst>
          </p:cNvPr>
          <p:cNvSpPr/>
          <p:nvPr/>
        </p:nvSpPr>
        <p:spPr>
          <a:xfrm>
            <a:off x="7546938" y="5556217"/>
            <a:ext cx="262579" cy="69918"/>
          </a:xfrm>
          <a:custGeom>
            <a:avLst/>
            <a:gdLst>
              <a:gd name="connsiteX0" fmla="*/ 3212 w 262579"/>
              <a:gd name="connsiteY0" fmla="*/ 33 h 69918"/>
              <a:gd name="connsiteX1" fmla="*/ 73062 w 262579"/>
              <a:gd name="connsiteY1" fmla="*/ 34958 h 69918"/>
              <a:gd name="connsiteX2" fmla="*/ 260387 w 262579"/>
              <a:gd name="connsiteY2" fmla="*/ 69883 h 69918"/>
              <a:gd name="connsiteX3" fmla="*/ 165137 w 262579"/>
              <a:gd name="connsiteY3" fmla="*/ 41308 h 69918"/>
              <a:gd name="connsiteX4" fmla="*/ 3212 w 262579"/>
              <a:gd name="connsiteY4" fmla="*/ 33 h 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79" h="69918">
                <a:moveTo>
                  <a:pt x="3212" y="33"/>
                </a:moveTo>
                <a:cubicBezTo>
                  <a:pt x="-12134" y="-1025"/>
                  <a:pt x="30200" y="23316"/>
                  <a:pt x="73062" y="34958"/>
                </a:cubicBezTo>
                <a:cubicBezTo>
                  <a:pt x="115924" y="46600"/>
                  <a:pt x="245041" y="68825"/>
                  <a:pt x="260387" y="69883"/>
                </a:cubicBezTo>
                <a:cubicBezTo>
                  <a:pt x="275733" y="70941"/>
                  <a:pt x="206941" y="48187"/>
                  <a:pt x="165137" y="41308"/>
                </a:cubicBezTo>
                <a:cubicBezTo>
                  <a:pt x="123333" y="34429"/>
                  <a:pt x="18558" y="1091"/>
                  <a:pt x="321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10033551-5E38-4B16-A01C-886600F18883}"/>
              </a:ext>
            </a:extLst>
          </p:cNvPr>
          <p:cNvSpPr/>
          <p:nvPr/>
        </p:nvSpPr>
        <p:spPr>
          <a:xfrm>
            <a:off x="7714764" y="5787034"/>
            <a:ext cx="169350" cy="347790"/>
          </a:xfrm>
          <a:custGeom>
            <a:avLst/>
            <a:gdLst>
              <a:gd name="connsiteX0" fmla="*/ 51286 w 169350"/>
              <a:gd name="connsiteY0" fmla="*/ 991 h 347790"/>
              <a:gd name="connsiteX1" fmla="*/ 51286 w 169350"/>
              <a:gd name="connsiteY1" fmla="*/ 108941 h 347790"/>
              <a:gd name="connsiteX2" fmla="*/ 168761 w 169350"/>
              <a:gd name="connsiteY2" fmla="*/ 340716 h 347790"/>
              <a:gd name="connsiteX3" fmla="*/ 92561 w 169350"/>
              <a:gd name="connsiteY3" fmla="*/ 277216 h 347790"/>
              <a:gd name="connsiteX4" fmla="*/ 486 w 169350"/>
              <a:gd name="connsiteY4" fmla="*/ 166091 h 347790"/>
              <a:gd name="connsiteX5" fmla="*/ 51286 w 169350"/>
              <a:gd name="connsiteY5" fmla="*/ 991 h 34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50" h="347790">
                <a:moveTo>
                  <a:pt x="51286" y="991"/>
                </a:moveTo>
                <a:cubicBezTo>
                  <a:pt x="59753" y="-8534"/>
                  <a:pt x="31707" y="52320"/>
                  <a:pt x="51286" y="108941"/>
                </a:cubicBezTo>
                <a:cubicBezTo>
                  <a:pt x="70865" y="165562"/>
                  <a:pt x="161882" y="312670"/>
                  <a:pt x="168761" y="340716"/>
                </a:cubicBezTo>
                <a:cubicBezTo>
                  <a:pt x="175640" y="368762"/>
                  <a:pt x="120607" y="306320"/>
                  <a:pt x="92561" y="277216"/>
                </a:cubicBezTo>
                <a:cubicBezTo>
                  <a:pt x="64515" y="248112"/>
                  <a:pt x="6307" y="213187"/>
                  <a:pt x="486" y="166091"/>
                </a:cubicBezTo>
                <a:cubicBezTo>
                  <a:pt x="-5335" y="118995"/>
                  <a:pt x="42819" y="10516"/>
                  <a:pt x="51286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C3FE19C-56BA-4D58-A298-D239DCE4FBE5}"/>
              </a:ext>
            </a:extLst>
          </p:cNvPr>
          <p:cNvSpPr/>
          <p:nvPr/>
        </p:nvSpPr>
        <p:spPr>
          <a:xfrm>
            <a:off x="5002572" y="4677892"/>
            <a:ext cx="1023467" cy="280744"/>
          </a:xfrm>
          <a:custGeom>
            <a:avLst/>
            <a:gdLst>
              <a:gd name="connsiteX0" fmla="*/ 1228 w 1023467"/>
              <a:gd name="connsiteY0" fmla="*/ 188748 h 280744"/>
              <a:gd name="connsiteX1" fmla="*/ 615908 w 1023467"/>
              <a:gd name="connsiteY1" fmla="*/ 788 h 280744"/>
              <a:gd name="connsiteX2" fmla="*/ 951188 w 1023467"/>
              <a:gd name="connsiteY2" fmla="*/ 127788 h 280744"/>
              <a:gd name="connsiteX3" fmla="*/ 1012148 w 1023467"/>
              <a:gd name="connsiteY3" fmla="*/ 280188 h 280744"/>
              <a:gd name="connsiteX4" fmla="*/ 788628 w 1023467"/>
              <a:gd name="connsiteY4" fmla="*/ 178588 h 280744"/>
              <a:gd name="connsiteX5" fmla="*/ 1228 w 1023467"/>
              <a:gd name="connsiteY5" fmla="*/ 188748 h 2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67" h="280744">
                <a:moveTo>
                  <a:pt x="1228" y="188748"/>
                </a:moveTo>
                <a:cubicBezTo>
                  <a:pt x="-27559" y="159115"/>
                  <a:pt x="457581" y="10948"/>
                  <a:pt x="615908" y="788"/>
                </a:cubicBezTo>
                <a:cubicBezTo>
                  <a:pt x="774235" y="-9372"/>
                  <a:pt x="885148" y="81221"/>
                  <a:pt x="951188" y="127788"/>
                </a:cubicBezTo>
                <a:cubicBezTo>
                  <a:pt x="1017228" y="174355"/>
                  <a:pt x="1039241" y="271721"/>
                  <a:pt x="1012148" y="280188"/>
                </a:cubicBezTo>
                <a:cubicBezTo>
                  <a:pt x="985055" y="288655"/>
                  <a:pt x="957115" y="198061"/>
                  <a:pt x="788628" y="178588"/>
                </a:cubicBezTo>
                <a:cubicBezTo>
                  <a:pt x="620141" y="159115"/>
                  <a:pt x="30015" y="218381"/>
                  <a:pt x="1228" y="1887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5D7A360B-318F-4B10-B463-1FCE4DE1D36B}"/>
              </a:ext>
            </a:extLst>
          </p:cNvPr>
          <p:cNvSpPr/>
          <p:nvPr/>
        </p:nvSpPr>
        <p:spPr>
          <a:xfrm>
            <a:off x="6800754" y="4839892"/>
            <a:ext cx="1007392" cy="307199"/>
          </a:xfrm>
          <a:custGeom>
            <a:avLst/>
            <a:gdLst>
              <a:gd name="connsiteX0" fmla="*/ 47086 w 1007392"/>
              <a:gd name="connsiteY0" fmla="*/ 11508 h 307199"/>
              <a:gd name="connsiteX1" fmla="*/ 143606 w 1007392"/>
              <a:gd name="connsiteY1" fmla="*/ 57228 h 307199"/>
              <a:gd name="connsiteX2" fmla="*/ 199486 w 1007392"/>
              <a:gd name="connsiteY2" fmla="*/ 163908 h 307199"/>
              <a:gd name="connsiteX3" fmla="*/ 240126 w 1007392"/>
              <a:gd name="connsiteY3" fmla="*/ 179148 h 307199"/>
              <a:gd name="connsiteX4" fmla="*/ 936086 w 1007392"/>
              <a:gd name="connsiteY4" fmla="*/ 219788 h 307199"/>
              <a:gd name="connsiteX5" fmla="*/ 804006 w 1007392"/>
              <a:gd name="connsiteY5" fmla="*/ 301068 h 307199"/>
              <a:gd name="connsiteX6" fmla="*/ 976726 w 1007392"/>
              <a:gd name="connsiteY6" fmla="*/ 270588 h 307199"/>
              <a:gd name="connsiteX7" fmla="*/ 47086 w 1007392"/>
              <a:gd name="connsiteY7" fmla="*/ 11508 h 30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392" h="307199">
                <a:moveTo>
                  <a:pt x="47086" y="11508"/>
                </a:moveTo>
                <a:cubicBezTo>
                  <a:pt x="-91767" y="-24052"/>
                  <a:pt x="118206" y="31828"/>
                  <a:pt x="143606" y="57228"/>
                </a:cubicBezTo>
                <a:cubicBezTo>
                  <a:pt x="169006" y="82628"/>
                  <a:pt x="183399" y="143588"/>
                  <a:pt x="199486" y="163908"/>
                </a:cubicBezTo>
                <a:cubicBezTo>
                  <a:pt x="215573" y="184228"/>
                  <a:pt x="117359" y="169835"/>
                  <a:pt x="240126" y="179148"/>
                </a:cubicBezTo>
                <a:cubicBezTo>
                  <a:pt x="362893" y="188461"/>
                  <a:pt x="842106" y="199468"/>
                  <a:pt x="936086" y="219788"/>
                </a:cubicBezTo>
                <a:cubicBezTo>
                  <a:pt x="1030066" y="240108"/>
                  <a:pt x="797233" y="292601"/>
                  <a:pt x="804006" y="301068"/>
                </a:cubicBezTo>
                <a:cubicBezTo>
                  <a:pt x="810779" y="309535"/>
                  <a:pt x="1100339" y="316308"/>
                  <a:pt x="976726" y="270588"/>
                </a:cubicBezTo>
                <a:cubicBezTo>
                  <a:pt x="853113" y="224868"/>
                  <a:pt x="185939" y="47068"/>
                  <a:pt x="47086" y="115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9B379BE-4157-4F3F-B7AC-979AA8061291}"/>
              </a:ext>
            </a:extLst>
          </p:cNvPr>
          <p:cNvSpPr/>
          <p:nvPr/>
        </p:nvSpPr>
        <p:spPr>
          <a:xfrm>
            <a:off x="6907149" y="4855185"/>
            <a:ext cx="799572" cy="267861"/>
          </a:xfrm>
          <a:custGeom>
            <a:avLst/>
            <a:gdLst>
              <a:gd name="connsiteX0" fmla="*/ 1651 w 799572"/>
              <a:gd name="connsiteY0" fmla="*/ 2565 h 267861"/>
              <a:gd name="connsiteX1" fmla="*/ 106426 w 799572"/>
              <a:gd name="connsiteY1" fmla="*/ 21615 h 267861"/>
              <a:gd name="connsiteX2" fmla="*/ 611251 w 799572"/>
              <a:gd name="connsiteY2" fmla="*/ 94640 h 267861"/>
              <a:gd name="connsiteX3" fmla="*/ 798576 w 799572"/>
              <a:gd name="connsiteY3" fmla="*/ 266090 h 267861"/>
              <a:gd name="connsiteX4" fmla="*/ 544576 w 799572"/>
              <a:gd name="connsiteY4" fmla="*/ 177190 h 267861"/>
              <a:gd name="connsiteX5" fmla="*/ 81026 w 799572"/>
              <a:gd name="connsiteY5" fmla="*/ 69240 h 267861"/>
              <a:gd name="connsiteX6" fmla="*/ 1651 w 799572"/>
              <a:gd name="connsiteY6" fmla="*/ 2565 h 26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572" h="267861">
                <a:moveTo>
                  <a:pt x="1651" y="2565"/>
                </a:moveTo>
                <a:cubicBezTo>
                  <a:pt x="5884" y="-5372"/>
                  <a:pt x="4826" y="6269"/>
                  <a:pt x="106426" y="21615"/>
                </a:cubicBezTo>
                <a:cubicBezTo>
                  <a:pt x="208026" y="36961"/>
                  <a:pt x="495893" y="53894"/>
                  <a:pt x="611251" y="94640"/>
                </a:cubicBezTo>
                <a:cubicBezTo>
                  <a:pt x="726609" y="135386"/>
                  <a:pt x="809689" y="252332"/>
                  <a:pt x="798576" y="266090"/>
                </a:cubicBezTo>
                <a:cubicBezTo>
                  <a:pt x="787463" y="279848"/>
                  <a:pt x="664168" y="209998"/>
                  <a:pt x="544576" y="177190"/>
                </a:cubicBezTo>
                <a:cubicBezTo>
                  <a:pt x="424984" y="144382"/>
                  <a:pt x="167280" y="93053"/>
                  <a:pt x="81026" y="69240"/>
                </a:cubicBezTo>
                <a:cubicBezTo>
                  <a:pt x="-5228" y="45428"/>
                  <a:pt x="-2582" y="10502"/>
                  <a:pt x="1651" y="25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776AF9B2-8BFF-4E10-AB98-D1F5BF1AA6F7}"/>
              </a:ext>
            </a:extLst>
          </p:cNvPr>
          <p:cNvSpPr/>
          <p:nvPr/>
        </p:nvSpPr>
        <p:spPr>
          <a:xfrm>
            <a:off x="5590280" y="4931073"/>
            <a:ext cx="665440" cy="309910"/>
          </a:xfrm>
          <a:custGeom>
            <a:avLst/>
            <a:gdLst>
              <a:gd name="connsiteX0" fmla="*/ 8303 w 665440"/>
              <a:gd name="connsiteY0" fmla="*/ 7110 h 309910"/>
              <a:gd name="connsiteX1" fmla="*/ 103553 w 665440"/>
              <a:gd name="connsiteY1" fmla="*/ 24044 h 309910"/>
              <a:gd name="connsiteX2" fmla="*/ 613670 w 665440"/>
              <a:gd name="connsiteY2" fmla="*/ 119294 h 309910"/>
              <a:gd name="connsiteX3" fmla="*/ 634837 w 665440"/>
              <a:gd name="connsiteY3" fmla="*/ 189144 h 309910"/>
              <a:gd name="connsiteX4" fmla="*/ 495137 w 665440"/>
              <a:gd name="connsiteY4" fmla="*/ 254760 h 309910"/>
              <a:gd name="connsiteX5" fmla="*/ 512070 w 665440"/>
              <a:gd name="connsiteY5" fmla="*/ 309794 h 309910"/>
              <a:gd name="connsiteX6" fmla="*/ 469737 w 665440"/>
              <a:gd name="connsiteY6" fmla="*/ 239944 h 309910"/>
              <a:gd name="connsiteX7" fmla="*/ 497253 w 665440"/>
              <a:gd name="connsiteY7" fmla="*/ 206077 h 309910"/>
              <a:gd name="connsiteX8" fmla="*/ 361787 w 665440"/>
              <a:gd name="connsiteY8" fmla="*/ 161627 h 309910"/>
              <a:gd name="connsiteX9" fmla="*/ 8303 w 665440"/>
              <a:gd name="connsiteY9" fmla="*/ 7110 h 3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40" h="309910">
                <a:moveTo>
                  <a:pt x="8303" y="7110"/>
                </a:moveTo>
                <a:cubicBezTo>
                  <a:pt x="-34736" y="-15820"/>
                  <a:pt x="103553" y="24044"/>
                  <a:pt x="103553" y="24044"/>
                </a:cubicBezTo>
                <a:cubicBezTo>
                  <a:pt x="204447" y="42741"/>
                  <a:pt x="525123" y="91777"/>
                  <a:pt x="613670" y="119294"/>
                </a:cubicBezTo>
                <a:cubicBezTo>
                  <a:pt x="702217" y="146811"/>
                  <a:pt x="654593" y="166566"/>
                  <a:pt x="634837" y="189144"/>
                </a:cubicBezTo>
                <a:cubicBezTo>
                  <a:pt x="615082" y="211722"/>
                  <a:pt x="515598" y="234652"/>
                  <a:pt x="495137" y="254760"/>
                </a:cubicBezTo>
                <a:cubicBezTo>
                  <a:pt x="474676" y="274868"/>
                  <a:pt x="516303" y="312263"/>
                  <a:pt x="512070" y="309794"/>
                </a:cubicBezTo>
                <a:cubicBezTo>
                  <a:pt x="507837" y="307325"/>
                  <a:pt x="472206" y="257230"/>
                  <a:pt x="469737" y="239944"/>
                </a:cubicBezTo>
                <a:cubicBezTo>
                  <a:pt x="467268" y="222658"/>
                  <a:pt x="515245" y="219130"/>
                  <a:pt x="497253" y="206077"/>
                </a:cubicBezTo>
                <a:cubicBezTo>
                  <a:pt x="479261" y="193024"/>
                  <a:pt x="444690" y="192319"/>
                  <a:pt x="361787" y="161627"/>
                </a:cubicBezTo>
                <a:cubicBezTo>
                  <a:pt x="278884" y="130935"/>
                  <a:pt x="51342" y="30040"/>
                  <a:pt x="8303" y="71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5EEE1E8-5CF0-4082-9B7D-648E083BBC55}"/>
              </a:ext>
            </a:extLst>
          </p:cNvPr>
          <p:cNvSpPr/>
          <p:nvPr/>
        </p:nvSpPr>
        <p:spPr>
          <a:xfrm>
            <a:off x="5014142" y="5219462"/>
            <a:ext cx="1261662" cy="426555"/>
          </a:xfrm>
          <a:custGeom>
            <a:avLst/>
            <a:gdLst>
              <a:gd name="connsiteX0" fmla="*/ 241 w 1261662"/>
              <a:gd name="connsiteY0" fmla="*/ 2355 h 426555"/>
              <a:gd name="connsiteX1" fmla="*/ 451091 w 1261662"/>
              <a:gd name="connsiteY1" fmla="*/ 146288 h 426555"/>
              <a:gd name="connsiteX2" fmla="*/ 1238491 w 1261662"/>
              <a:gd name="connsiteY2" fmla="*/ 93371 h 426555"/>
              <a:gd name="connsiteX3" fmla="*/ 1024708 w 1261662"/>
              <a:gd name="connsiteY3" fmla="*/ 161105 h 426555"/>
              <a:gd name="connsiteX4" fmla="*/ 736841 w 1261662"/>
              <a:gd name="connsiteY4" fmla="*/ 423571 h 426555"/>
              <a:gd name="connsiteX5" fmla="*/ 506125 w 1261662"/>
              <a:gd name="connsiteY5" fmla="*/ 283871 h 426555"/>
              <a:gd name="connsiteX6" fmla="*/ 241 w 1261662"/>
              <a:gd name="connsiteY6" fmla="*/ 2355 h 4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662" h="426555">
                <a:moveTo>
                  <a:pt x="241" y="2355"/>
                </a:moveTo>
                <a:cubicBezTo>
                  <a:pt x="-8931" y="-20575"/>
                  <a:pt x="244716" y="131119"/>
                  <a:pt x="451091" y="146288"/>
                </a:cubicBezTo>
                <a:cubicBezTo>
                  <a:pt x="657466" y="161457"/>
                  <a:pt x="1142888" y="90902"/>
                  <a:pt x="1238491" y="93371"/>
                </a:cubicBezTo>
                <a:cubicBezTo>
                  <a:pt x="1334094" y="95840"/>
                  <a:pt x="1108316" y="106072"/>
                  <a:pt x="1024708" y="161105"/>
                </a:cubicBezTo>
                <a:cubicBezTo>
                  <a:pt x="941100" y="216138"/>
                  <a:pt x="823271" y="403110"/>
                  <a:pt x="736841" y="423571"/>
                </a:cubicBezTo>
                <a:cubicBezTo>
                  <a:pt x="650411" y="444032"/>
                  <a:pt x="628892" y="355132"/>
                  <a:pt x="506125" y="283871"/>
                </a:cubicBezTo>
                <a:cubicBezTo>
                  <a:pt x="383358" y="212610"/>
                  <a:pt x="9413" y="25285"/>
                  <a:pt x="241" y="23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860F1985-0D73-4081-ADED-0A87CF9C1E7A}"/>
              </a:ext>
            </a:extLst>
          </p:cNvPr>
          <p:cNvSpPr/>
          <p:nvPr/>
        </p:nvSpPr>
        <p:spPr>
          <a:xfrm>
            <a:off x="6647387" y="5026103"/>
            <a:ext cx="918332" cy="257232"/>
          </a:xfrm>
          <a:custGeom>
            <a:avLst/>
            <a:gdLst>
              <a:gd name="connsiteX0" fmla="*/ 881596 w 918332"/>
              <a:gd name="connsiteY0" fmla="*/ 229580 h 257232"/>
              <a:gd name="connsiteX1" fmla="*/ 447680 w 918332"/>
              <a:gd name="connsiteY1" fmla="*/ 140680 h 257232"/>
              <a:gd name="connsiteX2" fmla="*/ 280463 w 918332"/>
              <a:gd name="connsiteY2" fmla="*/ 208414 h 257232"/>
              <a:gd name="connsiteX3" fmla="*/ 233896 w 918332"/>
              <a:gd name="connsiteY3" fmla="*/ 257097 h 257232"/>
              <a:gd name="connsiteX4" fmla="*/ 219080 w 918332"/>
              <a:gd name="connsiteY4" fmla="*/ 193597 h 257232"/>
              <a:gd name="connsiteX5" fmla="*/ 1063 w 918332"/>
              <a:gd name="connsiteY5" fmla="*/ 214764 h 257232"/>
              <a:gd name="connsiteX6" fmla="*/ 144996 w 918332"/>
              <a:gd name="connsiteY6" fmla="*/ 5214 h 257232"/>
              <a:gd name="connsiteX7" fmla="*/ 350313 w 918332"/>
              <a:gd name="connsiteY7" fmla="*/ 75064 h 257232"/>
              <a:gd name="connsiteX8" fmla="*/ 835030 w 918332"/>
              <a:gd name="connsiteY8" fmla="*/ 202064 h 257232"/>
              <a:gd name="connsiteX9" fmla="*/ 881596 w 918332"/>
              <a:gd name="connsiteY9" fmla="*/ 229580 h 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332" h="257232">
                <a:moveTo>
                  <a:pt x="881596" y="229580"/>
                </a:moveTo>
                <a:cubicBezTo>
                  <a:pt x="817038" y="219349"/>
                  <a:pt x="547869" y="144208"/>
                  <a:pt x="447680" y="140680"/>
                </a:cubicBezTo>
                <a:cubicBezTo>
                  <a:pt x="347491" y="137152"/>
                  <a:pt x="316094" y="189011"/>
                  <a:pt x="280463" y="208414"/>
                </a:cubicBezTo>
                <a:cubicBezTo>
                  <a:pt x="244832" y="227817"/>
                  <a:pt x="244126" y="259566"/>
                  <a:pt x="233896" y="257097"/>
                </a:cubicBezTo>
                <a:cubicBezTo>
                  <a:pt x="223666" y="254628"/>
                  <a:pt x="257886" y="200653"/>
                  <a:pt x="219080" y="193597"/>
                </a:cubicBezTo>
                <a:cubicBezTo>
                  <a:pt x="180274" y="186541"/>
                  <a:pt x="13410" y="246161"/>
                  <a:pt x="1063" y="214764"/>
                </a:cubicBezTo>
                <a:cubicBezTo>
                  <a:pt x="-11284" y="183367"/>
                  <a:pt x="86788" y="28497"/>
                  <a:pt x="144996" y="5214"/>
                </a:cubicBezTo>
                <a:cubicBezTo>
                  <a:pt x="203204" y="-18069"/>
                  <a:pt x="235307" y="42256"/>
                  <a:pt x="350313" y="75064"/>
                </a:cubicBezTo>
                <a:cubicBezTo>
                  <a:pt x="465319" y="107872"/>
                  <a:pt x="747541" y="177722"/>
                  <a:pt x="835030" y="202064"/>
                </a:cubicBezTo>
                <a:cubicBezTo>
                  <a:pt x="922519" y="226406"/>
                  <a:pt x="946154" y="239811"/>
                  <a:pt x="881596" y="2295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03C15A25-CB8C-4F86-8EAB-5A15BA8D3A48}"/>
              </a:ext>
            </a:extLst>
          </p:cNvPr>
          <p:cNvSpPr/>
          <p:nvPr/>
        </p:nvSpPr>
        <p:spPr>
          <a:xfrm>
            <a:off x="6806536" y="5464592"/>
            <a:ext cx="833045" cy="214426"/>
          </a:xfrm>
          <a:custGeom>
            <a:avLst/>
            <a:gdLst>
              <a:gd name="connsiteX0" fmla="*/ 819814 w 833045"/>
              <a:gd name="connsiteY0" fmla="*/ 38741 h 214426"/>
              <a:gd name="connsiteX1" fmla="*/ 743614 w 833045"/>
              <a:gd name="connsiteY1" fmla="*/ 42975 h 214426"/>
              <a:gd name="connsiteX2" fmla="*/ 373197 w 833045"/>
              <a:gd name="connsiteY2" fmla="*/ 104358 h 214426"/>
              <a:gd name="connsiteX3" fmla="*/ 637781 w 833045"/>
              <a:gd name="connsiteY3" fmla="*/ 214425 h 214426"/>
              <a:gd name="connsiteX4" fmla="*/ 328747 w 833045"/>
              <a:gd name="connsiteY4" fmla="*/ 102241 h 214426"/>
              <a:gd name="connsiteX5" fmla="*/ 664 w 833045"/>
              <a:gd name="connsiteY5" fmla="*/ 2758 h 214426"/>
              <a:gd name="connsiteX6" fmla="*/ 417647 w 833045"/>
              <a:gd name="connsiteY6" fmla="*/ 28158 h 214426"/>
              <a:gd name="connsiteX7" fmla="*/ 819814 w 833045"/>
              <a:gd name="connsiteY7" fmla="*/ 38741 h 2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045" h="214426">
                <a:moveTo>
                  <a:pt x="819814" y="38741"/>
                </a:moveTo>
                <a:cubicBezTo>
                  <a:pt x="874142" y="41210"/>
                  <a:pt x="743614" y="42975"/>
                  <a:pt x="743614" y="42975"/>
                </a:cubicBezTo>
                <a:cubicBezTo>
                  <a:pt x="669178" y="53911"/>
                  <a:pt x="390836" y="75783"/>
                  <a:pt x="373197" y="104358"/>
                </a:cubicBezTo>
                <a:cubicBezTo>
                  <a:pt x="355558" y="132933"/>
                  <a:pt x="645189" y="214778"/>
                  <a:pt x="637781" y="214425"/>
                </a:cubicBezTo>
                <a:cubicBezTo>
                  <a:pt x="630373" y="214072"/>
                  <a:pt x="434933" y="137519"/>
                  <a:pt x="328747" y="102241"/>
                </a:cubicBezTo>
                <a:cubicBezTo>
                  <a:pt x="222561" y="66963"/>
                  <a:pt x="-14153" y="15105"/>
                  <a:pt x="664" y="2758"/>
                </a:cubicBezTo>
                <a:cubicBezTo>
                  <a:pt x="15481" y="-9589"/>
                  <a:pt x="275830" y="23219"/>
                  <a:pt x="417647" y="28158"/>
                </a:cubicBezTo>
                <a:lnTo>
                  <a:pt x="819814" y="3874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310FFED7-D48C-4B5D-8886-93B77071F7C7}"/>
              </a:ext>
            </a:extLst>
          </p:cNvPr>
          <p:cNvSpPr/>
          <p:nvPr/>
        </p:nvSpPr>
        <p:spPr>
          <a:xfrm>
            <a:off x="6491815" y="5661834"/>
            <a:ext cx="462661" cy="537113"/>
          </a:xfrm>
          <a:custGeom>
            <a:avLst/>
            <a:gdLst>
              <a:gd name="connsiteX0" fmla="*/ 281518 w 462661"/>
              <a:gd name="connsiteY0" fmla="*/ 249 h 537113"/>
              <a:gd name="connsiteX1" fmla="*/ 455085 w 462661"/>
              <a:gd name="connsiteY1" fmla="*/ 355849 h 537113"/>
              <a:gd name="connsiteX2" fmla="*/ 387352 w 462661"/>
              <a:gd name="connsiteY2" fmla="*/ 472266 h 537113"/>
              <a:gd name="connsiteX3" fmla="*/ 2 w 462661"/>
              <a:gd name="connsiteY3" fmla="*/ 535766 h 537113"/>
              <a:gd name="connsiteX4" fmla="*/ 381002 w 462661"/>
              <a:gd name="connsiteY4" fmla="*/ 415116 h 537113"/>
              <a:gd name="connsiteX5" fmla="*/ 281518 w 462661"/>
              <a:gd name="connsiteY5" fmla="*/ 249 h 5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61" h="537113">
                <a:moveTo>
                  <a:pt x="281518" y="249"/>
                </a:moveTo>
                <a:cubicBezTo>
                  <a:pt x="293865" y="-9629"/>
                  <a:pt x="437446" y="277180"/>
                  <a:pt x="455085" y="355849"/>
                </a:cubicBezTo>
                <a:cubicBezTo>
                  <a:pt x="472724" y="434519"/>
                  <a:pt x="463199" y="442280"/>
                  <a:pt x="387352" y="472266"/>
                </a:cubicBezTo>
                <a:cubicBezTo>
                  <a:pt x="311505" y="502252"/>
                  <a:pt x="1060" y="545291"/>
                  <a:pt x="2" y="535766"/>
                </a:cubicBezTo>
                <a:cubicBezTo>
                  <a:pt x="-1056" y="526241"/>
                  <a:pt x="332319" y="504369"/>
                  <a:pt x="381002" y="415116"/>
                </a:cubicBezTo>
                <a:cubicBezTo>
                  <a:pt x="429685" y="325863"/>
                  <a:pt x="269171" y="10127"/>
                  <a:pt x="281518" y="2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CB1EFAC-EA11-4A75-B9CC-8F98E9594640}"/>
              </a:ext>
            </a:extLst>
          </p:cNvPr>
          <p:cNvSpPr/>
          <p:nvPr/>
        </p:nvSpPr>
        <p:spPr>
          <a:xfrm>
            <a:off x="5838829" y="5845894"/>
            <a:ext cx="517554" cy="325572"/>
          </a:xfrm>
          <a:custGeom>
            <a:avLst/>
            <a:gdLst>
              <a:gd name="connsiteX0" fmla="*/ 111121 w 517554"/>
              <a:gd name="connsiteY0" fmla="*/ 171789 h 325572"/>
              <a:gd name="connsiteX1" fmla="*/ 354538 w 517554"/>
              <a:gd name="connsiteY1" fmla="*/ 237406 h 325572"/>
              <a:gd name="connsiteX2" fmla="*/ 517521 w 517554"/>
              <a:gd name="connsiteY2" fmla="*/ 324189 h 325572"/>
              <a:gd name="connsiteX3" fmla="*/ 341838 w 517554"/>
              <a:gd name="connsiteY3" fmla="*/ 277623 h 325572"/>
              <a:gd name="connsiteX4" fmla="*/ 7404 w 517554"/>
              <a:gd name="connsiteY4" fmla="*/ 112523 h 325572"/>
              <a:gd name="connsiteX5" fmla="*/ 106888 w 517554"/>
              <a:gd name="connsiteY5" fmla="*/ 339 h 325572"/>
              <a:gd name="connsiteX6" fmla="*/ 68788 w 517554"/>
              <a:gd name="connsiteY6" fmla="*/ 80773 h 325572"/>
              <a:gd name="connsiteX7" fmla="*/ 111121 w 517554"/>
              <a:gd name="connsiteY7" fmla="*/ 171789 h 3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54" h="325572">
                <a:moveTo>
                  <a:pt x="111121" y="171789"/>
                </a:moveTo>
                <a:cubicBezTo>
                  <a:pt x="158746" y="197894"/>
                  <a:pt x="286805" y="212006"/>
                  <a:pt x="354538" y="237406"/>
                </a:cubicBezTo>
                <a:cubicBezTo>
                  <a:pt x="422271" y="262806"/>
                  <a:pt x="519638" y="317486"/>
                  <a:pt x="517521" y="324189"/>
                </a:cubicBezTo>
                <a:cubicBezTo>
                  <a:pt x="515404" y="330892"/>
                  <a:pt x="426858" y="312901"/>
                  <a:pt x="341838" y="277623"/>
                </a:cubicBezTo>
                <a:cubicBezTo>
                  <a:pt x="256819" y="242345"/>
                  <a:pt x="46562" y="158737"/>
                  <a:pt x="7404" y="112523"/>
                </a:cubicBezTo>
                <a:cubicBezTo>
                  <a:pt x="-31754" y="66309"/>
                  <a:pt x="96657" y="5631"/>
                  <a:pt x="106888" y="339"/>
                </a:cubicBezTo>
                <a:cubicBezTo>
                  <a:pt x="117119" y="-4953"/>
                  <a:pt x="69846" y="52904"/>
                  <a:pt x="68788" y="80773"/>
                </a:cubicBezTo>
                <a:cubicBezTo>
                  <a:pt x="67730" y="108642"/>
                  <a:pt x="63496" y="145684"/>
                  <a:pt x="111121" y="1717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3FBEEEFC-CEF4-43B1-9E1B-54453B379267}"/>
              </a:ext>
            </a:extLst>
          </p:cNvPr>
          <p:cNvSpPr/>
          <p:nvPr/>
        </p:nvSpPr>
        <p:spPr>
          <a:xfrm>
            <a:off x="4343242" y="2902498"/>
            <a:ext cx="3434433" cy="1918955"/>
          </a:xfrm>
          <a:custGeom>
            <a:avLst/>
            <a:gdLst>
              <a:gd name="connsiteX0" fmla="*/ 3346608 w 3434433"/>
              <a:gd name="connsiteY0" fmla="*/ 1009102 h 1918955"/>
              <a:gd name="connsiteX1" fmla="*/ 3327558 w 3434433"/>
              <a:gd name="connsiteY1" fmla="*/ 831302 h 1918955"/>
              <a:gd name="connsiteX2" fmla="*/ 2400458 w 3434433"/>
              <a:gd name="connsiteY2" fmla="*/ 101052 h 1918955"/>
              <a:gd name="connsiteX3" fmla="*/ 50958 w 3434433"/>
              <a:gd name="connsiteY3" fmla="*/ 336002 h 1918955"/>
              <a:gd name="connsiteX4" fmla="*/ 1467008 w 3434433"/>
              <a:gd name="connsiteY4" fmla="*/ 5802 h 1918955"/>
              <a:gd name="connsiteX5" fmla="*/ 1270158 w 3434433"/>
              <a:gd name="connsiteY5" fmla="*/ 158202 h 1918955"/>
              <a:gd name="connsiteX6" fmla="*/ 158 w 3434433"/>
              <a:gd name="connsiteY6" fmla="*/ 564602 h 1918955"/>
              <a:gd name="connsiteX7" fmla="*/ 1174908 w 3434433"/>
              <a:gd name="connsiteY7" fmla="*/ 380452 h 1918955"/>
              <a:gd name="connsiteX8" fmla="*/ 50958 w 3434433"/>
              <a:gd name="connsiteY8" fmla="*/ 875752 h 1918955"/>
              <a:gd name="connsiteX9" fmla="*/ 552608 w 3434433"/>
              <a:gd name="connsiteY9" fmla="*/ 901152 h 1918955"/>
              <a:gd name="connsiteX10" fmla="*/ 133508 w 3434433"/>
              <a:gd name="connsiteY10" fmla="*/ 1434552 h 1918955"/>
              <a:gd name="connsiteX11" fmla="*/ 235108 w 3434433"/>
              <a:gd name="connsiteY11" fmla="*/ 1917152 h 1918955"/>
              <a:gd name="connsiteX12" fmla="*/ 336708 w 3434433"/>
              <a:gd name="connsiteY12" fmla="*/ 1256752 h 1918955"/>
              <a:gd name="connsiteX13" fmla="*/ 1949608 w 3434433"/>
              <a:gd name="connsiteY13" fmla="*/ 805902 h 1918955"/>
              <a:gd name="connsiteX14" fmla="*/ 2013108 w 3434433"/>
              <a:gd name="connsiteY14" fmla="*/ 513802 h 1918955"/>
              <a:gd name="connsiteX15" fmla="*/ 2533808 w 3434433"/>
              <a:gd name="connsiteY15" fmla="*/ 697952 h 1918955"/>
              <a:gd name="connsiteX16" fmla="*/ 2095658 w 3434433"/>
              <a:gd name="connsiteY16" fmla="*/ 901152 h 1918955"/>
              <a:gd name="connsiteX17" fmla="*/ 3137058 w 3434433"/>
              <a:gd name="connsiteY17" fmla="*/ 920202 h 1918955"/>
              <a:gd name="connsiteX18" fmla="*/ 1390808 w 3434433"/>
              <a:gd name="connsiteY18" fmla="*/ 494752 h 1918955"/>
              <a:gd name="connsiteX19" fmla="*/ 2717958 w 3434433"/>
              <a:gd name="connsiteY19" fmla="*/ 590002 h 1918955"/>
              <a:gd name="connsiteX20" fmla="*/ 3346608 w 3434433"/>
              <a:gd name="connsiteY20" fmla="*/ 1009102 h 191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34433" h="1918955">
                <a:moveTo>
                  <a:pt x="3346608" y="1009102"/>
                </a:moveTo>
                <a:cubicBezTo>
                  <a:pt x="3448208" y="1049319"/>
                  <a:pt x="3485250" y="982644"/>
                  <a:pt x="3327558" y="831302"/>
                </a:cubicBezTo>
                <a:cubicBezTo>
                  <a:pt x="3169866" y="679960"/>
                  <a:pt x="2946558" y="183602"/>
                  <a:pt x="2400458" y="101052"/>
                </a:cubicBezTo>
                <a:cubicBezTo>
                  <a:pt x="1854358" y="18502"/>
                  <a:pt x="206533" y="351877"/>
                  <a:pt x="50958" y="336002"/>
                </a:cubicBezTo>
                <a:cubicBezTo>
                  <a:pt x="-104617" y="320127"/>
                  <a:pt x="1263808" y="35435"/>
                  <a:pt x="1467008" y="5802"/>
                </a:cubicBezTo>
                <a:cubicBezTo>
                  <a:pt x="1670208" y="-23831"/>
                  <a:pt x="1514633" y="65069"/>
                  <a:pt x="1270158" y="158202"/>
                </a:cubicBezTo>
                <a:cubicBezTo>
                  <a:pt x="1025683" y="251335"/>
                  <a:pt x="16033" y="527560"/>
                  <a:pt x="158" y="564602"/>
                </a:cubicBezTo>
                <a:cubicBezTo>
                  <a:pt x="-15717" y="601644"/>
                  <a:pt x="1166441" y="328594"/>
                  <a:pt x="1174908" y="380452"/>
                </a:cubicBezTo>
                <a:cubicBezTo>
                  <a:pt x="1183375" y="432310"/>
                  <a:pt x="154675" y="788969"/>
                  <a:pt x="50958" y="875752"/>
                </a:cubicBezTo>
                <a:cubicBezTo>
                  <a:pt x="-52759" y="962535"/>
                  <a:pt x="538850" y="808019"/>
                  <a:pt x="552608" y="901152"/>
                </a:cubicBezTo>
                <a:cubicBezTo>
                  <a:pt x="566366" y="994285"/>
                  <a:pt x="186425" y="1265219"/>
                  <a:pt x="133508" y="1434552"/>
                </a:cubicBezTo>
                <a:cubicBezTo>
                  <a:pt x="80591" y="1603885"/>
                  <a:pt x="201241" y="1946785"/>
                  <a:pt x="235108" y="1917152"/>
                </a:cubicBezTo>
                <a:cubicBezTo>
                  <a:pt x="268975" y="1887519"/>
                  <a:pt x="50958" y="1441960"/>
                  <a:pt x="336708" y="1256752"/>
                </a:cubicBezTo>
                <a:cubicBezTo>
                  <a:pt x="622458" y="1071544"/>
                  <a:pt x="1670208" y="929727"/>
                  <a:pt x="1949608" y="805902"/>
                </a:cubicBezTo>
                <a:cubicBezTo>
                  <a:pt x="2229008" y="682077"/>
                  <a:pt x="1915741" y="531794"/>
                  <a:pt x="2013108" y="513802"/>
                </a:cubicBezTo>
                <a:cubicBezTo>
                  <a:pt x="2110475" y="495810"/>
                  <a:pt x="2520050" y="633394"/>
                  <a:pt x="2533808" y="697952"/>
                </a:cubicBezTo>
                <a:cubicBezTo>
                  <a:pt x="2547566" y="762510"/>
                  <a:pt x="1995116" y="864110"/>
                  <a:pt x="2095658" y="901152"/>
                </a:cubicBezTo>
                <a:cubicBezTo>
                  <a:pt x="2196200" y="938194"/>
                  <a:pt x="3254533" y="987935"/>
                  <a:pt x="3137058" y="920202"/>
                </a:cubicBezTo>
                <a:cubicBezTo>
                  <a:pt x="3019583" y="852469"/>
                  <a:pt x="1460658" y="549785"/>
                  <a:pt x="1390808" y="494752"/>
                </a:cubicBezTo>
                <a:cubicBezTo>
                  <a:pt x="1320958" y="439719"/>
                  <a:pt x="2386700" y="506394"/>
                  <a:pt x="2717958" y="590002"/>
                </a:cubicBezTo>
                <a:cubicBezTo>
                  <a:pt x="3049216" y="673610"/>
                  <a:pt x="3245008" y="968885"/>
                  <a:pt x="3346608" y="100910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7B3C10C0-AF43-4F14-9090-C195BF767E2E}"/>
              </a:ext>
            </a:extLst>
          </p:cNvPr>
          <p:cNvSpPr/>
          <p:nvPr/>
        </p:nvSpPr>
        <p:spPr>
          <a:xfrm>
            <a:off x="4298943" y="2838985"/>
            <a:ext cx="3625517" cy="2139019"/>
          </a:xfrm>
          <a:custGeom>
            <a:avLst/>
            <a:gdLst>
              <a:gd name="connsiteX0" fmla="*/ 431807 w 3625517"/>
              <a:gd name="connsiteY0" fmla="*/ 253465 h 2139019"/>
              <a:gd name="connsiteX1" fmla="*/ 730257 w 3625517"/>
              <a:gd name="connsiteY1" fmla="*/ 139165 h 2139019"/>
              <a:gd name="connsiteX2" fmla="*/ 1822457 w 3625517"/>
              <a:gd name="connsiteY2" fmla="*/ 12165 h 2139019"/>
              <a:gd name="connsiteX3" fmla="*/ 2933707 w 3625517"/>
              <a:gd name="connsiteY3" fmla="*/ 463015 h 2139019"/>
              <a:gd name="connsiteX4" fmla="*/ 3568707 w 3625517"/>
              <a:gd name="connsiteY4" fmla="*/ 1523465 h 2139019"/>
              <a:gd name="connsiteX5" fmla="*/ 3365507 w 3625517"/>
              <a:gd name="connsiteY5" fmla="*/ 1244065 h 2139019"/>
              <a:gd name="connsiteX6" fmla="*/ 1543057 w 3625517"/>
              <a:gd name="connsiteY6" fmla="*/ 977365 h 2139019"/>
              <a:gd name="connsiteX7" fmla="*/ 3041657 w 3625517"/>
              <a:gd name="connsiteY7" fmla="*/ 1148815 h 2139019"/>
              <a:gd name="connsiteX8" fmla="*/ 1035057 w 3625517"/>
              <a:gd name="connsiteY8" fmla="*/ 951965 h 2139019"/>
              <a:gd name="connsiteX9" fmla="*/ 533407 w 3625517"/>
              <a:gd name="connsiteY9" fmla="*/ 1167865 h 2139019"/>
              <a:gd name="connsiteX10" fmla="*/ 596907 w 3625517"/>
              <a:gd name="connsiteY10" fmla="*/ 1421865 h 2139019"/>
              <a:gd name="connsiteX11" fmla="*/ 406407 w 3625517"/>
              <a:gd name="connsiteY11" fmla="*/ 1745715 h 2139019"/>
              <a:gd name="connsiteX12" fmla="*/ 285757 w 3625517"/>
              <a:gd name="connsiteY12" fmla="*/ 2094965 h 2139019"/>
              <a:gd name="connsiteX13" fmla="*/ 139707 w 3625517"/>
              <a:gd name="connsiteY13" fmla="*/ 2088615 h 2139019"/>
              <a:gd name="connsiteX14" fmla="*/ 133357 w 3625517"/>
              <a:gd name="connsiteY14" fmla="*/ 1682215 h 2139019"/>
              <a:gd name="connsiteX15" fmla="*/ 825507 w 3625517"/>
              <a:gd name="connsiteY15" fmla="*/ 1072615 h 2139019"/>
              <a:gd name="connsiteX16" fmla="*/ 1136657 w 3625517"/>
              <a:gd name="connsiteY16" fmla="*/ 932915 h 2139019"/>
              <a:gd name="connsiteX17" fmla="*/ 196857 w 3625517"/>
              <a:gd name="connsiteY17" fmla="*/ 945615 h 2139019"/>
              <a:gd name="connsiteX18" fmla="*/ 1898657 w 3625517"/>
              <a:gd name="connsiteY18" fmla="*/ 590015 h 2139019"/>
              <a:gd name="connsiteX19" fmla="*/ 7 w 3625517"/>
              <a:gd name="connsiteY19" fmla="*/ 590015 h 2139019"/>
              <a:gd name="connsiteX20" fmla="*/ 1873257 w 3625517"/>
              <a:gd name="connsiteY20" fmla="*/ 551915 h 2139019"/>
              <a:gd name="connsiteX21" fmla="*/ 431807 w 3625517"/>
              <a:gd name="connsiteY21" fmla="*/ 253465 h 213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25517" h="2139019">
                <a:moveTo>
                  <a:pt x="431807" y="253465"/>
                </a:moveTo>
                <a:cubicBezTo>
                  <a:pt x="241307" y="184673"/>
                  <a:pt x="498482" y="179382"/>
                  <a:pt x="730257" y="139165"/>
                </a:cubicBezTo>
                <a:cubicBezTo>
                  <a:pt x="962032" y="98948"/>
                  <a:pt x="1455216" y="-41810"/>
                  <a:pt x="1822457" y="12165"/>
                </a:cubicBezTo>
                <a:cubicBezTo>
                  <a:pt x="2189698" y="66140"/>
                  <a:pt x="2642665" y="211132"/>
                  <a:pt x="2933707" y="463015"/>
                </a:cubicBezTo>
                <a:cubicBezTo>
                  <a:pt x="3224749" y="714898"/>
                  <a:pt x="3496740" y="1393290"/>
                  <a:pt x="3568707" y="1523465"/>
                </a:cubicBezTo>
                <a:cubicBezTo>
                  <a:pt x="3640674" y="1653640"/>
                  <a:pt x="3703115" y="1335082"/>
                  <a:pt x="3365507" y="1244065"/>
                </a:cubicBezTo>
                <a:cubicBezTo>
                  <a:pt x="3027899" y="1153048"/>
                  <a:pt x="1597032" y="993240"/>
                  <a:pt x="1543057" y="977365"/>
                </a:cubicBezTo>
                <a:cubicBezTo>
                  <a:pt x="1489082" y="961490"/>
                  <a:pt x="3126324" y="1153048"/>
                  <a:pt x="3041657" y="1148815"/>
                </a:cubicBezTo>
                <a:cubicBezTo>
                  <a:pt x="2956990" y="1144582"/>
                  <a:pt x="1453099" y="948790"/>
                  <a:pt x="1035057" y="951965"/>
                </a:cubicBezTo>
                <a:cubicBezTo>
                  <a:pt x="617015" y="955140"/>
                  <a:pt x="606432" y="1089548"/>
                  <a:pt x="533407" y="1167865"/>
                </a:cubicBezTo>
                <a:cubicBezTo>
                  <a:pt x="460382" y="1246182"/>
                  <a:pt x="618074" y="1325557"/>
                  <a:pt x="596907" y="1421865"/>
                </a:cubicBezTo>
                <a:cubicBezTo>
                  <a:pt x="575740" y="1518173"/>
                  <a:pt x="458265" y="1633532"/>
                  <a:pt x="406407" y="1745715"/>
                </a:cubicBezTo>
                <a:cubicBezTo>
                  <a:pt x="354549" y="1857898"/>
                  <a:pt x="330207" y="2037815"/>
                  <a:pt x="285757" y="2094965"/>
                </a:cubicBezTo>
                <a:cubicBezTo>
                  <a:pt x="241307" y="2152115"/>
                  <a:pt x="165107" y="2157407"/>
                  <a:pt x="139707" y="2088615"/>
                </a:cubicBezTo>
                <a:cubicBezTo>
                  <a:pt x="114307" y="2019823"/>
                  <a:pt x="19057" y="1851548"/>
                  <a:pt x="133357" y="1682215"/>
                </a:cubicBezTo>
                <a:cubicBezTo>
                  <a:pt x="247657" y="1512882"/>
                  <a:pt x="658290" y="1197498"/>
                  <a:pt x="825507" y="1072615"/>
                </a:cubicBezTo>
                <a:cubicBezTo>
                  <a:pt x="992724" y="947732"/>
                  <a:pt x="1241432" y="954082"/>
                  <a:pt x="1136657" y="932915"/>
                </a:cubicBezTo>
                <a:cubicBezTo>
                  <a:pt x="1031882" y="911748"/>
                  <a:pt x="69857" y="1002765"/>
                  <a:pt x="196857" y="945615"/>
                </a:cubicBezTo>
                <a:cubicBezTo>
                  <a:pt x="323857" y="888465"/>
                  <a:pt x="1931465" y="649282"/>
                  <a:pt x="1898657" y="590015"/>
                </a:cubicBezTo>
                <a:cubicBezTo>
                  <a:pt x="1865849" y="530748"/>
                  <a:pt x="4240" y="596365"/>
                  <a:pt x="7" y="590015"/>
                </a:cubicBezTo>
                <a:cubicBezTo>
                  <a:pt x="-4226" y="583665"/>
                  <a:pt x="1803407" y="603773"/>
                  <a:pt x="1873257" y="551915"/>
                </a:cubicBezTo>
                <a:cubicBezTo>
                  <a:pt x="1943107" y="500057"/>
                  <a:pt x="622307" y="322257"/>
                  <a:pt x="431807" y="2534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3EE6F43-A704-46F8-9ED6-0E858A5B6EEC}"/>
              </a:ext>
            </a:extLst>
          </p:cNvPr>
          <p:cNvSpPr/>
          <p:nvPr/>
        </p:nvSpPr>
        <p:spPr>
          <a:xfrm>
            <a:off x="6007672" y="5890016"/>
            <a:ext cx="367741" cy="101410"/>
          </a:xfrm>
          <a:custGeom>
            <a:avLst/>
            <a:gdLst>
              <a:gd name="connsiteX0" fmla="*/ 3661 w 367741"/>
              <a:gd name="connsiteY0" fmla="*/ 32417 h 101410"/>
              <a:gd name="connsiteX1" fmla="*/ 65045 w 367741"/>
              <a:gd name="connsiteY1" fmla="*/ 26067 h 101410"/>
              <a:gd name="connsiteX2" fmla="*/ 291528 w 367741"/>
              <a:gd name="connsiteY2" fmla="*/ 2784 h 101410"/>
              <a:gd name="connsiteX3" fmla="*/ 367728 w 367741"/>
              <a:gd name="connsiteY3" fmla="*/ 98034 h 101410"/>
              <a:gd name="connsiteX4" fmla="*/ 287295 w 367741"/>
              <a:gd name="connsiteY4" fmla="*/ 81101 h 101410"/>
              <a:gd name="connsiteX5" fmla="*/ 170878 w 367741"/>
              <a:gd name="connsiteY5" fmla="*/ 91684 h 101410"/>
              <a:gd name="connsiteX6" fmla="*/ 196278 w 367741"/>
              <a:gd name="connsiteY6" fmla="*/ 91684 h 101410"/>
              <a:gd name="connsiteX7" fmla="*/ 3661 w 367741"/>
              <a:gd name="connsiteY7" fmla="*/ 32417 h 10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741" h="101410">
                <a:moveTo>
                  <a:pt x="3661" y="32417"/>
                </a:moveTo>
                <a:cubicBezTo>
                  <a:pt x="-18211" y="21481"/>
                  <a:pt x="65045" y="26067"/>
                  <a:pt x="65045" y="26067"/>
                </a:cubicBezTo>
                <a:cubicBezTo>
                  <a:pt x="113023" y="21128"/>
                  <a:pt x="241081" y="-9210"/>
                  <a:pt x="291528" y="2784"/>
                </a:cubicBezTo>
                <a:cubicBezTo>
                  <a:pt x="341975" y="14778"/>
                  <a:pt x="368433" y="84981"/>
                  <a:pt x="367728" y="98034"/>
                </a:cubicBezTo>
                <a:cubicBezTo>
                  <a:pt x="367023" y="111087"/>
                  <a:pt x="320103" y="82159"/>
                  <a:pt x="287295" y="81101"/>
                </a:cubicBezTo>
                <a:cubicBezTo>
                  <a:pt x="254487" y="80043"/>
                  <a:pt x="186047" y="89920"/>
                  <a:pt x="170878" y="91684"/>
                </a:cubicBezTo>
                <a:cubicBezTo>
                  <a:pt x="155709" y="93448"/>
                  <a:pt x="229086" y="100151"/>
                  <a:pt x="196278" y="91684"/>
                </a:cubicBezTo>
                <a:cubicBezTo>
                  <a:pt x="163470" y="83217"/>
                  <a:pt x="25533" y="43353"/>
                  <a:pt x="3661" y="32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84BF26F6-A3B6-4EE0-8327-F255702773DB}"/>
              </a:ext>
            </a:extLst>
          </p:cNvPr>
          <p:cNvSpPr/>
          <p:nvPr/>
        </p:nvSpPr>
        <p:spPr>
          <a:xfrm>
            <a:off x="6556881" y="5908970"/>
            <a:ext cx="272597" cy="148932"/>
          </a:xfrm>
          <a:custGeom>
            <a:avLst/>
            <a:gdLst>
              <a:gd name="connsiteX0" fmla="*/ 2669 w 272597"/>
              <a:gd name="connsiteY0" fmla="*/ 148930 h 148932"/>
              <a:gd name="connsiteX1" fmla="*/ 169886 w 272597"/>
              <a:gd name="connsiteY1" fmla="*/ 11347 h 148932"/>
              <a:gd name="connsiteX2" fmla="*/ 271486 w 272597"/>
              <a:gd name="connsiteY2" fmla="*/ 81197 h 148932"/>
              <a:gd name="connsiteX3" fmla="*/ 106386 w 272597"/>
              <a:gd name="connsiteY3" fmla="*/ 119297 h 148932"/>
              <a:gd name="connsiteX4" fmla="*/ 91569 w 272597"/>
              <a:gd name="connsiteY4" fmla="*/ 102363 h 148932"/>
              <a:gd name="connsiteX5" fmla="*/ 178352 w 272597"/>
              <a:gd name="connsiteY5" fmla="*/ 21930 h 148932"/>
              <a:gd name="connsiteX6" fmla="*/ 74636 w 272597"/>
              <a:gd name="connsiteY6" fmla="*/ 7113 h 148932"/>
              <a:gd name="connsiteX7" fmla="*/ 2669 w 272597"/>
              <a:gd name="connsiteY7" fmla="*/ 148930 h 1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97" h="148932">
                <a:moveTo>
                  <a:pt x="2669" y="148930"/>
                </a:moveTo>
                <a:cubicBezTo>
                  <a:pt x="18544" y="149636"/>
                  <a:pt x="125083" y="22636"/>
                  <a:pt x="169886" y="11347"/>
                </a:cubicBezTo>
                <a:cubicBezTo>
                  <a:pt x="214689" y="58"/>
                  <a:pt x="282069" y="63205"/>
                  <a:pt x="271486" y="81197"/>
                </a:cubicBezTo>
                <a:cubicBezTo>
                  <a:pt x="260903" y="99189"/>
                  <a:pt x="136372" y="115769"/>
                  <a:pt x="106386" y="119297"/>
                </a:cubicBezTo>
                <a:cubicBezTo>
                  <a:pt x="76400" y="122825"/>
                  <a:pt x="79575" y="118591"/>
                  <a:pt x="91569" y="102363"/>
                </a:cubicBezTo>
                <a:cubicBezTo>
                  <a:pt x="103563" y="86135"/>
                  <a:pt x="181174" y="37805"/>
                  <a:pt x="178352" y="21930"/>
                </a:cubicBezTo>
                <a:cubicBezTo>
                  <a:pt x="175530" y="6055"/>
                  <a:pt x="103564" y="-9468"/>
                  <a:pt x="74636" y="7113"/>
                </a:cubicBezTo>
                <a:cubicBezTo>
                  <a:pt x="45708" y="23693"/>
                  <a:pt x="-13206" y="148224"/>
                  <a:pt x="2669" y="1489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8703092-116E-4107-98C1-C7B63CAC581E}"/>
              </a:ext>
            </a:extLst>
          </p:cNvPr>
          <p:cNvSpPr/>
          <p:nvPr/>
        </p:nvSpPr>
        <p:spPr>
          <a:xfrm>
            <a:off x="5978525" y="6674774"/>
            <a:ext cx="691620" cy="27651"/>
          </a:xfrm>
          <a:custGeom>
            <a:avLst/>
            <a:gdLst>
              <a:gd name="connsiteX0" fmla="*/ 0 w 691620"/>
              <a:gd name="connsiteY0" fmla="*/ 5426 h 27651"/>
              <a:gd name="connsiteX1" fmla="*/ 82550 w 691620"/>
              <a:gd name="connsiteY1" fmla="*/ 11776 h 27651"/>
              <a:gd name="connsiteX2" fmla="*/ 676275 w 691620"/>
              <a:gd name="connsiteY2" fmla="*/ 27651 h 27651"/>
              <a:gd name="connsiteX3" fmla="*/ 473075 w 691620"/>
              <a:gd name="connsiteY3" fmla="*/ 2251 h 27651"/>
              <a:gd name="connsiteX4" fmla="*/ 0 w 691620"/>
              <a:gd name="connsiteY4" fmla="*/ 5426 h 2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20" h="27651">
                <a:moveTo>
                  <a:pt x="0" y="5426"/>
                </a:moveTo>
                <a:lnTo>
                  <a:pt x="82550" y="11776"/>
                </a:lnTo>
                <a:lnTo>
                  <a:pt x="676275" y="27651"/>
                </a:lnTo>
                <a:cubicBezTo>
                  <a:pt x="741362" y="26064"/>
                  <a:pt x="585258" y="6484"/>
                  <a:pt x="473075" y="2251"/>
                </a:cubicBezTo>
                <a:cubicBezTo>
                  <a:pt x="360892" y="-1982"/>
                  <a:pt x="182033" y="134"/>
                  <a:pt x="0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A74FDE3C-8265-4BBE-8B64-7EF9265139A5}"/>
              </a:ext>
            </a:extLst>
          </p:cNvPr>
          <p:cNvSpPr/>
          <p:nvPr/>
        </p:nvSpPr>
        <p:spPr>
          <a:xfrm>
            <a:off x="6157779" y="6581592"/>
            <a:ext cx="35066" cy="95350"/>
          </a:xfrm>
          <a:custGeom>
            <a:avLst/>
            <a:gdLst>
              <a:gd name="connsiteX0" fmla="*/ 134 w 35066"/>
              <a:gd name="connsiteY0" fmla="*/ 183 h 95350"/>
              <a:gd name="connsiteX1" fmla="*/ 22359 w 35066"/>
              <a:gd name="connsiteY1" fmla="*/ 85908 h 95350"/>
              <a:gd name="connsiteX2" fmla="*/ 4896 w 35066"/>
              <a:gd name="connsiteY2" fmla="*/ 90671 h 95350"/>
              <a:gd name="connsiteX3" fmla="*/ 35059 w 35066"/>
              <a:gd name="connsiteY3" fmla="*/ 63683 h 95350"/>
              <a:gd name="connsiteX4" fmla="*/ 134 w 35066"/>
              <a:gd name="connsiteY4" fmla="*/ 183 h 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6" h="95350">
                <a:moveTo>
                  <a:pt x="134" y="183"/>
                </a:moveTo>
                <a:cubicBezTo>
                  <a:pt x="-1983" y="3887"/>
                  <a:pt x="21565" y="70827"/>
                  <a:pt x="22359" y="85908"/>
                </a:cubicBezTo>
                <a:cubicBezTo>
                  <a:pt x="23153" y="100989"/>
                  <a:pt x="2779" y="94375"/>
                  <a:pt x="4896" y="90671"/>
                </a:cubicBezTo>
                <a:cubicBezTo>
                  <a:pt x="7013" y="86967"/>
                  <a:pt x="35588" y="77441"/>
                  <a:pt x="35059" y="63683"/>
                </a:cubicBezTo>
                <a:cubicBezTo>
                  <a:pt x="34530" y="49925"/>
                  <a:pt x="2251" y="-3521"/>
                  <a:pt x="134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4B668F04-4938-4EE2-AA6D-36D2F0BF4C35}"/>
              </a:ext>
            </a:extLst>
          </p:cNvPr>
          <p:cNvSpPr/>
          <p:nvPr/>
        </p:nvSpPr>
        <p:spPr>
          <a:xfrm>
            <a:off x="6335075" y="6596531"/>
            <a:ext cx="109088" cy="81248"/>
          </a:xfrm>
          <a:custGeom>
            <a:avLst/>
            <a:gdLst>
              <a:gd name="connsiteX0" fmla="*/ 638 w 109088"/>
              <a:gd name="connsiteY0" fmla="*/ 1119 h 81248"/>
              <a:gd name="connsiteX1" fmla="*/ 62550 w 109088"/>
              <a:gd name="connsiteY1" fmla="*/ 64619 h 81248"/>
              <a:gd name="connsiteX2" fmla="*/ 60963 w 109088"/>
              <a:gd name="connsiteY2" fmla="*/ 80494 h 81248"/>
              <a:gd name="connsiteX3" fmla="*/ 70488 w 109088"/>
              <a:gd name="connsiteY3" fmla="*/ 47157 h 81248"/>
              <a:gd name="connsiteX4" fmla="*/ 107000 w 109088"/>
              <a:gd name="connsiteY4" fmla="*/ 24932 h 81248"/>
              <a:gd name="connsiteX5" fmla="*/ 638 w 109088"/>
              <a:gd name="connsiteY5" fmla="*/ 1119 h 8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88" h="81248">
                <a:moveTo>
                  <a:pt x="638" y="1119"/>
                </a:moveTo>
                <a:cubicBezTo>
                  <a:pt x="-6770" y="7733"/>
                  <a:pt x="52496" y="51390"/>
                  <a:pt x="62550" y="64619"/>
                </a:cubicBezTo>
                <a:cubicBezTo>
                  <a:pt x="72604" y="77848"/>
                  <a:pt x="59640" y="83404"/>
                  <a:pt x="60963" y="80494"/>
                </a:cubicBezTo>
                <a:cubicBezTo>
                  <a:pt x="62286" y="77584"/>
                  <a:pt x="62815" y="56417"/>
                  <a:pt x="70488" y="47157"/>
                </a:cubicBezTo>
                <a:cubicBezTo>
                  <a:pt x="78161" y="37897"/>
                  <a:pt x="118642" y="30753"/>
                  <a:pt x="107000" y="24932"/>
                </a:cubicBezTo>
                <a:cubicBezTo>
                  <a:pt x="95358" y="19111"/>
                  <a:pt x="8046" y="-5495"/>
                  <a:pt x="638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6EAA08A8-DE8E-4381-B267-F65A626F2D6B}"/>
              </a:ext>
            </a:extLst>
          </p:cNvPr>
          <p:cNvSpPr/>
          <p:nvPr/>
        </p:nvSpPr>
        <p:spPr>
          <a:xfrm>
            <a:off x="6541689" y="6627201"/>
            <a:ext cx="67083" cy="61444"/>
          </a:xfrm>
          <a:custGeom>
            <a:avLst/>
            <a:gdLst>
              <a:gd name="connsiteX0" fmla="*/ 67074 w 67083"/>
              <a:gd name="connsiteY0" fmla="*/ 612 h 61444"/>
              <a:gd name="connsiteX1" fmla="*/ 6749 w 67083"/>
              <a:gd name="connsiteY1" fmla="*/ 54587 h 61444"/>
              <a:gd name="connsiteX2" fmla="*/ 1986 w 67083"/>
              <a:gd name="connsiteY2" fmla="*/ 57762 h 61444"/>
              <a:gd name="connsiteX3" fmla="*/ 11511 w 67083"/>
              <a:gd name="connsiteY3" fmla="*/ 27599 h 61444"/>
              <a:gd name="connsiteX4" fmla="*/ 67074 w 67083"/>
              <a:gd name="connsiteY4" fmla="*/ 612 h 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3" h="61444">
                <a:moveTo>
                  <a:pt x="67074" y="612"/>
                </a:moveTo>
                <a:cubicBezTo>
                  <a:pt x="66280" y="5110"/>
                  <a:pt x="6749" y="54587"/>
                  <a:pt x="6749" y="54587"/>
                </a:cubicBezTo>
                <a:cubicBezTo>
                  <a:pt x="-4099" y="64112"/>
                  <a:pt x="1192" y="62260"/>
                  <a:pt x="1986" y="57762"/>
                </a:cubicBezTo>
                <a:cubicBezTo>
                  <a:pt x="2780" y="53264"/>
                  <a:pt x="1986" y="37653"/>
                  <a:pt x="11511" y="27599"/>
                </a:cubicBezTo>
                <a:cubicBezTo>
                  <a:pt x="21036" y="17545"/>
                  <a:pt x="67868" y="-3886"/>
                  <a:pt x="67074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7BB6DB6-134E-457F-B324-C8046413B5DF}"/>
              </a:ext>
            </a:extLst>
          </p:cNvPr>
          <p:cNvSpPr/>
          <p:nvPr/>
        </p:nvSpPr>
        <p:spPr>
          <a:xfrm>
            <a:off x="6246445" y="4212621"/>
            <a:ext cx="942694" cy="53870"/>
          </a:xfrm>
          <a:custGeom>
            <a:avLst/>
            <a:gdLst>
              <a:gd name="connsiteX0" fmla="*/ 1955 w 942694"/>
              <a:gd name="connsiteY0" fmla="*/ 35529 h 53870"/>
              <a:gd name="connsiteX1" fmla="*/ 135305 w 942694"/>
              <a:gd name="connsiteY1" fmla="*/ 10129 h 53870"/>
              <a:gd name="connsiteX2" fmla="*/ 681405 w 942694"/>
              <a:gd name="connsiteY2" fmla="*/ 13304 h 53870"/>
              <a:gd name="connsiteX3" fmla="*/ 941755 w 942694"/>
              <a:gd name="connsiteY3" fmla="*/ 22829 h 53870"/>
              <a:gd name="connsiteX4" fmla="*/ 598855 w 942694"/>
              <a:gd name="connsiteY4" fmla="*/ 604 h 53870"/>
              <a:gd name="connsiteX5" fmla="*/ 198805 w 942694"/>
              <a:gd name="connsiteY5" fmla="*/ 51404 h 53870"/>
              <a:gd name="connsiteX6" fmla="*/ 1955 w 942694"/>
              <a:gd name="connsiteY6" fmla="*/ 35529 h 5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694" h="53870">
                <a:moveTo>
                  <a:pt x="1955" y="35529"/>
                </a:moveTo>
                <a:cubicBezTo>
                  <a:pt x="-8628" y="28650"/>
                  <a:pt x="22063" y="13833"/>
                  <a:pt x="135305" y="10129"/>
                </a:cubicBezTo>
                <a:cubicBezTo>
                  <a:pt x="248547" y="6425"/>
                  <a:pt x="546997" y="11187"/>
                  <a:pt x="681405" y="13304"/>
                </a:cubicBezTo>
                <a:cubicBezTo>
                  <a:pt x="815813" y="15421"/>
                  <a:pt x="955513" y="24946"/>
                  <a:pt x="941755" y="22829"/>
                </a:cubicBezTo>
                <a:cubicBezTo>
                  <a:pt x="927997" y="20712"/>
                  <a:pt x="722680" y="-4158"/>
                  <a:pt x="598855" y="604"/>
                </a:cubicBezTo>
                <a:cubicBezTo>
                  <a:pt x="475030" y="5366"/>
                  <a:pt x="301993" y="42408"/>
                  <a:pt x="198805" y="51404"/>
                </a:cubicBezTo>
                <a:cubicBezTo>
                  <a:pt x="95617" y="60400"/>
                  <a:pt x="12538" y="42408"/>
                  <a:pt x="1955" y="35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F3CA949-EE70-4D99-8CD6-3510A5D0A9E7}"/>
              </a:ext>
            </a:extLst>
          </p:cNvPr>
          <p:cNvSpPr/>
          <p:nvPr/>
        </p:nvSpPr>
        <p:spPr>
          <a:xfrm>
            <a:off x="5211886" y="3983029"/>
            <a:ext cx="1014306" cy="303285"/>
          </a:xfrm>
          <a:custGeom>
            <a:avLst/>
            <a:gdLst>
              <a:gd name="connsiteX0" fmla="*/ 96714 w 1014306"/>
              <a:gd name="connsiteY0" fmla="*/ 30171 h 303285"/>
              <a:gd name="connsiteX1" fmla="*/ 258639 w 1014306"/>
              <a:gd name="connsiteY1" fmla="*/ 58746 h 303285"/>
              <a:gd name="connsiteX2" fmla="*/ 896814 w 1014306"/>
              <a:gd name="connsiteY2" fmla="*/ 214321 h 303285"/>
              <a:gd name="connsiteX3" fmla="*/ 1014289 w 1014306"/>
              <a:gd name="connsiteY3" fmla="*/ 303221 h 303285"/>
              <a:gd name="connsiteX4" fmla="*/ 903164 w 1014306"/>
              <a:gd name="connsiteY4" fmla="*/ 201621 h 303285"/>
              <a:gd name="connsiteX5" fmla="*/ 617414 w 1014306"/>
              <a:gd name="connsiteY5" fmla="*/ 109546 h 303285"/>
              <a:gd name="connsiteX6" fmla="*/ 33214 w 1014306"/>
              <a:gd name="connsiteY6" fmla="*/ 1596 h 303285"/>
              <a:gd name="connsiteX7" fmla="*/ 96714 w 1014306"/>
              <a:gd name="connsiteY7" fmla="*/ 30171 h 3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306" h="303285">
                <a:moveTo>
                  <a:pt x="96714" y="30171"/>
                </a:moveTo>
                <a:cubicBezTo>
                  <a:pt x="134285" y="39696"/>
                  <a:pt x="258639" y="58746"/>
                  <a:pt x="258639" y="58746"/>
                </a:cubicBezTo>
                <a:cubicBezTo>
                  <a:pt x="391989" y="89438"/>
                  <a:pt x="770872" y="173575"/>
                  <a:pt x="896814" y="214321"/>
                </a:cubicBezTo>
                <a:cubicBezTo>
                  <a:pt x="1022756" y="255067"/>
                  <a:pt x="1013231" y="305338"/>
                  <a:pt x="1014289" y="303221"/>
                </a:cubicBezTo>
                <a:cubicBezTo>
                  <a:pt x="1015347" y="301104"/>
                  <a:pt x="969310" y="233900"/>
                  <a:pt x="903164" y="201621"/>
                </a:cubicBezTo>
                <a:cubicBezTo>
                  <a:pt x="837018" y="169342"/>
                  <a:pt x="762406" y="142883"/>
                  <a:pt x="617414" y="109546"/>
                </a:cubicBezTo>
                <a:cubicBezTo>
                  <a:pt x="472422" y="76209"/>
                  <a:pt x="122643" y="10063"/>
                  <a:pt x="33214" y="1596"/>
                </a:cubicBezTo>
                <a:cubicBezTo>
                  <a:pt x="-56215" y="-6871"/>
                  <a:pt x="59143" y="20646"/>
                  <a:pt x="96714" y="30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C81EF7A9-EF70-433D-ADBE-7F367D0C42DC}"/>
              </a:ext>
            </a:extLst>
          </p:cNvPr>
          <p:cNvSpPr/>
          <p:nvPr/>
        </p:nvSpPr>
        <p:spPr>
          <a:xfrm>
            <a:off x="4796698" y="5517148"/>
            <a:ext cx="567357" cy="423950"/>
          </a:xfrm>
          <a:custGeom>
            <a:avLst/>
            <a:gdLst>
              <a:gd name="connsiteX0" fmla="*/ 3902 w 567357"/>
              <a:gd name="connsiteY0" fmla="*/ 7352 h 423950"/>
              <a:gd name="connsiteX1" fmla="*/ 46235 w 567357"/>
              <a:gd name="connsiteY1" fmla="*/ 75085 h 423950"/>
              <a:gd name="connsiteX2" fmla="*/ 274835 w 567357"/>
              <a:gd name="connsiteY2" fmla="*/ 346019 h 423950"/>
              <a:gd name="connsiteX3" fmla="*/ 566935 w 567357"/>
              <a:gd name="connsiteY3" fmla="*/ 417985 h 423950"/>
              <a:gd name="connsiteX4" fmla="*/ 334102 w 567357"/>
              <a:gd name="connsiteY4" fmla="*/ 396819 h 423950"/>
              <a:gd name="connsiteX5" fmla="*/ 105502 w 567357"/>
              <a:gd name="connsiteY5" fmla="*/ 214785 h 423950"/>
              <a:gd name="connsiteX6" fmla="*/ 3902 w 567357"/>
              <a:gd name="connsiteY6" fmla="*/ 7352 h 4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357" h="423950">
                <a:moveTo>
                  <a:pt x="3902" y="7352"/>
                </a:moveTo>
                <a:cubicBezTo>
                  <a:pt x="-5976" y="-15931"/>
                  <a:pt x="1080" y="18641"/>
                  <a:pt x="46235" y="75085"/>
                </a:cubicBezTo>
                <a:cubicBezTo>
                  <a:pt x="91390" y="131529"/>
                  <a:pt x="188052" y="288869"/>
                  <a:pt x="274835" y="346019"/>
                </a:cubicBezTo>
                <a:cubicBezTo>
                  <a:pt x="361618" y="403169"/>
                  <a:pt x="557057" y="409519"/>
                  <a:pt x="566935" y="417985"/>
                </a:cubicBezTo>
                <a:cubicBezTo>
                  <a:pt x="576813" y="426451"/>
                  <a:pt x="411007" y="430686"/>
                  <a:pt x="334102" y="396819"/>
                </a:cubicBezTo>
                <a:cubicBezTo>
                  <a:pt x="257197" y="362952"/>
                  <a:pt x="158419" y="276168"/>
                  <a:pt x="105502" y="214785"/>
                </a:cubicBezTo>
                <a:cubicBezTo>
                  <a:pt x="52585" y="153402"/>
                  <a:pt x="13780" y="30635"/>
                  <a:pt x="3902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DC7D5593-C6E9-44D4-A189-540DD29F641E}"/>
              </a:ext>
            </a:extLst>
          </p:cNvPr>
          <p:cNvSpPr/>
          <p:nvPr/>
        </p:nvSpPr>
        <p:spPr>
          <a:xfrm>
            <a:off x="7166197" y="5856799"/>
            <a:ext cx="494633" cy="274882"/>
          </a:xfrm>
          <a:custGeom>
            <a:avLst/>
            <a:gdLst>
              <a:gd name="connsiteX0" fmla="*/ 494443 w 494633"/>
              <a:gd name="connsiteY0" fmla="*/ 441 h 274882"/>
              <a:gd name="connsiteX1" fmla="*/ 149003 w 494633"/>
              <a:gd name="connsiteY1" fmla="*/ 163001 h 274882"/>
              <a:gd name="connsiteX2" fmla="*/ 301403 w 494633"/>
              <a:gd name="connsiteY2" fmla="*/ 274761 h 274882"/>
              <a:gd name="connsiteX3" fmla="*/ 1683 w 494633"/>
              <a:gd name="connsiteY3" fmla="*/ 183321 h 274882"/>
              <a:gd name="connsiteX4" fmla="*/ 194723 w 494633"/>
              <a:gd name="connsiteY4" fmla="*/ 117281 h 274882"/>
              <a:gd name="connsiteX5" fmla="*/ 494443 w 494633"/>
              <a:gd name="connsiteY5" fmla="*/ 441 h 2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633" h="274882">
                <a:moveTo>
                  <a:pt x="494443" y="441"/>
                </a:moveTo>
                <a:cubicBezTo>
                  <a:pt x="486823" y="8061"/>
                  <a:pt x="181176" y="117281"/>
                  <a:pt x="149003" y="163001"/>
                </a:cubicBezTo>
                <a:cubicBezTo>
                  <a:pt x="116830" y="208721"/>
                  <a:pt x="325956" y="271374"/>
                  <a:pt x="301403" y="274761"/>
                </a:cubicBezTo>
                <a:cubicBezTo>
                  <a:pt x="276850" y="278148"/>
                  <a:pt x="19463" y="209568"/>
                  <a:pt x="1683" y="183321"/>
                </a:cubicBezTo>
                <a:cubicBezTo>
                  <a:pt x="-16097" y="157074"/>
                  <a:pt x="110903" y="148608"/>
                  <a:pt x="194723" y="117281"/>
                </a:cubicBezTo>
                <a:cubicBezTo>
                  <a:pt x="278543" y="85954"/>
                  <a:pt x="502063" y="-7179"/>
                  <a:pt x="494443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42A13522-3005-4086-8C00-5806A7FD4538}"/>
              </a:ext>
            </a:extLst>
          </p:cNvPr>
          <p:cNvSpPr/>
          <p:nvPr/>
        </p:nvSpPr>
        <p:spPr>
          <a:xfrm>
            <a:off x="5781078" y="6407083"/>
            <a:ext cx="1195093" cy="306178"/>
          </a:xfrm>
          <a:custGeom>
            <a:avLst/>
            <a:gdLst>
              <a:gd name="connsiteX0" fmla="*/ 12239 w 1195093"/>
              <a:gd name="connsiteY0" fmla="*/ 139767 h 306178"/>
              <a:gd name="connsiteX1" fmla="*/ 65155 w 1195093"/>
              <a:gd name="connsiteY1" fmla="*/ 108017 h 306178"/>
              <a:gd name="connsiteX2" fmla="*/ 473672 w 1195093"/>
              <a:gd name="connsiteY2" fmla="*/ 67 h 306178"/>
              <a:gd name="connsiteX3" fmla="*/ 1009189 w 1195093"/>
              <a:gd name="connsiteY3" fmla="*/ 93200 h 306178"/>
              <a:gd name="connsiteX4" fmla="*/ 1191222 w 1195093"/>
              <a:gd name="connsiteY4" fmla="*/ 179984 h 306178"/>
              <a:gd name="connsiteX5" fmla="*/ 1134072 w 1195093"/>
              <a:gd name="connsiteY5" fmla="*/ 273117 h 306178"/>
              <a:gd name="connsiteX6" fmla="*/ 1140422 w 1195093"/>
              <a:gd name="connsiteY6" fmla="*/ 300634 h 306178"/>
              <a:gd name="connsiteX7" fmla="*/ 746722 w 1195093"/>
              <a:gd name="connsiteY7" fmla="*/ 173634 h 306178"/>
              <a:gd name="connsiteX8" fmla="*/ 183689 w 1195093"/>
              <a:gd name="connsiteY8" fmla="*/ 154584 h 306178"/>
              <a:gd name="connsiteX9" fmla="*/ 12239 w 1195093"/>
              <a:gd name="connsiteY9" fmla="*/ 139767 h 30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5093" h="306178">
                <a:moveTo>
                  <a:pt x="12239" y="139767"/>
                </a:moveTo>
                <a:cubicBezTo>
                  <a:pt x="-7517" y="132006"/>
                  <a:pt x="-11750" y="131300"/>
                  <a:pt x="65155" y="108017"/>
                </a:cubicBezTo>
                <a:cubicBezTo>
                  <a:pt x="142060" y="84734"/>
                  <a:pt x="316333" y="2536"/>
                  <a:pt x="473672" y="67"/>
                </a:cubicBezTo>
                <a:cubicBezTo>
                  <a:pt x="631011" y="-2403"/>
                  <a:pt x="889597" y="63214"/>
                  <a:pt x="1009189" y="93200"/>
                </a:cubicBezTo>
                <a:cubicBezTo>
                  <a:pt x="1128781" y="123186"/>
                  <a:pt x="1170408" y="149998"/>
                  <a:pt x="1191222" y="179984"/>
                </a:cubicBezTo>
                <a:cubicBezTo>
                  <a:pt x="1212036" y="209970"/>
                  <a:pt x="1142539" y="253009"/>
                  <a:pt x="1134072" y="273117"/>
                </a:cubicBezTo>
                <a:cubicBezTo>
                  <a:pt x="1125605" y="293225"/>
                  <a:pt x="1204980" y="317214"/>
                  <a:pt x="1140422" y="300634"/>
                </a:cubicBezTo>
                <a:cubicBezTo>
                  <a:pt x="1075864" y="284054"/>
                  <a:pt x="906177" y="197976"/>
                  <a:pt x="746722" y="173634"/>
                </a:cubicBezTo>
                <a:cubicBezTo>
                  <a:pt x="587267" y="149292"/>
                  <a:pt x="304339" y="160934"/>
                  <a:pt x="183689" y="154584"/>
                </a:cubicBezTo>
                <a:cubicBezTo>
                  <a:pt x="63039" y="148234"/>
                  <a:pt x="31995" y="147528"/>
                  <a:pt x="12239" y="13976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EF86ABA-6B3E-45F4-926B-4426E60661F8}"/>
              </a:ext>
            </a:extLst>
          </p:cNvPr>
          <p:cNvSpPr/>
          <p:nvPr/>
        </p:nvSpPr>
        <p:spPr>
          <a:xfrm>
            <a:off x="5803537" y="6620873"/>
            <a:ext cx="1196894" cy="342984"/>
          </a:xfrm>
          <a:custGeom>
            <a:avLst/>
            <a:gdLst>
              <a:gd name="connsiteX0" fmla="*/ 10946 w 1196894"/>
              <a:gd name="connsiteY0" fmla="*/ 60 h 342984"/>
              <a:gd name="connsiteX1" fmla="*/ 319980 w 1196894"/>
              <a:gd name="connsiteY1" fmla="*/ 120710 h 342984"/>
              <a:gd name="connsiteX2" fmla="*/ 713680 w 1196894"/>
              <a:gd name="connsiteY2" fmla="*/ 158810 h 342984"/>
              <a:gd name="connsiteX3" fmla="*/ 1187813 w 1196894"/>
              <a:gd name="connsiteY3" fmla="*/ 116477 h 342984"/>
              <a:gd name="connsiteX4" fmla="*/ 1037530 w 1196894"/>
              <a:gd name="connsiteY4" fmla="*/ 224427 h 342984"/>
              <a:gd name="connsiteX5" fmla="*/ 870313 w 1196894"/>
              <a:gd name="connsiteY5" fmla="*/ 340844 h 342984"/>
              <a:gd name="connsiteX6" fmla="*/ 906296 w 1196894"/>
              <a:gd name="connsiteY6" fmla="*/ 264644 h 342984"/>
              <a:gd name="connsiteX7" fmla="*/ 497780 w 1196894"/>
              <a:gd name="connsiteY7" fmla="*/ 342960 h 342984"/>
              <a:gd name="connsiteX8" fmla="*/ 476613 w 1196894"/>
              <a:gd name="connsiteY8" fmla="*/ 273110 h 342984"/>
              <a:gd name="connsiteX9" fmla="*/ 531646 w 1196894"/>
              <a:gd name="connsiteY9" fmla="*/ 270994 h 342984"/>
              <a:gd name="connsiteX10" fmla="*/ 137946 w 1196894"/>
              <a:gd name="connsiteY10" fmla="*/ 188444 h 342984"/>
              <a:gd name="connsiteX11" fmla="*/ 165463 w 1196894"/>
              <a:gd name="connsiteY11" fmla="*/ 177860 h 342984"/>
              <a:gd name="connsiteX12" fmla="*/ 76563 w 1196894"/>
              <a:gd name="connsiteY12" fmla="*/ 137644 h 342984"/>
              <a:gd name="connsiteX13" fmla="*/ 10946 w 1196894"/>
              <a:gd name="connsiteY13" fmla="*/ 60 h 34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894" h="342984">
                <a:moveTo>
                  <a:pt x="10946" y="60"/>
                </a:moveTo>
                <a:cubicBezTo>
                  <a:pt x="51515" y="-2762"/>
                  <a:pt x="202858" y="94252"/>
                  <a:pt x="319980" y="120710"/>
                </a:cubicBezTo>
                <a:cubicBezTo>
                  <a:pt x="437102" y="147168"/>
                  <a:pt x="569041" y="159515"/>
                  <a:pt x="713680" y="158810"/>
                </a:cubicBezTo>
                <a:cubicBezTo>
                  <a:pt x="858319" y="158105"/>
                  <a:pt x="1133838" y="105541"/>
                  <a:pt x="1187813" y="116477"/>
                </a:cubicBezTo>
                <a:cubicBezTo>
                  <a:pt x="1241788" y="127413"/>
                  <a:pt x="1037530" y="224427"/>
                  <a:pt x="1037530" y="224427"/>
                </a:cubicBezTo>
                <a:cubicBezTo>
                  <a:pt x="984613" y="261821"/>
                  <a:pt x="892185" y="334141"/>
                  <a:pt x="870313" y="340844"/>
                </a:cubicBezTo>
                <a:cubicBezTo>
                  <a:pt x="848441" y="347547"/>
                  <a:pt x="968385" y="264291"/>
                  <a:pt x="906296" y="264644"/>
                </a:cubicBezTo>
                <a:cubicBezTo>
                  <a:pt x="844207" y="264997"/>
                  <a:pt x="569394" y="341549"/>
                  <a:pt x="497780" y="342960"/>
                </a:cubicBezTo>
                <a:cubicBezTo>
                  <a:pt x="426166" y="344371"/>
                  <a:pt x="470969" y="285104"/>
                  <a:pt x="476613" y="273110"/>
                </a:cubicBezTo>
                <a:cubicBezTo>
                  <a:pt x="482257" y="261116"/>
                  <a:pt x="588090" y="285105"/>
                  <a:pt x="531646" y="270994"/>
                </a:cubicBezTo>
                <a:cubicBezTo>
                  <a:pt x="475202" y="256883"/>
                  <a:pt x="198976" y="203966"/>
                  <a:pt x="137946" y="188444"/>
                </a:cubicBezTo>
                <a:cubicBezTo>
                  <a:pt x="76916" y="172922"/>
                  <a:pt x="175693" y="186327"/>
                  <a:pt x="165463" y="177860"/>
                </a:cubicBezTo>
                <a:cubicBezTo>
                  <a:pt x="155233" y="169393"/>
                  <a:pt x="99141" y="161986"/>
                  <a:pt x="76563" y="137644"/>
                </a:cubicBezTo>
                <a:cubicBezTo>
                  <a:pt x="53985" y="113302"/>
                  <a:pt x="-29623" y="2882"/>
                  <a:pt x="10946" y="6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62A1E2C7-0E94-4117-86C8-CB19A7C440ED}"/>
              </a:ext>
            </a:extLst>
          </p:cNvPr>
          <p:cNvSpPr/>
          <p:nvPr/>
        </p:nvSpPr>
        <p:spPr>
          <a:xfrm>
            <a:off x="6538913" y="5116553"/>
            <a:ext cx="329817" cy="509887"/>
          </a:xfrm>
          <a:custGeom>
            <a:avLst/>
            <a:gdLst>
              <a:gd name="connsiteX0" fmla="*/ 328612 w 329817"/>
              <a:gd name="connsiteY0" fmla="*/ 4722 h 509887"/>
              <a:gd name="connsiteX1" fmla="*/ 119062 w 329817"/>
              <a:gd name="connsiteY1" fmla="*/ 293647 h 509887"/>
              <a:gd name="connsiteX2" fmla="*/ 163512 w 329817"/>
              <a:gd name="connsiteY2" fmla="*/ 509547 h 509887"/>
              <a:gd name="connsiteX3" fmla="*/ 100012 w 329817"/>
              <a:gd name="connsiteY3" fmla="*/ 338097 h 509887"/>
              <a:gd name="connsiteX4" fmla="*/ 7937 w 329817"/>
              <a:gd name="connsiteY4" fmla="*/ 128547 h 509887"/>
              <a:gd name="connsiteX5" fmla="*/ 328612 w 329817"/>
              <a:gd name="connsiteY5" fmla="*/ 4722 h 5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817" h="509887">
                <a:moveTo>
                  <a:pt x="328612" y="4722"/>
                </a:moveTo>
                <a:cubicBezTo>
                  <a:pt x="347133" y="32239"/>
                  <a:pt x="146579" y="209510"/>
                  <a:pt x="119062" y="293647"/>
                </a:cubicBezTo>
                <a:cubicBezTo>
                  <a:pt x="91545" y="377784"/>
                  <a:pt x="166687" y="502139"/>
                  <a:pt x="163512" y="509547"/>
                </a:cubicBezTo>
                <a:cubicBezTo>
                  <a:pt x="160337" y="516955"/>
                  <a:pt x="125941" y="401597"/>
                  <a:pt x="100012" y="338097"/>
                </a:cubicBezTo>
                <a:cubicBezTo>
                  <a:pt x="74083" y="274597"/>
                  <a:pt x="-29105" y="180405"/>
                  <a:pt x="7937" y="128547"/>
                </a:cubicBezTo>
                <a:cubicBezTo>
                  <a:pt x="44979" y="76689"/>
                  <a:pt x="310091" y="-22795"/>
                  <a:pt x="328612" y="47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0B2592AF-0519-4B53-BD05-A929690C5852}"/>
              </a:ext>
            </a:extLst>
          </p:cNvPr>
          <p:cNvSpPr/>
          <p:nvPr/>
        </p:nvSpPr>
        <p:spPr>
          <a:xfrm>
            <a:off x="5004887" y="4969306"/>
            <a:ext cx="821789" cy="200427"/>
          </a:xfrm>
          <a:custGeom>
            <a:avLst/>
            <a:gdLst>
              <a:gd name="connsiteX0" fmla="*/ 818063 w 821789"/>
              <a:gd name="connsiteY0" fmla="*/ 627 h 200427"/>
              <a:gd name="connsiteX1" fmla="*/ 210580 w 821789"/>
              <a:gd name="connsiteY1" fmla="*/ 76827 h 200427"/>
              <a:gd name="connsiteX2" fmla="*/ 92046 w 821789"/>
              <a:gd name="connsiteY2" fmla="*/ 174194 h 200427"/>
              <a:gd name="connsiteX3" fmla="*/ 83580 w 821789"/>
              <a:gd name="connsiteY3" fmla="*/ 78944 h 200427"/>
              <a:gd name="connsiteX4" fmla="*/ 191530 w 821789"/>
              <a:gd name="connsiteY4" fmla="*/ 72594 h 200427"/>
              <a:gd name="connsiteX5" fmla="*/ 81463 w 821789"/>
              <a:gd name="connsiteY5" fmla="*/ 184777 h 200427"/>
              <a:gd name="connsiteX6" fmla="*/ 20080 w 821789"/>
              <a:gd name="connsiteY6" fmla="*/ 184777 h 200427"/>
              <a:gd name="connsiteX7" fmla="*/ 445530 w 821789"/>
              <a:gd name="connsiteY7" fmla="*/ 47194 h 200427"/>
              <a:gd name="connsiteX8" fmla="*/ 818063 w 821789"/>
              <a:gd name="connsiteY8" fmla="*/ 627 h 2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789" h="200427">
                <a:moveTo>
                  <a:pt x="818063" y="627"/>
                </a:moveTo>
                <a:cubicBezTo>
                  <a:pt x="778905" y="5566"/>
                  <a:pt x="331583" y="47899"/>
                  <a:pt x="210580" y="76827"/>
                </a:cubicBezTo>
                <a:cubicBezTo>
                  <a:pt x="89577" y="105755"/>
                  <a:pt x="113213" y="173841"/>
                  <a:pt x="92046" y="174194"/>
                </a:cubicBezTo>
                <a:cubicBezTo>
                  <a:pt x="70879" y="174547"/>
                  <a:pt x="66999" y="95877"/>
                  <a:pt x="83580" y="78944"/>
                </a:cubicBezTo>
                <a:cubicBezTo>
                  <a:pt x="100161" y="62011"/>
                  <a:pt x="191883" y="54955"/>
                  <a:pt x="191530" y="72594"/>
                </a:cubicBezTo>
                <a:cubicBezTo>
                  <a:pt x="191177" y="90233"/>
                  <a:pt x="110038" y="166080"/>
                  <a:pt x="81463" y="184777"/>
                </a:cubicBezTo>
                <a:cubicBezTo>
                  <a:pt x="52888" y="203474"/>
                  <a:pt x="-40598" y="207708"/>
                  <a:pt x="20080" y="184777"/>
                </a:cubicBezTo>
                <a:cubicBezTo>
                  <a:pt x="80758" y="161847"/>
                  <a:pt x="313238" y="73652"/>
                  <a:pt x="445530" y="47194"/>
                </a:cubicBezTo>
                <a:cubicBezTo>
                  <a:pt x="577822" y="20736"/>
                  <a:pt x="857221" y="-4312"/>
                  <a:pt x="818063" y="62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5934CC7-EB44-4E57-96D5-08BB64F99FF1}"/>
              </a:ext>
            </a:extLst>
          </p:cNvPr>
          <p:cNvSpPr/>
          <p:nvPr/>
        </p:nvSpPr>
        <p:spPr>
          <a:xfrm>
            <a:off x="3219404" y="7478330"/>
            <a:ext cx="1318794" cy="1929219"/>
          </a:xfrm>
          <a:custGeom>
            <a:avLst/>
            <a:gdLst>
              <a:gd name="connsiteX0" fmla="*/ 1317671 w 1318794"/>
              <a:gd name="connsiteY0" fmla="*/ 1970 h 1929219"/>
              <a:gd name="connsiteX1" fmla="*/ 835071 w 1318794"/>
              <a:gd name="connsiteY1" fmla="*/ 417895 h 1929219"/>
              <a:gd name="connsiteX2" fmla="*/ 349296 w 1318794"/>
              <a:gd name="connsiteY2" fmla="*/ 868745 h 1929219"/>
              <a:gd name="connsiteX3" fmla="*/ 257221 w 1318794"/>
              <a:gd name="connsiteY3" fmla="*/ 1090995 h 1929219"/>
              <a:gd name="connsiteX4" fmla="*/ 234996 w 1318794"/>
              <a:gd name="connsiteY4" fmla="*/ 1405320 h 1929219"/>
              <a:gd name="connsiteX5" fmla="*/ 107996 w 1318794"/>
              <a:gd name="connsiteY5" fmla="*/ 1618045 h 1929219"/>
              <a:gd name="connsiteX6" fmla="*/ 46 w 1318794"/>
              <a:gd name="connsiteY6" fmla="*/ 1929195 h 1929219"/>
              <a:gd name="connsiteX7" fmla="*/ 120696 w 1318794"/>
              <a:gd name="connsiteY7" fmla="*/ 1633920 h 1929219"/>
              <a:gd name="connsiteX8" fmla="*/ 254046 w 1318794"/>
              <a:gd name="connsiteY8" fmla="*/ 1398970 h 1929219"/>
              <a:gd name="connsiteX9" fmla="*/ 320721 w 1318794"/>
              <a:gd name="connsiteY9" fmla="*/ 957645 h 1929219"/>
              <a:gd name="connsiteX10" fmla="*/ 695371 w 1318794"/>
              <a:gd name="connsiteY10" fmla="*/ 592520 h 1929219"/>
              <a:gd name="connsiteX11" fmla="*/ 1317671 w 1318794"/>
              <a:gd name="connsiteY11" fmla="*/ 1970 h 19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794" h="1929219">
                <a:moveTo>
                  <a:pt x="1317671" y="1970"/>
                </a:moveTo>
                <a:cubicBezTo>
                  <a:pt x="1340954" y="-27134"/>
                  <a:pt x="996467" y="273433"/>
                  <a:pt x="835071" y="417895"/>
                </a:cubicBezTo>
                <a:cubicBezTo>
                  <a:pt x="673675" y="562357"/>
                  <a:pt x="445604" y="756562"/>
                  <a:pt x="349296" y="868745"/>
                </a:cubicBezTo>
                <a:cubicBezTo>
                  <a:pt x="252988" y="980928"/>
                  <a:pt x="276271" y="1001566"/>
                  <a:pt x="257221" y="1090995"/>
                </a:cubicBezTo>
                <a:cubicBezTo>
                  <a:pt x="238171" y="1180424"/>
                  <a:pt x="259867" y="1317478"/>
                  <a:pt x="234996" y="1405320"/>
                </a:cubicBezTo>
                <a:cubicBezTo>
                  <a:pt x="210125" y="1493162"/>
                  <a:pt x="147154" y="1530733"/>
                  <a:pt x="107996" y="1618045"/>
                </a:cubicBezTo>
                <a:cubicBezTo>
                  <a:pt x="68838" y="1705357"/>
                  <a:pt x="-2071" y="1926549"/>
                  <a:pt x="46" y="1929195"/>
                </a:cubicBezTo>
                <a:cubicBezTo>
                  <a:pt x="2163" y="1931841"/>
                  <a:pt x="78363" y="1722291"/>
                  <a:pt x="120696" y="1633920"/>
                </a:cubicBezTo>
                <a:cubicBezTo>
                  <a:pt x="163029" y="1545549"/>
                  <a:pt x="220709" y="1511682"/>
                  <a:pt x="254046" y="1398970"/>
                </a:cubicBezTo>
                <a:cubicBezTo>
                  <a:pt x="287383" y="1286258"/>
                  <a:pt x="247167" y="1092053"/>
                  <a:pt x="320721" y="957645"/>
                </a:cubicBezTo>
                <a:cubicBezTo>
                  <a:pt x="394275" y="823237"/>
                  <a:pt x="524450" y="751270"/>
                  <a:pt x="695371" y="592520"/>
                </a:cubicBezTo>
                <a:cubicBezTo>
                  <a:pt x="866292" y="433770"/>
                  <a:pt x="1294388" y="31074"/>
                  <a:pt x="1317671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FB198D5-7165-4D50-A50D-C4EF1B76B7E5}"/>
              </a:ext>
            </a:extLst>
          </p:cNvPr>
          <p:cNvSpPr/>
          <p:nvPr/>
        </p:nvSpPr>
        <p:spPr>
          <a:xfrm>
            <a:off x="3221088" y="8741519"/>
            <a:ext cx="460112" cy="629226"/>
          </a:xfrm>
          <a:custGeom>
            <a:avLst/>
            <a:gdLst>
              <a:gd name="connsiteX0" fmla="*/ 479 w 460112"/>
              <a:gd name="connsiteY0" fmla="*/ 626848 h 629226"/>
              <a:gd name="connsiteX1" fmla="*/ 161345 w 460112"/>
              <a:gd name="connsiteY1" fmla="*/ 446931 h 629226"/>
              <a:gd name="connsiteX2" fmla="*/ 328562 w 460112"/>
              <a:gd name="connsiteY2" fmla="*/ 95564 h 629226"/>
              <a:gd name="connsiteX3" fmla="*/ 396295 w 460112"/>
              <a:gd name="connsiteY3" fmla="*/ 27831 h 629226"/>
              <a:gd name="connsiteX4" fmla="*/ 459795 w 460112"/>
              <a:gd name="connsiteY4" fmla="*/ 314 h 629226"/>
              <a:gd name="connsiteX5" fmla="*/ 368779 w 460112"/>
              <a:gd name="connsiteY5" fmla="*/ 19364 h 629226"/>
              <a:gd name="connsiteX6" fmla="*/ 301045 w 460112"/>
              <a:gd name="connsiteY6" fmla="*/ 106148 h 629226"/>
              <a:gd name="connsiteX7" fmla="*/ 214262 w 460112"/>
              <a:gd name="connsiteY7" fmla="*/ 326281 h 629226"/>
              <a:gd name="connsiteX8" fmla="*/ 479 w 460112"/>
              <a:gd name="connsiteY8" fmla="*/ 626848 h 6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112" h="629226">
                <a:moveTo>
                  <a:pt x="479" y="626848"/>
                </a:moveTo>
                <a:cubicBezTo>
                  <a:pt x="-8341" y="646956"/>
                  <a:pt x="106665" y="535478"/>
                  <a:pt x="161345" y="446931"/>
                </a:cubicBezTo>
                <a:cubicBezTo>
                  <a:pt x="216025" y="358384"/>
                  <a:pt x="289404" y="165414"/>
                  <a:pt x="328562" y="95564"/>
                </a:cubicBezTo>
                <a:cubicBezTo>
                  <a:pt x="367720" y="25714"/>
                  <a:pt x="374423" y="43706"/>
                  <a:pt x="396295" y="27831"/>
                </a:cubicBezTo>
                <a:cubicBezTo>
                  <a:pt x="418167" y="11956"/>
                  <a:pt x="464381" y="1725"/>
                  <a:pt x="459795" y="314"/>
                </a:cubicBezTo>
                <a:cubicBezTo>
                  <a:pt x="455209" y="-1097"/>
                  <a:pt x="395237" y="1725"/>
                  <a:pt x="368779" y="19364"/>
                </a:cubicBezTo>
                <a:cubicBezTo>
                  <a:pt x="342321" y="37003"/>
                  <a:pt x="326798" y="54995"/>
                  <a:pt x="301045" y="106148"/>
                </a:cubicBezTo>
                <a:cubicBezTo>
                  <a:pt x="275292" y="157301"/>
                  <a:pt x="259417" y="240556"/>
                  <a:pt x="214262" y="326281"/>
                </a:cubicBezTo>
                <a:cubicBezTo>
                  <a:pt x="169107" y="412006"/>
                  <a:pt x="9299" y="606740"/>
                  <a:pt x="479" y="626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2250ED4-31A1-4AE5-85A8-BBB328AAEF1A}"/>
              </a:ext>
            </a:extLst>
          </p:cNvPr>
          <p:cNvSpPr/>
          <p:nvPr/>
        </p:nvSpPr>
        <p:spPr>
          <a:xfrm>
            <a:off x="3688741" y="8670703"/>
            <a:ext cx="884874" cy="54276"/>
          </a:xfrm>
          <a:custGeom>
            <a:avLst/>
            <a:gdLst>
              <a:gd name="connsiteX0" fmla="*/ 609 w 884874"/>
              <a:gd name="connsiteY0" fmla="*/ 54197 h 54276"/>
              <a:gd name="connsiteX1" fmla="*/ 262547 w 884874"/>
              <a:gd name="connsiteY1" fmla="*/ 20860 h 54276"/>
              <a:gd name="connsiteX2" fmla="*/ 849922 w 884874"/>
              <a:gd name="connsiteY2" fmla="*/ 30385 h 54276"/>
              <a:gd name="connsiteX3" fmla="*/ 792772 w 884874"/>
              <a:gd name="connsiteY3" fmla="*/ 17685 h 54276"/>
              <a:gd name="connsiteX4" fmla="*/ 587984 w 884874"/>
              <a:gd name="connsiteY4" fmla="*/ 222 h 54276"/>
              <a:gd name="connsiteX5" fmla="*/ 202222 w 884874"/>
              <a:gd name="connsiteY5" fmla="*/ 9747 h 54276"/>
              <a:gd name="connsiteX6" fmla="*/ 609 w 884874"/>
              <a:gd name="connsiteY6" fmla="*/ 54197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874" h="54276">
                <a:moveTo>
                  <a:pt x="609" y="54197"/>
                </a:moveTo>
                <a:cubicBezTo>
                  <a:pt x="10663" y="56049"/>
                  <a:pt x="120995" y="24829"/>
                  <a:pt x="262547" y="20860"/>
                </a:cubicBezTo>
                <a:cubicBezTo>
                  <a:pt x="404099" y="16891"/>
                  <a:pt x="761551" y="30914"/>
                  <a:pt x="849922" y="30385"/>
                </a:cubicBezTo>
                <a:cubicBezTo>
                  <a:pt x="938293" y="29856"/>
                  <a:pt x="836428" y="22712"/>
                  <a:pt x="792772" y="17685"/>
                </a:cubicBezTo>
                <a:cubicBezTo>
                  <a:pt x="749116" y="12658"/>
                  <a:pt x="686409" y="1545"/>
                  <a:pt x="587984" y="222"/>
                </a:cubicBezTo>
                <a:cubicBezTo>
                  <a:pt x="489559" y="-1101"/>
                  <a:pt x="297472" y="3661"/>
                  <a:pt x="202222" y="9747"/>
                </a:cubicBezTo>
                <a:cubicBezTo>
                  <a:pt x="106972" y="15832"/>
                  <a:pt x="-9445" y="52345"/>
                  <a:pt x="609" y="5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E956ACE-A018-4266-8248-8A720569A4EE}"/>
              </a:ext>
            </a:extLst>
          </p:cNvPr>
          <p:cNvSpPr/>
          <p:nvPr/>
        </p:nvSpPr>
        <p:spPr>
          <a:xfrm>
            <a:off x="3431540" y="8771675"/>
            <a:ext cx="216538" cy="340947"/>
          </a:xfrm>
          <a:custGeom>
            <a:avLst/>
            <a:gdLst>
              <a:gd name="connsiteX0" fmla="*/ 216535 w 216538"/>
              <a:gd name="connsiteY0" fmla="*/ 850 h 340947"/>
              <a:gd name="connsiteX1" fmla="*/ 116523 w 216538"/>
              <a:gd name="connsiteY1" fmla="*/ 97688 h 340947"/>
              <a:gd name="connsiteX2" fmla="*/ 48260 w 216538"/>
              <a:gd name="connsiteY2" fmla="*/ 272313 h 340947"/>
              <a:gd name="connsiteX3" fmla="*/ 2223 w 216538"/>
              <a:gd name="connsiteY3" fmla="*/ 335813 h 340947"/>
              <a:gd name="connsiteX4" fmla="*/ 119698 w 216538"/>
              <a:gd name="connsiteY4" fmla="*/ 150075 h 340947"/>
              <a:gd name="connsiteX5" fmla="*/ 216535 w 216538"/>
              <a:gd name="connsiteY5" fmla="*/ 850 h 34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38" h="340947">
                <a:moveTo>
                  <a:pt x="216535" y="850"/>
                </a:moveTo>
                <a:cubicBezTo>
                  <a:pt x="216006" y="-7881"/>
                  <a:pt x="144569" y="52444"/>
                  <a:pt x="116523" y="97688"/>
                </a:cubicBezTo>
                <a:cubicBezTo>
                  <a:pt x="88477" y="142932"/>
                  <a:pt x="67310" y="232625"/>
                  <a:pt x="48260" y="272313"/>
                </a:cubicBezTo>
                <a:cubicBezTo>
                  <a:pt x="29210" y="312001"/>
                  <a:pt x="-9683" y="356186"/>
                  <a:pt x="2223" y="335813"/>
                </a:cubicBezTo>
                <a:cubicBezTo>
                  <a:pt x="14129" y="315440"/>
                  <a:pt x="82392" y="204579"/>
                  <a:pt x="119698" y="150075"/>
                </a:cubicBezTo>
                <a:cubicBezTo>
                  <a:pt x="157004" y="95571"/>
                  <a:pt x="217064" y="9581"/>
                  <a:pt x="216535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01DC0B9-F85A-46B4-A5A5-FCF81FE681C6}"/>
              </a:ext>
            </a:extLst>
          </p:cNvPr>
          <p:cNvSpPr/>
          <p:nvPr/>
        </p:nvSpPr>
        <p:spPr>
          <a:xfrm>
            <a:off x="3711645" y="8694170"/>
            <a:ext cx="806768" cy="59361"/>
          </a:xfrm>
          <a:custGeom>
            <a:avLst/>
            <a:gdLst>
              <a:gd name="connsiteX0" fmla="*/ 1518 w 806768"/>
              <a:gd name="connsiteY0" fmla="*/ 59305 h 59361"/>
              <a:gd name="connsiteX1" fmla="*/ 452368 w 806768"/>
              <a:gd name="connsiteY1" fmla="*/ 11680 h 59361"/>
              <a:gd name="connsiteX2" fmla="*/ 804793 w 806768"/>
              <a:gd name="connsiteY2" fmla="*/ 29143 h 59361"/>
              <a:gd name="connsiteX3" fmla="*/ 582543 w 806768"/>
              <a:gd name="connsiteY3" fmla="*/ 24380 h 59361"/>
              <a:gd name="connsiteX4" fmla="*/ 315843 w 806768"/>
              <a:gd name="connsiteY4" fmla="*/ 568 h 59361"/>
              <a:gd name="connsiteX5" fmla="*/ 1518 w 806768"/>
              <a:gd name="connsiteY5" fmla="*/ 59305 h 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768" h="59361">
                <a:moveTo>
                  <a:pt x="1518" y="59305"/>
                </a:moveTo>
                <a:cubicBezTo>
                  <a:pt x="24272" y="61157"/>
                  <a:pt x="318489" y="16707"/>
                  <a:pt x="452368" y="11680"/>
                </a:cubicBezTo>
                <a:cubicBezTo>
                  <a:pt x="586247" y="6653"/>
                  <a:pt x="783097" y="27026"/>
                  <a:pt x="804793" y="29143"/>
                </a:cubicBezTo>
                <a:cubicBezTo>
                  <a:pt x="826489" y="31260"/>
                  <a:pt x="664035" y="29142"/>
                  <a:pt x="582543" y="24380"/>
                </a:cubicBezTo>
                <a:cubicBezTo>
                  <a:pt x="501051" y="19618"/>
                  <a:pt x="414003" y="-3930"/>
                  <a:pt x="315843" y="568"/>
                </a:cubicBezTo>
                <a:cubicBezTo>
                  <a:pt x="217683" y="5066"/>
                  <a:pt x="-21236" y="57453"/>
                  <a:pt x="1518" y="59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083A7774-4947-4AE5-B160-C6DFCC5CE7FF}"/>
              </a:ext>
            </a:extLst>
          </p:cNvPr>
          <p:cNvSpPr/>
          <p:nvPr/>
        </p:nvSpPr>
        <p:spPr>
          <a:xfrm>
            <a:off x="4606453" y="8770257"/>
            <a:ext cx="465636" cy="431418"/>
          </a:xfrm>
          <a:custGeom>
            <a:avLst/>
            <a:gdLst>
              <a:gd name="connsiteX0" fmla="*/ 472 w 465636"/>
              <a:gd name="connsiteY0" fmla="*/ 681 h 431418"/>
              <a:gd name="connsiteX1" fmla="*/ 205260 w 465636"/>
              <a:gd name="connsiteY1" fmla="*/ 180068 h 431418"/>
              <a:gd name="connsiteX2" fmla="*/ 375122 w 465636"/>
              <a:gd name="connsiteY2" fmla="*/ 365806 h 431418"/>
              <a:gd name="connsiteX3" fmla="*/ 465610 w 465636"/>
              <a:gd name="connsiteY3" fmla="*/ 430893 h 431418"/>
              <a:gd name="connsiteX4" fmla="*/ 367185 w 465636"/>
              <a:gd name="connsiteY4" fmla="*/ 337231 h 431418"/>
              <a:gd name="connsiteX5" fmla="*/ 249710 w 465636"/>
              <a:gd name="connsiteY5" fmla="*/ 214993 h 431418"/>
              <a:gd name="connsiteX6" fmla="*/ 152872 w 465636"/>
              <a:gd name="connsiteY6" fmla="*/ 122918 h 431418"/>
              <a:gd name="connsiteX7" fmla="*/ 472 w 465636"/>
              <a:gd name="connsiteY7" fmla="*/ 681 h 4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636" h="431418">
                <a:moveTo>
                  <a:pt x="472" y="681"/>
                </a:moveTo>
                <a:cubicBezTo>
                  <a:pt x="9203" y="10206"/>
                  <a:pt x="142819" y="119214"/>
                  <a:pt x="205260" y="180068"/>
                </a:cubicBezTo>
                <a:cubicBezTo>
                  <a:pt x="267701" y="240922"/>
                  <a:pt x="331730" y="324002"/>
                  <a:pt x="375122" y="365806"/>
                </a:cubicBezTo>
                <a:cubicBezTo>
                  <a:pt x="418514" y="407610"/>
                  <a:pt x="466933" y="435655"/>
                  <a:pt x="465610" y="430893"/>
                </a:cubicBezTo>
                <a:cubicBezTo>
                  <a:pt x="464287" y="426131"/>
                  <a:pt x="403168" y="373214"/>
                  <a:pt x="367185" y="337231"/>
                </a:cubicBezTo>
                <a:cubicBezTo>
                  <a:pt x="331202" y="301248"/>
                  <a:pt x="285429" y="250712"/>
                  <a:pt x="249710" y="214993"/>
                </a:cubicBezTo>
                <a:cubicBezTo>
                  <a:pt x="213991" y="179274"/>
                  <a:pt x="199439" y="161812"/>
                  <a:pt x="152872" y="122918"/>
                </a:cubicBezTo>
                <a:cubicBezTo>
                  <a:pt x="106305" y="84024"/>
                  <a:pt x="-8259" y="-8844"/>
                  <a:pt x="472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E7DFFD9A-2331-4016-BFF4-8A7A3B1551DF}"/>
              </a:ext>
            </a:extLst>
          </p:cNvPr>
          <p:cNvSpPr/>
          <p:nvPr/>
        </p:nvSpPr>
        <p:spPr>
          <a:xfrm>
            <a:off x="4582812" y="8718852"/>
            <a:ext cx="483025" cy="444350"/>
          </a:xfrm>
          <a:custGeom>
            <a:avLst/>
            <a:gdLst>
              <a:gd name="connsiteX0" fmla="*/ 301 w 483025"/>
              <a:gd name="connsiteY0" fmla="*/ 1286 h 444350"/>
              <a:gd name="connsiteX1" fmla="*/ 235251 w 483025"/>
              <a:gd name="connsiteY1" fmla="*/ 177498 h 444350"/>
              <a:gd name="connsiteX2" fmla="*/ 474963 w 483025"/>
              <a:gd name="connsiteY2" fmla="*/ 437848 h 444350"/>
              <a:gd name="connsiteX3" fmla="*/ 419401 w 483025"/>
              <a:gd name="connsiteY3" fmla="*/ 356886 h 444350"/>
              <a:gd name="connsiteX4" fmla="*/ 349551 w 483025"/>
              <a:gd name="connsiteY4" fmla="*/ 260048 h 444350"/>
              <a:gd name="connsiteX5" fmla="*/ 189213 w 483025"/>
              <a:gd name="connsiteY5" fmla="*/ 106061 h 444350"/>
              <a:gd name="connsiteX6" fmla="*/ 301 w 483025"/>
              <a:gd name="connsiteY6" fmla="*/ 1286 h 4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025" h="444350">
                <a:moveTo>
                  <a:pt x="301" y="1286"/>
                </a:moveTo>
                <a:cubicBezTo>
                  <a:pt x="7974" y="13192"/>
                  <a:pt x="156141" y="104738"/>
                  <a:pt x="235251" y="177498"/>
                </a:cubicBezTo>
                <a:cubicBezTo>
                  <a:pt x="314361" y="250258"/>
                  <a:pt x="444271" y="407950"/>
                  <a:pt x="474963" y="437848"/>
                </a:cubicBezTo>
                <a:cubicBezTo>
                  <a:pt x="505655" y="467746"/>
                  <a:pt x="440303" y="386519"/>
                  <a:pt x="419401" y="356886"/>
                </a:cubicBezTo>
                <a:cubicBezTo>
                  <a:pt x="398499" y="327253"/>
                  <a:pt x="387916" y="301852"/>
                  <a:pt x="349551" y="260048"/>
                </a:cubicBezTo>
                <a:cubicBezTo>
                  <a:pt x="311186" y="218244"/>
                  <a:pt x="244776" y="149188"/>
                  <a:pt x="189213" y="106061"/>
                </a:cubicBezTo>
                <a:cubicBezTo>
                  <a:pt x="133651" y="62934"/>
                  <a:pt x="-7372" y="-10620"/>
                  <a:pt x="301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27026E7-0C88-4D66-8EB5-D59FF14DED56}"/>
              </a:ext>
            </a:extLst>
          </p:cNvPr>
          <p:cNvSpPr/>
          <p:nvPr/>
        </p:nvSpPr>
        <p:spPr>
          <a:xfrm>
            <a:off x="5094269" y="9232751"/>
            <a:ext cx="210293" cy="453348"/>
          </a:xfrm>
          <a:custGeom>
            <a:avLst/>
            <a:gdLst>
              <a:gd name="connsiteX0" fmla="*/ 19 w 210293"/>
              <a:gd name="connsiteY0" fmla="*/ 149 h 453348"/>
              <a:gd name="connsiteX1" fmla="*/ 20656 w 210293"/>
              <a:gd name="connsiteY1" fmla="*/ 117624 h 453348"/>
              <a:gd name="connsiteX2" fmla="*/ 65106 w 210293"/>
              <a:gd name="connsiteY2" fmla="*/ 230337 h 453348"/>
              <a:gd name="connsiteX3" fmla="*/ 112731 w 210293"/>
              <a:gd name="connsiteY3" fmla="*/ 289074 h 453348"/>
              <a:gd name="connsiteX4" fmla="*/ 209569 w 210293"/>
              <a:gd name="connsiteY4" fmla="*/ 452587 h 453348"/>
              <a:gd name="connsiteX5" fmla="*/ 152419 w 210293"/>
              <a:gd name="connsiteY5" fmla="*/ 344637 h 453348"/>
              <a:gd name="connsiteX6" fmla="*/ 68281 w 210293"/>
              <a:gd name="connsiteY6" fmla="*/ 214462 h 453348"/>
              <a:gd name="connsiteX7" fmla="*/ 23831 w 210293"/>
              <a:gd name="connsiteY7" fmla="*/ 95399 h 453348"/>
              <a:gd name="connsiteX8" fmla="*/ 19 w 210293"/>
              <a:gd name="connsiteY8" fmla="*/ 149 h 45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93" h="453348">
                <a:moveTo>
                  <a:pt x="19" y="149"/>
                </a:moveTo>
                <a:cubicBezTo>
                  <a:pt x="-510" y="3853"/>
                  <a:pt x="9808" y="79259"/>
                  <a:pt x="20656" y="117624"/>
                </a:cubicBezTo>
                <a:cubicBezTo>
                  <a:pt x="31504" y="155989"/>
                  <a:pt x="49760" y="201762"/>
                  <a:pt x="65106" y="230337"/>
                </a:cubicBezTo>
                <a:cubicBezTo>
                  <a:pt x="80452" y="258912"/>
                  <a:pt x="88654" y="252032"/>
                  <a:pt x="112731" y="289074"/>
                </a:cubicBezTo>
                <a:cubicBezTo>
                  <a:pt x="136808" y="326116"/>
                  <a:pt x="202954" y="443327"/>
                  <a:pt x="209569" y="452587"/>
                </a:cubicBezTo>
                <a:cubicBezTo>
                  <a:pt x="216184" y="461847"/>
                  <a:pt x="175967" y="384325"/>
                  <a:pt x="152419" y="344637"/>
                </a:cubicBezTo>
                <a:cubicBezTo>
                  <a:pt x="128871" y="304950"/>
                  <a:pt x="89712" y="256002"/>
                  <a:pt x="68281" y="214462"/>
                </a:cubicBezTo>
                <a:cubicBezTo>
                  <a:pt x="46850" y="172922"/>
                  <a:pt x="34414" y="128207"/>
                  <a:pt x="23831" y="95399"/>
                </a:cubicBezTo>
                <a:cubicBezTo>
                  <a:pt x="13248" y="62591"/>
                  <a:pt x="548" y="-3555"/>
                  <a:pt x="1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DA3D895-5AAB-4EFC-9EBA-EC0372AD3790}"/>
              </a:ext>
            </a:extLst>
          </p:cNvPr>
          <p:cNvSpPr/>
          <p:nvPr/>
        </p:nvSpPr>
        <p:spPr>
          <a:xfrm>
            <a:off x="5067292" y="9219855"/>
            <a:ext cx="179550" cy="378178"/>
          </a:xfrm>
          <a:custGeom>
            <a:avLst/>
            <a:gdLst>
              <a:gd name="connsiteX0" fmla="*/ 8 w 179550"/>
              <a:gd name="connsiteY0" fmla="*/ 345 h 378178"/>
              <a:gd name="connsiteX1" fmla="*/ 34933 w 179550"/>
              <a:gd name="connsiteY1" fmla="*/ 146395 h 378178"/>
              <a:gd name="connsiteX2" fmla="*/ 95258 w 179550"/>
              <a:gd name="connsiteY2" fmla="*/ 286095 h 378178"/>
              <a:gd name="connsiteX3" fmla="*/ 179396 w 179550"/>
              <a:gd name="connsiteY3" fmla="*/ 378170 h 378178"/>
              <a:gd name="connsiteX4" fmla="*/ 73033 w 179550"/>
              <a:gd name="connsiteY4" fmla="*/ 290858 h 378178"/>
              <a:gd name="connsiteX5" fmla="*/ 31758 w 179550"/>
              <a:gd name="connsiteY5" fmla="*/ 189258 h 378178"/>
              <a:gd name="connsiteX6" fmla="*/ 8 w 179550"/>
              <a:gd name="connsiteY6" fmla="*/ 345 h 37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50" h="378178">
                <a:moveTo>
                  <a:pt x="8" y="345"/>
                </a:moveTo>
                <a:cubicBezTo>
                  <a:pt x="537" y="-6799"/>
                  <a:pt x="19058" y="98770"/>
                  <a:pt x="34933" y="146395"/>
                </a:cubicBezTo>
                <a:cubicBezTo>
                  <a:pt x="50808" y="194020"/>
                  <a:pt x="71181" y="247466"/>
                  <a:pt x="95258" y="286095"/>
                </a:cubicBezTo>
                <a:cubicBezTo>
                  <a:pt x="119335" y="324724"/>
                  <a:pt x="183100" y="377376"/>
                  <a:pt x="179396" y="378170"/>
                </a:cubicBezTo>
                <a:cubicBezTo>
                  <a:pt x="175692" y="378964"/>
                  <a:pt x="97639" y="322343"/>
                  <a:pt x="73033" y="290858"/>
                </a:cubicBezTo>
                <a:cubicBezTo>
                  <a:pt x="48427" y="259373"/>
                  <a:pt x="41018" y="235031"/>
                  <a:pt x="31758" y="189258"/>
                </a:cubicBezTo>
                <a:cubicBezTo>
                  <a:pt x="22498" y="143485"/>
                  <a:pt x="-521" y="7489"/>
                  <a:pt x="8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90D34A03-0780-4F7C-856C-E37DEF82602E}"/>
              </a:ext>
            </a:extLst>
          </p:cNvPr>
          <p:cNvSpPr/>
          <p:nvPr/>
        </p:nvSpPr>
        <p:spPr>
          <a:xfrm>
            <a:off x="4609414" y="7702358"/>
            <a:ext cx="156432" cy="880940"/>
          </a:xfrm>
          <a:custGeom>
            <a:avLst/>
            <a:gdLst>
              <a:gd name="connsiteX0" fmla="*/ 38786 w 156432"/>
              <a:gd name="connsiteY0" fmla="*/ 192 h 880940"/>
              <a:gd name="connsiteX1" fmla="*/ 29261 w 156432"/>
              <a:gd name="connsiteY1" fmla="*/ 485967 h 880940"/>
              <a:gd name="connsiteX2" fmla="*/ 54661 w 156432"/>
              <a:gd name="connsiteY2" fmla="*/ 654242 h 880940"/>
              <a:gd name="connsiteX3" fmla="*/ 156261 w 156432"/>
              <a:gd name="connsiteY3" fmla="*/ 879667 h 880940"/>
              <a:gd name="connsiteX4" fmla="*/ 76886 w 156432"/>
              <a:gd name="connsiteY4" fmla="*/ 736792 h 880940"/>
              <a:gd name="connsiteX5" fmla="*/ 686 w 156432"/>
              <a:gd name="connsiteY5" fmla="*/ 546292 h 880940"/>
              <a:gd name="connsiteX6" fmla="*/ 38786 w 156432"/>
              <a:gd name="connsiteY6" fmla="*/ 192 h 88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32" h="880940">
                <a:moveTo>
                  <a:pt x="38786" y="192"/>
                </a:moveTo>
                <a:cubicBezTo>
                  <a:pt x="43549" y="-9862"/>
                  <a:pt x="26615" y="376959"/>
                  <a:pt x="29261" y="485967"/>
                </a:cubicBezTo>
                <a:cubicBezTo>
                  <a:pt x="31907" y="594975"/>
                  <a:pt x="33494" y="588625"/>
                  <a:pt x="54661" y="654242"/>
                </a:cubicBezTo>
                <a:cubicBezTo>
                  <a:pt x="75828" y="719859"/>
                  <a:pt x="152557" y="865909"/>
                  <a:pt x="156261" y="879667"/>
                </a:cubicBezTo>
                <a:cubicBezTo>
                  <a:pt x="159965" y="893425"/>
                  <a:pt x="102815" y="792354"/>
                  <a:pt x="76886" y="736792"/>
                </a:cubicBezTo>
                <a:cubicBezTo>
                  <a:pt x="50957" y="681230"/>
                  <a:pt x="7036" y="665884"/>
                  <a:pt x="686" y="546292"/>
                </a:cubicBezTo>
                <a:cubicBezTo>
                  <a:pt x="-5664" y="426700"/>
                  <a:pt x="34023" y="10246"/>
                  <a:pt x="38786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41DF9EF7-C3A7-4CF1-9315-D54BD1534507}"/>
              </a:ext>
            </a:extLst>
          </p:cNvPr>
          <p:cNvSpPr/>
          <p:nvPr/>
        </p:nvSpPr>
        <p:spPr>
          <a:xfrm>
            <a:off x="4761869" y="8045172"/>
            <a:ext cx="340358" cy="991579"/>
          </a:xfrm>
          <a:custGeom>
            <a:avLst/>
            <a:gdLst>
              <a:gd name="connsiteX0" fmla="*/ 631 w 340358"/>
              <a:gd name="connsiteY0" fmla="*/ 278 h 991579"/>
              <a:gd name="connsiteX1" fmla="*/ 146681 w 340358"/>
              <a:gd name="connsiteY1" fmla="*/ 435253 h 991579"/>
              <a:gd name="connsiteX2" fmla="*/ 229231 w 340358"/>
              <a:gd name="connsiteY2" fmla="*/ 730528 h 991579"/>
              <a:gd name="connsiteX3" fmla="*/ 340356 w 340358"/>
              <a:gd name="connsiteY3" fmla="*/ 990878 h 991579"/>
              <a:gd name="connsiteX4" fmla="*/ 226056 w 340358"/>
              <a:gd name="connsiteY4" fmla="*/ 797203 h 991579"/>
              <a:gd name="connsiteX5" fmla="*/ 99056 w 340358"/>
              <a:gd name="connsiteY5" fmla="*/ 501928 h 991579"/>
              <a:gd name="connsiteX6" fmla="*/ 631 w 340358"/>
              <a:gd name="connsiteY6" fmla="*/ 278 h 9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358" h="991579">
                <a:moveTo>
                  <a:pt x="631" y="278"/>
                </a:moveTo>
                <a:cubicBezTo>
                  <a:pt x="8569" y="-10835"/>
                  <a:pt x="108581" y="313545"/>
                  <a:pt x="146681" y="435253"/>
                </a:cubicBezTo>
                <a:cubicBezTo>
                  <a:pt x="184781" y="556961"/>
                  <a:pt x="196952" y="637924"/>
                  <a:pt x="229231" y="730528"/>
                </a:cubicBezTo>
                <a:cubicBezTo>
                  <a:pt x="261510" y="823132"/>
                  <a:pt x="340885" y="979766"/>
                  <a:pt x="340356" y="990878"/>
                </a:cubicBezTo>
                <a:cubicBezTo>
                  <a:pt x="339827" y="1001990"/>
                  <a:pt x="266273" y="878695"/>
                  <a:pt x="226056" y="797203"/>
                </a:cubicBezTo>
                <a:cubicBezTo>
                  <a:pt x="185839" y="715711"/>
                  <a:pt x="136627" y="635278"/>
                  <a:pt x="99056" y="501928"/>
                </a:cubicBezTo>
                <a:cubicBezTo>
                  <a:pt x="61485" y="368578"/>
                  <a:pt x="-7307" y="11391"/>
                  <a:pt x="631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A6B1937-8705-4733-B691-F916D778F370}"/>
              </a:ext>
            </a:extLst>
          </p:cNvPr>
          <p:cNvSpPr/>
          <p:nvPr/>
        </p:nvSpPr>
        <p:spPr>
          <a:xfrm>
            <a:off x="5101525" y="9039690"/>
            <a:ext cx="594438" cy="1081764"/>
          </a:xfrm>
          <a:custGeom>
            <a:avLst/>
            <a:gdLst>
              <a:gd name="connsiteX0" fmla="*/ 51500 w 594438"/>
              <a:gd name="connsiteY0" fmla="*/ 56685 h 1081764"/>
              <a:gd name="connsiteX1" fmla="*/ 270575 w 594438"/>
              <a:gd name="connsiteY1" fmla="*/ 472610 h 1081764"/>
              <a:gd name="connsiteX2" fmla="*/ 483300 w 594438"/>
              <a:gd name="connsiteY2" fmla="*/ 812335 h 1081764"/>
              <a:gd name="connsiteX3" fmla="*/ 594425 w 594438"/>
              <a:gd name="connsiteY3" fmla="*/ 1079035 h 1081764"/>
              <a:gd name="connsiteX4" fmla="*/ 489650 w 594438"/>
              <a:gd name="connsiteY4" fmla="*/ 932985 h 1081764"/>
              <a:gd name="connsiteX5" fmla="*/ 327725 w 594438"/>
              <a:gd name="connsiteY5" fmla="*/ 653585 h 1081764"/>
              <a:gd name="connsiteX6" fmla="*/ 143575 w 594438"/>
              <a:gd name="connsiteY6" fmla="*/ 304335 h 1081764"/>
              <a:gd name="connsiteX7" fmla="*/ 7050 w 594438"/>
              <a:gd name="connsiteY7" fmla="*/ 31285 h 1081764"/>
              <a:gd name="connsiteX8" fmla="*/ 51500 w 594438"/>
              <a:gd name="connsiteY8" fmla="*/ 56685 h 10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438" h="1081764">
                <a:moveTo>
                  <a:pt x="51500" y="56685"/>
                </a:moveTo>
                <a:cubicBezTo>
                  <a:pt x="95421" y="130239"/>
                  <a:pt x="198608" y="346668"/>
                  <a:pt x="270575" y="472610"/>
                </a:cubicBezTo>
                <a:cubicBezTo>
                  <a:pt x="342542" y="598552"/>
                  <a:pt x="429325" y="711264"/>
                  <a:pt x="483300" y="812335"/>
                </a:cubicBezTo>
                <a:cubicBezTo>
                  <a:pt x="537275" y="913406"/>
                  <a:pt x="593367" y="1058927"/>
                  <a:pt x="594425" y="1079035"/>
                </a:cubicBezTo>
                <a:cubicBezTo>
                  <a:pt x="595483" y="1099143"/>
                  <a:pt x="534100" y="1003893"/>
                  <a:pt x="489650" y="932985"/>
                </a:cubicBezTo>
                <a:cubicBezTo>
                  <a:pt x="445200" y="862077"/>
                  <a:pt x="385404" y="758360"/>
                  <a:pt x="327725" y="653585"/>
                </a:cubicBezTo>
                <a:cubicBezTo>
                  <a:pt x="270046" y="548810"/>
                  <a:pt x="197021" y="408052"/>
                  <a:pt x="143575" y="304335"/>
                </a:cubicBezTo>
                <a:cubicBezTo>
                  <a:pt x="90129" y="200618"/>
                  <a:pt x="25571" y="74148"/>
                  <a:pt x="7050" y="31285"/>
                </a:cubicBezTo>
                <a:cubicBezTo>
                  <a:pt x="-11471" y="-11578"/>
                  <a:pt x="7579" y="-16869"/>
                  <a:pt x="51500" y="5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C126EDA0-7ED3-4C34-BC0D-173A60A76CDA}"/>
              </a:ext>
            </a:extLst>
          </p:cNvPr>
          <p:cNvSpPr/>
          <p:nvPr/>
        </p:nvSpPr>
        <p:spPr>
          <a:xfrm>
            <a:off x="5374100" y="9782772"/>
            <a:ext cx="689287" cy="1429633"/>
          </a:xfrm>
          <a:custGeom>
            <a:avLst/>
            <a:gdLst>
              <a:gd name="connsiteX0" fmla="*/ 1175 w 689287"/>
              <a:gd name="connsiteY0" fmla="*/ 5753 h 1429633"/>
              <a:gd name="connsiteX1" fmla="*/ 261525 w 689287"/>
              <a:gd name="connsiteY1" fmla="*/ 443903 h 1429633"/>
              <a:gd name="connsiteX2" fmla="*/ 394875 w 689287"/>
              <a:gd name="connsiteY2" fmla="*/ 736003 h 1429633"/>
              <a:gd name="connsiteX3" fmla="*/ 680625 w 689287"/>
              <a:gd name="connsiteY3" fmla="*/ 1409103 h 1429633"/>
              <a:gd name="connsiteX4" fmla="*/ 604425 w 689287"/>
              <a:gd name="connsiteY4" fmla="*/ 1234478 h 1429633"/>
              <a:gd name="connsiteX5" fmla="*/ 493300 w 689287"/>
              <a:gd name="connsiteY5" fmla="*/ 1012228 h 1429633"/>
              <a:gd name="connsiteX6" fmla="*/ 271050 w 689287"/>
              <a:gd name="connsiteY6" fmla="*/ 472478 h 1429633"/>
              <a:gd name="connsiteX7" fmla="*/ 169450 w 689287"/>
              <a:gd name="connsiteY7" fmla="*/ 212128 h 1429633"/>
              <a:gd name="connsiteX8" fmla="*/ 1175 w 689287"/>
              <a:gd name="connsiteY8" fmla="*/ 5753 h 14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87" h="1429633">
                <a:moveTo>
                  <a:pt x="1175" y="5753"/>
                </a:moveTo>
                <a:cubicBezTo>
                  <a:pt x="16521" y="44382"/>
                  <a:pt x="195908" y="322195"/>
                  <a:pt x="261525" y="443903"/>
                </a:cubicBezTo>
                <a:cubicBezTo>
                  <a:pt x="327142" y="565611"/>
                  <a:pt x="325025" y="575136"/>
                  <a:pt x="394875" y="736003"/>
                </a:cubicBezTo>
                <a:cubicBezTo>
                  <a:pt x="464725" y="896870"/>
                  <a:pt x="645700" y="1326024"/>
                  <a:pt x="680625" y="1409103"/>
                </a:cubicBezTo>
                <a:cubicBezTo>
                  <a:pt x="715550" y="1492182"/>
                  <a:pt x="635646" y="1300624"/>
                  <a:pt x="604425" y="1234478"/>
                </a:cubicBezTo>
                <a:cubicBezTo>
                  <a:pt x="573204" y="1168332"/>
                  <a:pt x="548863" y="1139228"/>
                  <a:pt x="493300" y="1012228"/>
                </a:cubicBezTo>
                <a:cubicBezTo>
                  <a:pt x="437737" y="885228"/>
                  <a:pt x="325025" y="605828"/>
                  <a:pt x="271050" y="472478"/>
                </a:cubicBezTo>
                <a:cubicBezTo>
                  <a:pt x="217075" y="339128"/>
                  <a:pt x="213900" y="291503"/>
                  <a:pt x="169450" y="212128"/>
                </a:cubicBezTo>
                <a:cubicBezTo>
                  <a:pt x="125000" y="132753"/>
                  <a:pt x="-14171" y="-32876"/>
                  <a:pt x="1175" y="5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7BDDDF1A-1DC2-4017-BF8C-FF9E7DA3C437}"/>
              </a:ext>
            </a:extLst>
          </p:cNvPr>
          <p:cNvSpPr/>
          <p:nvPr/>
        </p:nvSpPr>
        <p:spPr>
          <a:xfrm>
            <a:off x="5699124" y="10155197"/>
            <a:ext cx="401631" cy="1029967"/>
          </a:xfrm>
          <a:custGeom>
            <a:avLst/>
            <a:gdLst>
              <a:gd name="connsiteX0" fmla="*/ 1 w 401631"/>
              <a:gd name="connsiteY0" fmla="*/ 1628 h 1029967"/>
              <a:gd name="connsiteX1" fmla="*/ 203201 w 401631"/>
              <a:gd name="connsiteY1" fmla="*/ 398503 h 1029967"/>
              <a:gd name="connsiteX2" fmla="*/ 393701 w 401631"/>
              <a:gd name="connsiteY2" fmla="*/ 1004928 h 1029967"/>
              <a:gd name="connsiteX3" fmla="*/ 349251 w 401631"/>
              <a:gd name="connsiteY3" fmla="*/ 877928 h 1029967"/>
              <a:gd name="connsiteX4" fmla="*/ 200026 w 401631"/>
              <a:gd name="connsiteY4" fmla="*/ 544553 h 1029967"/>
              <a:gd name="connsiteX5" fmla="*/ 1 w 401631"/>
              <a:gd name="connsiteY5" fmla="*/ 1628 h 102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31" h="1029967">
                <a:moveTo>
                  <a:pt x="1" y="1628"/>
                </a:moveTo>
                <a:cubicBezTo>
                  <a:pt x="530" y="-22714"/>
                  <a:pt x="137584" y="231286"/>
                  <a:pt x="203201" y="398503"/>
                </a:cubicBezTo>
                <a:cubicBezTo>
                  <a:pt x="268818" y="565720"/>
                  <a:pt x="369359" y="925024"/>
                  <a:pt x="393701" y="1004928"/>
                </a:cubicBezTo>
                <a:cubicBezTo>
                  <a:pt x="418043" y="1084832"/>
                  <a:pt x="381530" y="954657"/>
                  <a:pt x="349251" y="877928"/>
                </a:cubicBezTo>
                <a:cubicBezTo>
                  <a:pt x="316972" y="801199"/>
                  <a:pt x="255589" y="691661"/>
                  <a:pt x="200026" y="544553"/>
                </a:cubicBezTo>
                <a:cubicBezTo>
                  <a:pt x="144464" y="397445"/>
                  <a:pt x="-528" y="25970"/>
                  <a:pt x="1" y="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511A0CC-674B-4188-8BEE-AF385097E96A}"/>
              </a:ext>
            </a:extLst>
          </p:cNvPr>
          <p:cNvSpPr/>
          <p:nvPr/>
        </p:nvSpPr>
        <p:spPr>
          <a:xfrm>
            <a:off x="7006924" y="8375641"/>
            <a:ext cx="160289" cy="816251"/>
          </a:xfrm>
          <a:custGeom>
            <a:avLst/>
            <a:gdLst>
              <a:gd name="connsiteX0" fmla="*/ 133651 w 160289"/>
              <a:gd name="connsiteY0" fmla="*/ 9 h 816251"/>
              <a:gd name="connsiteX1" fmla="*/ 130476 w 160289"/>
              <a:gd name="connsiteY1" fmla="*/ 466734 h 816251"/>
              <a:gd name="connsiteX2" fmla="*/ 70151 w 160289"/>
              <a:gd name="connsiteY2" fmla="*/ 673109 h 816251"/>
              <a:gd name="connsiteX3" fmla="*/ 301 w 160289"/>
              <a:gd name="connsiteY3" fmla="*/ 815984 h 816251"/>
              <a:gd name="connsiteX4" fmla="*/ 98726 w 160289"/>
              <a:gd name="connsiteY4" fmla="*/ 638184 h 816251"/>
              <a:gd name="connsiteX5" fmla="*/ 159051 w 160289"/>
              <a:gd name="connsiteY5" fmla="*/ 454034 h 816251"/>
              <a:gd name="connsiteX6" fmla="*/ 133651 w 160289"/>
              <a:gd name="connsiteY6" fmla="*/ 9 h 8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89" h="816251">
                <a:moveTo>
                  <a:pt x="133651" y="9"/>
                </a:moveTo>
                <a:cubicBezTo>
                  <a:pt x="128889" y="2126"/>
                  <a:pt x="141059" y="354551"/>
                  <a:pt x="130476" y="466734"/>
                </a:cubicBezTo>
                <a:cubicBezTo>
                  <a:pt x="119893" y="578917"/>
                  <a:pt x="91847" y="614901"/>
                  <a:pt x="70151" y="673109"/>
                </a:cubicBezTo>
                <a:cubicBezTo>
                  <a:pt x="48455" y="731317"/>
                  <a:pt x="-4461" y="821805"/>
                  <a:pt x="301" y="815984"/>
                </a:cubicBezTo>
                <a:cubicBezTo>
                  <a:pt x="5063" y="810163"/>
                  <a:pt x="72268" y="698509"/>
                  <a:pt x="98726" y="638184"/>
                </a:cubicBezTo>
                <a:cubicBezTo>
                  <a:pt x="125184" y="577859"/>
                  <a:pt x="151643" y="557751"/>
                  <a:pt x="159051" y="454034"/>
                </a:cubicBezTo>
                <a:cubicBezTo>
                  <a:pt x="166459" y="350317"/>
                  <a:pt x="138413" y="-2108"/>
                  <a:pt x="13365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0DF9E4D8-E35B-44C4-8450-7A15E28F791C}"/>
              </a:ext>
            </a:extLst>
          </p:cNvPr>
          <p:cNvSpPr/>
          <p:nvPr/>
        </p:nvSpPr>
        <p:spPr>
          <a:xfrm>
            <a:off x="7158567" y="8142728"/>
            <a:ext cx="300040" cy="487622"/>
          </a:xfrm>
          <a:custGeom>
            <a:avLst/>
            <a:gdLst>
              <a:gd name="connsiteX0" fmla="*/ 0 w 300040"/>
              <a:gd name="connsiteY0" fmla="*/ 89 h 487622"/>
              <a:gd name="connsiteX1" fmla="*/ 154516 w 300040"/>
              <a:gd name="connsiteY1" fmla="*/ 230805 h 487622"/>
              <a:gd name="connsiteX2" fmla="*/ 296333 w 300040"/>
              <a:gd name="connsiteY2" fmla="*/ 482689 h 487622"/>
              <a:gd name="connsiteX3" fmla="*/ 249766 w 300040"/>
              <a:gd name="connsiteY3" fmla="*/ 383205 h 487622"/>
              <a:gd name="connsiteX4" fmla="*/ 154516 w 300040"/>
              <a:gd name="connsiteY4" fmla="*/ 205405 h 487622"/>
              <a:gd name="connsiteX5" fmla="*/ 0 w 300040"/>
              <a:gd name="connsiteY5" fmla="*/ 89 h 48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40" h="487622">
                <a:moveTo>
                  <a:pt x="0" y="89"/>
                </a:moveTo>
                <a:cubicBezTo>
                  <a:pt x="0" y="4322"/>
                  <a:pt x="105127" y="150372"/>
                  <a:pt x="154516" y="230805"/>
                </a:cubicBezTo>
                <a:cubicBezTo>
                  <a:pt x="203905" y="311238"/>
                  <a:pt x="280458" y="457289"/>
                  <a:pt x="296333" y="482689"/>
                </a:cubicBezTo>
                <a:cubicBezTo>
                  <a:pt x="312208" y="508089"/>
                  <a:pt x="273402" y="429419"/>
                  <a:pt x="249766" y="383205"/>
                </a:cubicBezTo>
                <a:cubicBezTo>
                  <a:pt x="226130" y="336991"/>
                  <a:pt x="195791" y="268552"/>
                  <a:pt x="154516" y="205405"/>
                </a:cubicBezTo>
                <a:cubicBezTo>
                  <a:pt x="113241" y="142258"/>
                  <a:pt x="0" y="-4144"/>
                  <a:pt x="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311A1903-7DA6-4E85-93E3-ABF73888B89C}"/>
              </a:ext>
            </a:extLst>
          </p:cNvPr>
          <p:cNvSpPr/>
          <p:nvPr/>
        </p:nvSpPr>
        <p:spPr>
          <a:xfrm>
            <a:off x="7153937" y="8097534"/>
            <a:ext cx="316095" cy="523817"/>
          </a:xfrm>
          <a:custGeom>
            <a:avLst/>
            <a:gdLst>
              <a:gd name="connsiteX0" fmla="*/ 396 w 316095"/>
              <a:gd name="connsiteY0" fmla="*/ 833 h 523817"/>
              <a:gd name="connsiteX1" fmla="*/ 152796 w 316095"/>
              <a:gd name="connsiteY1" fmla="*/ 197683 h 523817"/>
              <a:gd name="connsiteX2" fmla="*/ 252280 w 316095"/>
              <a:gd name="connsiteY2" fmla="*/ 398766 h 523817"/>
              <a:gd name="connsiteX3" fmla="*/ 315780 w 316095"/>
              <a:gd name="connsiteY3" fmla="*/ 523649 h 523817"/>
              <a:gd name="connsiteX4" fmla="*/ 273446 w 316095"/>
              <a:gd name="connsiteY4" fmla="*/ 422049 h 523817"/>
              <a:gd name="connsiteX5" fmla="*/ 201480 w 316095"/>
              <a:gd name="connsiteY5" fmla="*/ 275999 h 523817"/>
              <a:gd name="connsiteX6" fmla="*/ 396 w 316095"/>
              <a:gd name="connsiteY6" fmla="*/ 833 h 52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95" h="523817">
                <a:moveTo>
                  <a:pt x="396" y="833"/>
                </a:moveTo>
                <a:cubicBezTo>
                  <a:pt x="-7718" y="-12220"/>
                  <a:pt x="110815" y="131361"/>
                  <a:pt x="152796" y="197683"/>
                </a:cubicBezTo>
                <a:cubicBezTo>
                  <a:pt x="194777" y="264005"/>
                  <a:pt x="225116" y="344438"/>
                  <a:pt x="252280" y="398766"/>
                </a:cubicBezTo>
                <a:cubicBezTo>
                  <a:pt x="279444" y="453094"/>
                  <a:pt x="312252" y="519768"/>
                  <a:pt x="315780" y="523649"/>
                </a:cubicBezTo>
                <a:cubicBezTo>
                  <a:pt x="319308" y="527530"/>
                  <a:pt x="292496" y="463324"/>
                  <a:pt x="273446" y="422049"/>
                </a:cubicBezTo>
                <a:cubicBezTo>
                  <a:pt x="254396" y="380774"/>
                  <a:pt x="246636" y="344438"/>
                  <a:pt x="201480" y="275999"/>
                </a:cubicBezTo>
                <a:cubicBezTo>
                  <a:pt x="156325" y="207560"/>
                  <a:pt x="8510" y="13886"/>
                  <a:pt x="396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119EA7C-4FD7-49BF-AF88-4622C253D579}"/>
              </a:ext>
            </a:extLst>
          </p:cNvPr>
          <p:cNvSpPr/>
          <p:nvPr/>
        </p:nvSpPr>
        <p:spPr>
          <a:xfrm>
            <a:off x="7500106" y="8655672"/>
            <a:ext cx="767691" cy="815501"/>
          </a:xfrm>
          <a:custGeom>
            <a:avLst/>
            <a:gdLst>
              <a:gd name="connsiteX0" fmla="*/ 1361 w 767691"/>
              <a:gd name="connsiteY0" fmla="*/ 1495 h 815501"/>
              <a:gd name="connsiteX1" fmla="*/ 331561 w 767691"/>
              <a:gd name="connsiteY1" fmla="*/ 357095 h 815501"/>
              <a:gd name="connsiteX2" fmla="*/ 754894 w 767691"/>
              <a:gd name="connsiteY2" fmla="*/ 799478 h 815501"/>
              <a:gd name="connsiteX3" fmla="*/ 642711 w 767691"/>
              <a:gd name="connsiteY3" fmla="*/ 702111 h 815501"/>
              <a:gd name="connsiteX4" fmla="*/ 488194 w 767691"/>
              <a:gd name="connsiteY4" fmla="*/ 545478 h 815501"/>
              <a:gd name="connsiteX5" fmla="*/ 225727 w 767691"/>
              <a:gd name="connsiteY5" fmla="*/ 242795 h 815501"/>
              <a:gd name="connsiteX6" fmla="*/ 1361 w 767691"/>
              <a:gd name="connsiteY6" fmla="*/ 1495 h 81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91" h="815501">
                <a:moveTo>
                  <a:pt x="1361" y="1495"/>
                </a:moveTo>
                <a:cubicBezTo>
                  <a:pt x="19000" y="20545"/>
                  <a:pt x="205972" y="224098"/>
                  <a:pt x="331561" y="357095"/>
                </a:cubicBezTo>
                <a:cubicBezTo>
                  <a:pt x="457150" y="490092"/>
                  <a:pt x="703036" y="741975"/>
                  <a:pt x="754894" y="799478"/>
                </a:cubicBezTo>
                <a:cubicBezTo>
                  <a:pt x="806752" y="856981"/>
                  <a:pt x="687161" y="744444"/>
                  <a:pt x="642711" y="702111"/>
                </a:cubicBezTo>
                <a:cubicBezTo>
                  <a:pt x="598261" y="659778"/>
                  <a:pt x="557691" y="622031"/>
                  <a:pt x="488194" y="545478"/>
                </a:cubicBezTo>
                <a:cubicBezTo>
                  <a:pt x="418697" y="468925"/>
                  <a:pt x="309688" y="335576"/>
                  <a:pt x="225727" y="242795"/>
                </a:cubicBezTo>
                <a:cubicBezTo>
                  <a:pt x="141766" y="150014"/>
                  <a:pt x="-16278" y="-17555"/>
                  <a:pt x="1361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BAF3BB4D-BB8A-45BC-96F5-672806326779}"/>
              </a:ext>
            </a:extLst>
          </p:cNvPr>
          <p:cNvSpPr/>
          <p:nvPr/>
        </p:nvSpPr>
        <p:spPr>
          <a:xfrm>
            <a:off x="7813630" y="9264258"/>
            <a:ext cx="458947" cy="221082"/>
          </a:xfrm>
          <a:custGeom>
            <a:avLst/>
            <a:gdLst>
              <a:gd name="connsiteX0" fmla="*/ 45 w 458947"/>
              <a:gd name="connsiteY0" fmla="*/ 392 h 221082"/>
              <a:gd name="connsiteX1" fmla="*/ 298495 w 458947"/>
              <a:gd name="connsiteY1" fmla="*/ 106755 h 221082"/>
              <a:gd name="connsiteX2" fmla="*/ 360408 w 458947"/>
              <a:gd name="connsiteY2" fmla="*/ 136917 h 221082"/>
              <a:gd name="connsiteX3" fmla="*/ 458833 w 458947"/>
              <a:gd name="connsiteY3" fmla="*/ 221055 h 221082"/>
              <a:gd name="connsiteX4" fmla="*/ 379458 w 458947"/>
              <a:gd name="connsiteY4" fmla="*/ 127392 h 221082"/>
              <a:gd name="connsiteX5" fmla="*/ 346120 w 458947"/>
              <a:gd name="connsiteY5" fmla="*/ 103580 h 221082"/>
              <a:gd name="connsiteX6" fmla="*/ 276270 w 458947"/>
              <a:gd name="connsiteY6" fmla="*/ 71830 h 221082"/>
              <a:gd name="connsiteX7" fmla="*/ 45 w 458947"/>
              <a:gd name="connsiteY7" fmla="*/ 392 h 2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947" h="221082">
                <a:moveTo>
                  <a:pt x="45" y="392"/>
                </a:moveTo>
                <a:cubicBezTo>
                  <a:pt x="3749" y="6213"/>
                  <a:pt x="238435" y="84001"/>
                  <a:pt x="298495" y="106755"/>
                </a:cubicBezTo>
                <a:cubicBezTo>
                  <a:pt x="358556" y="129509"/>
                  <a:pt x="333685" y="117867"/>
                  <a:pt x="360408" y="136917"/>
                </a:cubicBezTo>
                <a:cubicBezTo>
                  <a:pt x="387131" y="155967"/>
                  <a:pt x="455658" y="222642"/>
                  <a:pt x="458833" y="221055"/>
                </a:cubicBezTo>
                <a:cubicBezTo>
                  <a:pt x="462008" y="219468"/>
                  <a:pt x="398243" y="146971"/>
                  <a:pt x="379458" y="127392"/>
                </a:cubicBezTo>
                <a:cubicBezTo>
                  <a:pt x="360673" y="107813"/>
                  <a:pt x="363318" y="112840"/>
                  <a:pt x="346120" y="103580"/>
                </a:cubicBezTo>
                <a:cubicBezTo>
                  <a:pt x="328922" y="94320"/>
                  <a:pt x="332362" y="88499"/>
                  <a:pt x="276270" y="71830"/>
                </a:cubicBezTo>
                <a:cubicBezTo>
                  <a:pt x="220178" y="55161"/>
                  <a:pt x="-3659" y="-5429"/>
                  <a:pt x="4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54DFE0F0-A234-4365-8FC1-06063FFE520D}"/>
              </a:ext>
            </a:extLst>
          </p:cNvPr>
          <p:cNvSpPr/>
          <p:nvPr/>
        </p:nvSpPr>
        <p:spPr>
          <a:xfrm>
            <a:off x="7787802" y="9278886"/>
            <a:ext cx="507191" cy="220340"/>
          </a:xfrm>
          <a:custGeom>
            <a:avLst/>
            <a:gdLst>
              <a:gd name="connsiteX0" fmla="*/ 473 w 507191"/>
              <a:gd name="connsiteY0" fmla="*/ 52 h 220340"/>
              <a:gd name="connsiteX1" fmla="*/ 259236 w 507191"/>
              <a:gd name="connsiteY1" fmla="*/ 92127 h 220340"/>
              <a:gd name="connsiteX2" fmla="*/ 332261 w 507191"/>
              <a:gd name="connsiteY2" fmla="*/ 117527 h 220340"/>
              <a:gd name="connsiteX3" fmla="*/ 505298 w 507191"/>
              <a:gd name="connsiteY3" fmla="*/ 219127 h 220340"/>
              <a:gd name="connsiteX4" fmla="*/ 429098 w 507191"/>
              <a:gd name="connsiteY4" fmla="*/ 176264 h 220340"/>
              <a:gd name="connsiteX5" fmla="*/ 338611 w 507191"/>
              <a:gd name="connsiteY5" fmla="*/ 123877 h 220340"/>
              <a:gd name="connsiteX6" fmla="*/ 198911 w 507191"/>
              <a:gd name="connsiteY6" fmla="*/ 79427 h 220340"/>
              <a:gd name="connsiteX7" fmla="*/ 473 w 507191"/>
              <a:gd name="connsiteY7" fmla="*/ 52 h 2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91" h="220340">
                <a:moveTo>
                  <a:pt x="473" y="52"/>
                </a:moveTo>
                <a:cubicBezTo>
                  <a:pt x="10527" y="2169"/>
                  <a:pt x="203938" y="72548"/>
                  <a:pt x="259236" y="92127"/>
                </a:cubicBezTo>
                <a:cubicBezTo>
                  <a:pt x="314534" y="111706"/>
                  <a:pt x="291251" y="96360"/>
                  <a:pt x="332261" y="117527"/>
                </a:cubicBezTo>
                <a:cubicBezTo>
                  <a:pt x="373271" y="138694"/>
                  <a:pt x="489159" y="209338"/>
                  <a:pt x="505298" y="219127"/>
                </a:cubicBezTo>
                <a:cubicBezTo>
                  <a:pt x="521437" y="228916"/>
                  <a:pt x="429098" y="176264"/>
                  <a:pt x="429098" y="176264"/>
                </a:cubicBezTo>
                <a:cubicBezTo>
                  <a:pt x="401317" y="160389"/>
                  <a:pt x="376975" y="140016"/>
                  <a:pt x="338611" y="123877"/>
                </a:cubicBezTo>
                <a:cubicBezTo>
                  <a:pt x="300247" y="107738"/>
                  <a:pt x="198911" y="79427"/>
                  <a:pt x="198911" y="79427"/>
                </a:cubicBezTo>
                <a:cubicBezTo>
                  <a:pt x="143084" y="60642"/>
                  <a:pt x="-9581" y="-2065"/>
                  <a:pt x="47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23309D8E-3611-4A65-8014-9AD65978A4BB}"/>
              </a:ext>
            </a:extLst>
          </p:cNvPr>
          <p:cNvSpPr/>
          <p:nvPr/>
        </p:nvSpPr>
        <p:spPr>
          <a:xfrm>
            <a:off x="7573744" y="9288415"/>
            <a:ext cx="267706" cy="411662"/>
          </a:xfrm>
          <a:custGeom>
            <a:avLst/>
            <a:gdLst>
              <a:gd name="connsiteX0" fmla="*/ 228819 w 267706"/>
              <a:gd name="connsiteY0" fmla="*/ 48 h 411662"/>
              <a:gd name="connsiteX1" fmla="*/ 260569 w 267706"/>
              <a:gd name="connsiteY1" fmla="*/ 130223 h 411662"/>
              <a:gd name="connsiteX2" fmla="*/ 251044 w 267706"/>
              <a:gd name="connsiteY2" fmla="*/ 161973 h 411662"/>
              <a:gd name="connsiteX3" fmla="*/ 200244 w 267706"/>
              <a:gd name="connsiteY3" fmla="*/ 214360 h 411662"/>
              <a:gd name="connsiteX4" fmla="*/ 95469 w 267706"/>
              <a:gd name="connsiteY4" fmla="*/ 281035 h 411662"/>
              <a:gd name="connsiteX5" fmla="*/ 39906 w 267706"/>
              <a:gd name="connsiteY5" fmla="*/ 311198 h 411662"/>
              <a:gd name="connsiteX6" fmla="*/ 219 w 267706"/>
              <a:gd name="connsiteY6" fmla="*/ 411210 h 411662"/>
              <a:gd name="connsiteX7" fmla="*/ 57369 w 267706"/>
              <a:gd name="connsiteY7" fmla="*/ 266748 h 411662"/>
              <a:gd name="connsiteX8" fmla="*/ 258981 w 267706"/>
              <a:gd name="connsiteY8" fmla="*/ 146098 h 411662"/>
              <a:gd name="connsiteX9" fmla="*/ 228819 w 267706"/>
              <a:gd name="connsiteY9" fmla="*/ 48 h 41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06" h="411662">
                <a:moveTo>
                  <a:pt x="228819" y="48"/>
                </a:moveTo>
                <a:cubicBezTo>
                  <a:pt x="229084" y="-2598"/>
                  <a:pt x="256865" y="103236"/>
                  <a:pt x="260569" y="130223"/>
                </a:cubicBezTo>
                <a:cubicBezTo>
                  <a:pt x="264273" y="157210"/>
                  <a:pt x="261098" y="147950"/>
                  <a:pt x="251044" y="161973"/>
                </a:cubicBezTo>
                <a:cubicBezTo>
                  <a:pt x="240990" y="175996"/>
                  <a:pt x="226173" y="194516"/>
                  <a:pt x="200244" y="214360"/>
                </a:cubicBezTo>
                <a:cubicBezTo>
                  <a:pt x="174315" y="234204"/>
                  <a:pt x="122192" y="264895"/>
                  <a:pt x="95469" y="281035"/>
                </a:cubicBezTo>
                <a:cubicBezTo>
                  <a:pt x="68746" y="297175"/>
                  <a:pt x="55781" y="289502"/>
                  <a:pt x="39906" y="311198"/>
                </a:cubicBezTo>
                <a:cubicBezTo>
                  <a:pt x="24031" y="332894"/>
                  <a:pt x="-2692" y="418618"/>
                  <a:pt x="219" y="411210"/>
                </a:cubicBezTo>
                <a:cubicBezTo>
                  <a:pt x="3129" y="403802"/>
                  <a:pt x="14242" y="310933"/>
                  <a:pt x="57369" y="266748"/>
                </a:cubicBezTo>
                <a:cubicBezTo>
                  <a:pt x="100496" y="222563"/>
                  <a:pt x="228025" y="188696"/>
                  <a:pt x="258981" y="146098"/>
                </a:cubicBezTo>
                <a:cubicBezTo>
                  <a:pt x="289937" y="103500"/>
                  <a:pt x="228554" y="2694"/>
                  <a:pt x="22881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848D4875-0261-450C-BF85-56C2348C7F8A}"/>
              </a:ext>
            </a:extLst>
          </p:cNvPr>
          <p:cNvSpPr/>
          <p:nvPr/>
        </p:nvSpPr>
        <p:spPr>
          <a:xfrm>
            <a:off x="6717903" y="9123242"/>
            <a:ext cx="323723" cy="670653"/>
          </a:xfrm>
          <a:custGeom>
            <a:avLst/>
            <a:gdLst>
              <a:gd name="connsiteX0" fmla="*/ 322660 w 323723"/>
              <a:gd name="connsiteY0" fmla="*/ 121 h 670653"/>
              <a:gd name="connsiteX1" fmla="*/ 175022 w 323723"/>
              <a:gd name="connsiteY1" fmla="*/ 239833 h 670653"/>
              <a:gd name="connsiteX2" fmla="*/ 397 w 323723"/>
              <a:gd name="connsiteY2" fmla="*/ 668458 h 670653"/>
              <a:gd name="connsiteX3" fmla="*/ 130572 w 323723"/>
              <a:gd name="connsiteY3" fmla="*/ 398583 h 670653"/>
              <a:gd name="connsiteX4" fmla="*/ 236935 w 323723"/>
              <a:gd name="connsiteY4" fmla="*/ 209671 h 670653"/>
              <a:gd name="connsiteX5" fmla="*/ 322660 w 323723"/>
              <a:gd name="connsiteY5" fmla="*/ 121 h 67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23" h="670653">
                <a:moveTo>
                  <a:pt x="322660" y="121"/>
                </a:moveTo>
                <a:cubicBezTo>
                  <a:pt x="312341" y="5148"/>
                  <a:pt x="228732" y="128444"/>
                  <a:pt x="175022" y="239833"/>
                </a:cubicBezTo>
                <a:cubicBezTo>
                  <a:pt x="121311" y="351223"/>
                  <a:pt x="7805" y="642000"/>
                  <a:pt x="397" y="668458"/>
                </a:cubicBezTo>
                <a:cubicBezTo>
                  <a:pt x="-7011" y="694916"/>
                  <a:pt x="91149" y="475048"/>
                  <a:pt x="130572" y="398583"/>
                </a:cubicBezTo>
                <a:cubicBezTo>
                  <a:pt x="169995" y="322119"/>
                  <a:pt x="208360" y="271583"/>
                  <a:pt x="236935" y="209671"/>
                </a:cubicBezTo>
                <a:cubicBezTo>
                  <a:pt x="265510" y="147759"/>
                  <a:pt x="332979" y="-4906"/>
                  <a:pt x="32266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9916BE3F-5DC0-4C62-8565-D11870C27A67}"/>
              </a:ext>
            </a:extLst>
          </p:cNvPr>
          <p:cNvSpPr/>
          <p:nvPr/>
        </p:nvSpPr>
        <p:spPr>
          <a:xfrm>
            <a:off x="8266098" y="9446770"/>
            <a:ext cx="82565" cy="316499"/>
          </a:xfrm>
          <a:custGeom>
            <a:avLst/>
            <a:gdLst>
              <a:gd name="connsiteX0" fmla="*/ 15 w 82565"/>
              <a:gd name="connsiteY0" fmla="*/ 443 h 316499"/>
              <a:gd name="connsiteX1" fmla="*/ 71452 w 82565"/>
              <a:gd name="connsiteY1" fmla="*/ 141730 h 316499"/>
              <a:gd name="connsiteX2" fmla="*/ 65102 w 82565"/>
              <a:gd name="connsiteY2" fmla="*/ 316355 h 316499"/>
              <a:gd name="connsiteX3" fmla="*/ 82565 w 82565"/>
              <a:gd name="connsiteY3" fmla="*/ 170305 h 316499"/>
              <a:gd name="connsiteX4" fmla="*/ 65102 w 82565"/>
              <a:gd name="connsiteY4" fmla="*/ 98868 h 316499"/>
              <a:gd name="connsiteX5" fmla="*/ 15 w 82565"/>
              <a:gd name="connsiteY5" fmla="*/ 443 h 3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65" h="316499">
                <a:moveTo>
                  <a:pt x="15" y="443"/>
                </a:moveTo>
                <a:cubicBezTo>
                  <a:pt x="1073" y="7587"/>
                  <a:pt x="60604" y="89078"/>
                  <a:pt x="71452" y="141730"/>
                </a:cubicBezTo>
                <a:cubicBezTo>
                  <a:pt x="82300" y="194382"/>
                  <a:pt x="63250" y="311593"/>
                  <a:pt x="65102" y="316355"/>
                </a:cubicBezTo>
                <a:cubicBezTo>
                  <a:pt x="66954" y="321117"/>
                  <a:pt x="82565" y="206553"/>
                  <a:pt x="82565" y="170305"/>
                </a:cubicBezTo>
                <a:cubicBezTo>
                  <a:pt x="82565" y="134057"/>
                  <a:pt x="77008" y="123210"/>
                  <a:pt x="65102" y="98868"/>
                </a:cubicBezTo>
                <a:cubicBezTo>
                  <a:pt x="53196" y="74526"/>
                  <a:pt x="-1043" y="-6701"/>
                  <a:pt x="15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95BA52C-58FB-4CB8-9E56-D96E14806323}"/>
              </a:ext>
            </a:extLst>
          </p:cNvPr>
          <p:cNvSpPr/>
          <p:nvPr/>
        </p:nvSpPr>
        <p:spPr>
          <a:xfrm>
            <a:off x="8274017" y="9483684"/>
            <a:ext cx="56232" cy="298332"/>
          </a:xfrm>
          <a:custGeom>
            <a:avLst/>
            <a:gdLst>
              <a:gd name="connsiteX0" fmla="*/ 33 w 56232"/>
              <a:gd name="connsiteY0" fmla="*/ 41 h 298332"/>
              <a:gd name="connsiteX1" fmla="*/ 54008 w 56232"/>
              <a:gd name="connsiteY1" fmla="*/ 127041 h 298332"/>
              <a:gd name="connsiteX2" fmla="*/ 46071 w 56232"/>
              <a:gd name="connsiteY2" fmla="*/ 296904 h 298332"/>
              <a:gd name="connsiteX3" fmla="*/ 47658 w 56232"/>
              <a:gd name="connsiteY3" fmla="*/ 204829 h 298332"/>
              <a:gd name="connsiteX4" fmla="*/ 46071 w 56232"/>
              <a:gd name="connsiteY4" fmla="*/ 139741 h 298332"/>
              <a:gd name="connsiteX5" fmla="*/ 33 w 56232"/>
              <a:gd name="connsiteY5" fmla="*/ 41 h 29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2" h="298332">
                <a:moveTo>
                  <a:pt x="33" y="41"/>
                </a:moveTo>
                <a:cubicBezTo>
                  <a:pt x="1356" y="-2076"/>
                  <a:pt x="46335" y="77564"/>
                  <a:pt x="54008" y="127041"/>
                </a:cubicBezTo>
                <a:cubicBezTo>
                  <a:pt x="61681" y="176518"/>
                  <a:pt x="47129" y="283939"/>
                  <a:pt x="46071" y="296904"/>
                </a:cubicBezTo>
                <a:cubicBezTo>
                  <a:pt x="45013" y="309869"/>
                  <a:pt x="47658" y="231023"/>
                  <a:pt x="47658" y="204829"/>
                </a:cubicBezTo>
                <a:cubicBezTo>
                  <a:pt x="47658" y="178635"/>
                  <a:pt x="55596" y="175460"/>
                  <a:pt x="46071" y="139741"/>
                </a:cubicBezTo>
                <a:cubicBezTo>
                  <a:pt x="36546" y="104022"/>
                  <a:pt x="-1290" y="2158"/>
                  <a:pt x="3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0F5D7790-76E4-4116-A16B-B5A3486B3F12}"/>
              </a:ext>
            </a:extLst>
          </p:cNvPr>
          <p:cNvSpPr/>
          <p:nvPr/>
        </p:nvSpPr>
        <p:spPr>
          <a:xfrm>
            <a:off x="6398967" y="9693815"/>
            <a:ext cx="359888" cy="1141941"/>
          </a:xfrm>
          <a:custGeom>
            <a:avLst/>
            <a:gdLst>
              <a:gd name="connsiteX0" fmla="*/ 341558 w 359888"/>
              <a:gd name="connsiteY0" fmla="*/ 88360 h 1141941"/>
              <a:gd name="connsiteX1" fmla="*/ 201858 w 359888"/>
              <a:gd name="connsiteY1" fmla="*/ 469360 h 1141941"/>
              <a:gd name="connsiteX2" fmla="*/ 151058 w 359888"/>
              <a:gd name="connsiteY2" fmla="*/ 672560 h 1141941"/>
              <a:gd name="connsiteX3" fmla="*/ 1833 w 359888"/>
              <a:gd name="connsiteY3" fmla="*/ 1139285 h 1141941"/>
              <a:gd name="connsiteX4" fmla="*/ 265358 w 359888"/>
              <a:gd name="connsiteY4" fmla="*/ 440785 h 1141941"/>
              <a:gd name="connsiteX5" fmla="*/ 351083 w 359888"/>
              <a:gd name="connsiteY5" fmla="*/ 28035 h 1141941"/>
              <a:gd name="connsiteX6" fmla="*/ 341558 w 359888"/>
              <a:gd name="connsiteY6" fmla="*/ 88360 h 11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888" h="1141941">
                <a:moveTo>
                  <a:pt x="341558" y="88360"/>
                </a:moveTo>
                <a:cubicBezTo>
                  <a:pt x="316687" y="161914"/>
                  <a:pt x="233608" y="371993"/>
                  <a:pt x="201858" y="469360"/>
                </a:cubicBezTo>
                <a:cubicBezTo>
                  <a:pt x="170108" y="566727"/>
                  <a:pt x="184395" y="560906"/>
                  <a:pt x="151058" y="672560"/>
                </a:cubicBezTo>
                <a:cubicBezTo>
                  <a:pt x="117721" y="784214"/>
                  <a:pt x="-17217" y="1177914"/>
                  <a:pt x="1833" y="1139285"/>
                </a:cubicBezTo>
                <a:cubicBezTo>
                  <a:pt x="20883" y="1100656"/>
                  <a:pt x="207150" y="625993"/>
                  <a:pt x="265358" y="440785"/>
                </a:cubicBezTo>
                <a:cubicBezTo>
                  <a:pt x="323566" y="255577"/>
                  <a:pt x="339971" y="89418"/>
                  <a:pt x="351083" y="28035"/>
                </a:cubicBezTo>
                <a:cubicBezTo>
                  <a:pt x="362195" y="-33348"/>
                  <a:pt x="366429" y="14806"/>
                  <a:pt x="341558" y="8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66017A8A-CDC7-43D2-AF00-F57799E190AE}"/>
              </a:ext>
            </a:extLst>
          </p:cNvPr>
          <p:cNvSpPr/>
          <p:nvPr/>
        </p:nvSpPr>
        <p:spPr>
          <a:xfrm>
            <a:off x="6297027" y="10819449"/>
            <a:ext cx="126158" cy="321254"/>
          </a:xfrm>
          <a:custGeom>
            <a:avLst/>
            <a:gdLst>
              <a:gd name="connsiteX0" fmla="*/ 125998 w 126158"/>
              <a:gd name="connsiteY0" fmla="*/ 4126 h 321254"/>
              <a:gd name="connsiteX1" fmla="*/ 5348 w 126158"/>
              <a:gd name="connsiteY1" fmla="*/ 318451 h 321254"/>
              <a:gd name="connsiteX2" fmla="*/ 30748 w 126158"/>
              <a:gd name="connsiteY2" fmla="*/ 150176 h 321254"/>
              <a:gd name="connsiteX3" fmla="*/ 125998 w 126158"/>
              <a:gd name="connsiteY3" fmla="*/ 4126 h 32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58" h="321254">
                <a:moveTo>
                  <a:pt x="125998" y="4126"/>
                </a:moveTo>
                <a:cubicBezTo>
                  <a:pt x="121765" y="32172"/>
                  <a:pt x="21223" y="294109"/>
                  <a:pt x="5348" y="318451"/>
                </a:cubicBezTo>
                <a:cubicBezTo>
                  <a:pt x="-10527" y="342793"/>
                  <a:pt x="12227" y="202034"/>
                  <a:pt x="30748" y="150176"/>
                </a:cubicBezTo>
                <a:cubicBezTo>
                  <a:pt x="49269" y="98318"/>
                  <a:pt x="130231" y="-23920"/>
                  <a:pt x="125998" y="4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51296F0B-8933-4DED-82AF-2B85ECA167C9}"/>
              </a:ext>
            </a:extLst>
          </p:cNvPr>
          <p:cNvSpPr/>
          <p:nvPr/>
        </p:nvSpPr>
        <p:spPr>
          <a:xfrm>
            <a:off x="6412482" y="9695381"/>
            <a:ext cx="1141877" cy="1518732"/>
          </a:xfrm>
          <a:custGeom>
            <a:avLst/>
            <a:gdLst>
              <a:gd name="connsiteX0" fmla="*/ 1140843 w 1141877"/>
              <a:gd name="connsiteY0" fmla="*/ 1069 h 1518732"/>
              <a:gd name="connsiteX1" fmla="*/ 909068 w 1141877"/>
              <a:gd name="connsiteY1" fmla="*/ 258244 h 1518732"/>
              <a:gd name="connsiteX2" fmla="*/ 680468 w 1141877"/>
              <a:gd name="connsiteY2" fmla="*/ 585269 h 1518732"/>
              <a:gd name="connsiteX3" fmla="*/ 362968 w 1141877"/>
              <a:gd name="connsiteY3" fmla="*/ 998019 h 1518732"/>
              <a:gd name="connsiteX4" fmla="*/ 128018 w 1141877"/>
              <a:gd name="connsiteY4" fmla="*/ 1305994 h 1518732"/>
              <a:gd name="connsiteX5" fmla="*/ 58168 w 1141877"/>
              <a:gd name="connsiteY5" fmla="*/ 1423469 h 1518732"/>
              <a:gd name="connsiteX6" fmla="*/ 1018 w 1141877"/>
              <a:gd name="connsiteY6" fmla="*/ 1518719 h 1518732"/>
              <a:gd name="connsiteX7" fmla="*/ 39118 w 1141877"/>
              <a:gd name="connsiteY7" fmla="*/ 1417119 h 1518732"/>
              <a:gd name="connsiteX8" fmla="*/ 235968 w 1141877"/>
              <a:gd name="connsiteY8" fmla="*/ 1109144 h 1518732"/>
              <a:gd name="connsiteX9" fmla="*/ 813818 w 1141877"/>
              <a:gd name="connsiteY9" fmla="*/ 356669 h 1518732"/>
              <a:gd name="connsiteX10" fmla="*/ 1140843 w 1141877"/>
              <a:gd name="connsiteY10" fmla="*/ 1069 h 15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877" h="1518732">
                <a:moveTo>
                  <a:pt x="1140843" y="1069"/>
                </a:moveTo>
                <a:cubicBezTo>
                  <a:pt x="1156718" y="-15335"/>
                  <a:pt x="985797" y="160877"/>
                  <a:pt x="909068" y="258244"/>
                </a:cubicBezTo>
                <a:cubicBezTo>
                  <a:pt x="832339" y="355611"/>
                  <a:pt x="771485" y="461973"/>
                  <a:pt x="680468" y="585269"/>
                </a:cubicBezTo>
                <a:cubicBezTo>
                  <a:pt x="589451" y="708565"/>
                  <a:pt x="362968" y="998019"/>
                  <a:pt x="362968" y="998019"/>
                </a:cubicBezTo>
                <a:cubicBezTo>
                  <a:pt x="270893" y="1118140"/>
                  <a:pt x="178818" y="1235086"/>
                  <a:pt x="128018" y="1305994"/>
                </a:cubicBezTo>
                <a:cubicBezTo>
                  <a:pt x="77218" y="1376902"/>
                  <a:pt x="79335" y="1388015"/>
                  <a:pt x="58168" y="1423469"/>
                </a:cubicBezTo>
                <a:cubicBezTo>
                  <a:pt x="37001" y="1458923"/>
                  <a:pt x="4193" y="1519777"/>
                  <a:pt x="1018" y="1518719"/>
                </a:cubicBezTo>
                <a:cubicBezTo>
                  <a:pt x="-2157" y="1517661"/>
                  <a:pt x="-40" y="1485381"/>
                  <a:pt x="39118" y="1417119"/>
                </a:cubicBezTo>
                <a:cubicBezTo>
                  <a:pt x="78276" y="1348857"/>
                  <a:pt x="106851" y="1285886"/>
                  <a:pt x="235968" y="1109144"/>
                </a:cubicBezTo>
                <a:cubicBezTo>
                  <a:pt x="365085" y="932402"/>
                  <a:pt x="662476" y="534998"/>
                  <a:pt x="813818" y="356669"/>
                </a:cubicBezTo>
                <a:cubicBezTo>
                  <a:pt x="965160" y="178340"/>
                  <a:pt x="1124968" y="17473"/>
                  <a:pt x="1140843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A5A5D06A-47D4-4515-803D-A0D028D8B7F9}"/>
              </a:ext>
            </a:extLst>
          </p:cNvPr>
          <p:cNvSpPr/>
          <p:nvPr/>
        </p:nvSpPr>
        <p:spPr>
          <a:xfrm>
            <a:off x="8353350" y="9788525"/>
            <a:ext cx="647797" cy="774824"/>
          </a:xfrm>
          <a:custGeom>
            <a:avLst/>
            <a:gdLst>
              <a:gd name="connsiteX0" fmla="*/ 75 w 647797"/>
              <a:gd name="connsiteY0" fmla="*/ 0 h 774824"/>
              <a:gd name="connsiteX1" fmla="*/ 387425 w 647797"/>
              <a:gd name="connsiteY1" fmla="*/ 387350 h 774824"/>
              <a:gd name="connsiteX2" fmla="*/ 492200 w 647797"/>
              <a:gd name="connsiteY2" fmla="*/ 546100 h 774824"/>
              <a:gd name="connsiteX3" fmla="*/ 647775 w 647797"/>
              <a:gd name="connsiteY3" fmla="*/ 774700 h 774824"/>
              <a:gd name="connsiteX4" fmla="*/ 504900 w 647797"/>
              <a:gd name="connsiteY4" fmla="*/ 581025 h 774824"/>
              <a:gd name="connsiteX5" fmla="*/ 355675 w 647797"/>
              <a:gd name="connsiteY5" fmla="*/ 384175 h 774824"/>
              <a:gd name="connsiteX6" fmla="*/ 75 w 647797"/>
              <a:gd name="connsiteY6" fmla="*/ 0 h 7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97" h="774824">
                <a:moveTo>
                  <a:pt x="75" y="0"/>
                </a:moveTo>
                <a:cubicBezTo>
                  <a:pt x="5367" y="529"/>
                  <a:pt x="305404" y="296333"/>
                  <a:pt x="387425" y="387350"/>
                </a:cubicBezTo>
                <a:cubicBezTo>
                  <a:pt x="469446" y="478367"/>
                  <a:pt x="492200" y="546100"/>
                  <a:pt x="492200" y="546100"/>
                </a:cubicBezTo>
                <a:cubicBezTo>
                  <a:pt x="535592" y="610658"/>
                  <a:pt x="645658" y="768879"/>
                  <a:pt x="647775" y="774700"/>
                </a:cubicBezTo>
                <a:cubicBezTo>
                  <a:pt x="649892" y="780521"/>
                  <a:pt x="504900" y="581025"/>
                  <a:pt x="504900" y="581025"/>
                </a:cubicBezTo>
                <a:cubicBezTo>
                  <a:pt x="456217" y="515938"/>
                  <a:pt x="441400" y="481012"/>
                  <a:pt x="355675" y="384175"/>
                </a:cubicBezTo>
                <a:cubicBezTo>
                  <a:pt x="269950" y="287338"/>
                  <a:pt x="-5217" y="-529"/>
                  <a:pt x="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6467640-8213-4984-B39B-BD91BBB25418}"/>
              </a:ext>
            </a:extLst>
          </p:cNvPr>
          <p:cNvSpPr/>
          <p:nvPr/>
        </p:nvSpPr>
        <p:spPr>
          <a:xfrm>
            <a:off x="9045575" y="10568556"/>
            <a:ext cx="136525" cy="669038"/>
          </a:xfrm>
          <a:custGeom>
            <a:avLst/>
            <a:gdLst>
              <a:gd name="connsiteX0" fmla="*/ 0 w 136525"/>
              <a:gd name="connsiteY0" fmla="*/ 1019 h 669038"/>
              <a:gd name="connsiteX1" fmla="*/ 82550 w 136525"/>
              <a:gd name="connsiteY1" fmla="*/ 305819 h 669038"/>
              <a:gd name="connsiteX2" fmla="*/ 136525 w 136525"/>
              <a:gd name="connsiteY2" fmla="*/ 667769 h 669038"/>
              <a:gd name="connsiteX3" fmla="*/ 82550 w 136525"/>
              <a:gd name="connsiteY3" fmla="*/ 410594 h 669038"/>
              <a:gd name="connsiteX4" fmla="*/ 0 w 136525"/>
              <a:gd name="connsiteY4" fmla="*/ 1019 h 66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" h="669038">
                <a:moveTo>
                  <a:pt x="0" y="1019"/>
                </a:moveTo>
                <a:cubicBezTo>
                  <a:pt x="0" y="-16443"/>
                  <a:pt x="59796" y="194694"/>
                  <a:pt x="82550" y="305819"/>
                </a:cubicBezTo>
                <a:cubicBezTo>
                  <a:pt x="105304" y="416944"/>
                  <a:pt x="136525" y="650307"/>
                  <a:pt x="136525" y="667769"/>
                </a:cubicBezTo>
                <a:cubicBezTo>
                  <a:pt x="136525" y="685231"/>
                  <a:pt x="104775" y="518544"/>
                  <a:pt x="82550" y="410594"/>
                </a:cubicBezTo>
                <a:cubicBezTo>
                  <a:pt x="60325" y="302644"/>
                  <a:pt x="0" y="18481"/>
                  <a:pt x="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AECF933D-3FAA-4664-9AB0-055E2DF5D96A}"/>
              </a:ext>
            </a:extLst>
          </p:cNvPr>
          <p:cNvSpPr/>
          <p:nvPr/>
        </p:nvSpPr>
        <p:spPr>
          <a:xfrm>
            <a:off x="8245331" y="9448799"/>
            <a:ext cx="54646" cy="454027"/>
          </a:xfrm>
          <a:custGeom>
            <a:avLst/>
            <a:gdLst>
              <a:gd name="connsiteX0" fmla="*/ 144 w 54646"/>
              <a:gd name="connsiteY0" fmla="*/ 1 h 454027"/>
              <a:gd name="connsiteX1" fmla="*/ 38244 w 54646"/>
              <a:gd name="connsiteY1" fmla="*/ 200026 h 454027"/>
              <a:gd name="connsiteX2" fmla="*/ 38244 w 54646"/>
              <a:gd name="connsiteY2" fmla="*/ 454026 h 454027"/>
              <a:gd name="connsiteX3" fmla="*/ 54119 w 54646"/>
              <a:gd name="connsiteY3" fmla="*/ 203201 h 454027"/>
              <a:gd name="connsiteX4" fmla="*/ 144 w 54646"/>
              <a:gd name="connsiteY4" fmla="*/ 1 h 45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6" h="454027">
                <a:moveTo>
                  <a:pt x="144" y="1"/>
                </a:moveTo>
                <a:cubicBezTo>
                  <a:pt x="-2502" y="-528"/>
                  <a:pt x="31894" y="124355"/>
                  <a:pt x="38244" y="200026"/>
                </a:cubicBezTo>
                <a:cubicBezTo>
                  <a:pt x="44594" y="275697"/>
                  <a:pt x="35598" y="453497"/>
                  <a:pt x="38244" y="454026"/>
                </a:cubicBezTo>
                <a:cubicBezTo>
                  <a:pt x="40890" y="454555"/>
                  <a:pt x="57823" y="272522"/>
                  <a:pt x="54119" y="203201"/>
                </a:cubicBezTo>
                <a:cubicBezTo>
                  <a:pt x="50415" y="133880"/>
                  <a:pt x="2790" y="530"/>
                  <a:pt x="1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1F61528-F8F7-408F-9AB2-13140C97E865}"/>
              </a:ext>
            </a:extLst>
          </p:cNvPr>
          <p:cNvSpPr/>
          <p:nvPr/>
        </p:nvSpPr>
        <p:spPr>
          <a:xfrm>
            <a:off x="7447501" y="9169357"/>
            <a:ext cx="172035" cy="149736"/>
          </a:xfrm>
          <a:custGeom>
            <a:avLst/>
            <a:gdLst>
              <a:gd name="connsiteX0" fmla="*/ 1049 w 172035"/>
              <a:gd name="connsiteY0" fmla="*/ 43 h 149736"/>
              <a:gd name="connsiteX1" fmla="*/ 151332 w 172035"/>
              <a:gd name="connsiteY1" fmla="*/ 135510 h 149736"/>
              <a:gd name="connsiteX2" fmla="*/ 164032 w 172035"/>
              <a:gd name="connsiteY2" fmla="*/ 143976 h 149736"/>
              <a:gd name="connsiteX3" fmla="*/ 87832 w 172035"/>
              <a:gd name="connsiteY3" fmla="*/ 120693 h 149736"/>
              <a:gd name="connsiteX4" fmla="*/ 1049 w 172035"/>
              <a:gd name="connsiteY4" fmla="*/ 43 h 1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" h="149736">
                <a:moveTo>
                  <a:pt x="1049" y="43"/>
                </a:moveTo>
                <a:cubicBezTo>
                  <a:pt x="11632" y="2513"/>
                  <a:pt x="124168" y="111521"/>
                  <a:pt x="151332" y="135510"/>
                </a:cubicBezTo>
                <a:cubicBezTo>
                  <a:pt x="178496" y="159499"/>
                  <a:pt x="174615" y="146446"/>
                  <a:pt x="164032" y="143976"/>
                </a:cubicBezTo>
                <a:cubicBezTo>
                  <a:pt x="153449" y="141506"/>
                  <a:pt x="112879" y="140801"/>
                  <a:pt x="87832" y="120693"/>
                </a:cubicBezTo>
                <a:cubicBezTo>
                  <a:pt x="62785" y="100585"/>
                  <a:pt x="-9534" y="-2427"/>
                  <a:pt x="10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D64BB456-888B-479A-8A8B-1D31AA8AAF79}"/>
              </a:ext>
            </a:extLst>
          </p:cNvPr>
          <p:cNvSpPr/>
          <p:nvPr/>
        </p:nvSpPr>
        <p:spPr>
          <a:xfrm>
            <a:off x="731046" y="7924894"/>
            <a:ext cx="3319241" cy="1005048"/>
          </a:xfrm>
          <a:custGeom>
            <a:avLst/>
            <a:gdLst>
              <a:gd name="connsiteX0" fmla="*/ 64821 w 3319241"/>
              <a:gd name="connsiteY0" fmla="*/ 998973 h 1005048"/>
              <a:gd name="connsiteX1" fmla="*/ 174887 w 3319241"/>
              <a:gd name="connsiteY1" fmla="*/ 965106 h 1005048"/>
              <a:gd name="connsiteX2" fmla="*/ 1724287 w 3319241"/>
              <a:gd name="connsiteY2" fmla="*/ 499439 h 1005048"/>
              <a:gd name="connsiteX3" fmla="*/ 3282154 w 3319241"/>
              <a:gd name="connsiteY3" fmla="*/ 16839 h 1005048"/>
              <a:gd name="connsiteX4" fmla="*/ 2867287 w 3319241"/>
              <a:gd name="connsiteY4" fmla="*/ 101506 h 1005048"/>
              <a:gd name="connsiteX5" fmla="*/ 2113754 w 3319241"/>
              <a:gd name="connsiteY5" fmla="*/ 262373 h 1005048"/>
              <a:gd name="connsiteX6" fmla="*/ 234154 w 3319241"/>
              <a:gd name="connsiteY6" fmla="*/ 905839 h 1005048"/>
              <a:gd name="connsiteX7" fmla="*/ 64821 w 3319241"/>
              <a:gd name="connsiteY7" fmla="*/ 998973 h 100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9241" h="1005048">
                <a:moveTo>
                  <a:pt x="64821" y="998973"/>
                </a:moveTo>
                <a:cubicBezTo>
                  <a:pt x="-18435" y="1023667"/>
                  <a:pt x="174887" y="965106"/>
                  <a:pt x="174887" y="965106"/>
                </a:cubicBezTo>
                <a:lnTo>
                  <a:pt x="1724287" y="499439"/>
                </a:lnTo>
                <a:lnTo>
                  <a:pt x="3282154" y="16839"/>
                </a:lnTo>
                <a:cubicBezTo>
                  <a:pt x="3472654" y="-49483"/>
                  <a:pt x="2867287" y="101506"/>
                  <a:pt x="2867287" y="101506"/>
                </a:cubicBezTo>
                <a:cubicBezTo>
                  <a:pt x="2672554" y="142428"/>
                  <a:pt x="2552610" y="128317"/>
                  <a:pt x="2113754" y="262373"/>
                </a:cubicBezTo>
                <a:cubicBezTo>
                  <a:pt x="1674899" y="396428"/>
                  <a:pt x="568587" y="785895"/>
                  <a:pt x="234154" y="905839"/>
                </a:cubicBezTo>
                <a:cubicBezTo>
                  <a:pt x="-100279" y="1025783"/>
                  <a:pt x="3437" y="1003911"/>
                  <a:pt x="64821" y="998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666BC92B-B58D-4780-BCAF-DA591BD16FD0}"/>
              </a:ext>
            </a:extLst>
          </p:cNvPr>
          <p:cNvSpPr/>
          <p:nvPr/>
        </p:nvSpPr>
        <p:spPr>
          <a:xfrm>
            <a:off x="1004852" y="8414542"/>
            <a:ext cx="2186789" cy="742372"/>
          </a:xfrm>
          <a:custGeom>
            <a:avLst/>
            <a:gdLst>
              <a:gd name="connsiteX0" fmla="*/ 66181 w 2186789"/>
              <a:gd name="connsiteY0" fmla="*/ 720991 h 742372"/>
              <a:gd name="connsiteX1" fmla="*/ 180481 w 2186789"/>
              <a:gd name="connsiteY1" fmla="*/ 665958 h 742372"/>
              <a:gd name="connsiteX2" fmla="*/ 1374281 w 2186789"/>
              <a:gd name="connsiteY2" fmla="*/ 242625 h 742372"/>
              <a:gd name="connsiteX3" fmla="*/ 2174381 w 2186789"/>
              <a:gd name="connsiteY3" fmla="*/ 9791 h 742372"/>
              <a:gd name="connsiteX4" fmla="*/ 1784915 w 2186789"/>
              <a:gd name="connsiteY4" fmla="*/ 81758 h 742372"/>
              <a:gd name="connsiteX5" fmla="*/ 785848 w 2186789"/>
              <a:gd name="connsiteY5" fmla="*/ 424658 h 742372"/>
              <a:gd name="connsiteX6" fmla="*/ 66181 w 2186789"/>
              <a:gd name="connsiteY6" fmla="*/ 720991 h 74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6789" h="742372">
                <a:moveTo>
                  <a:pt x="66181" y="720991"/>
                </a:moveTo>
                <a:cubicBezTo>
                  <a:pt x="-34713" y="761208"/>
                  <a:pt x="-37536" y="745686"/>
                  <a:pt x="180481" y="665958"/>
                </a:cubicBezTo>
                <a:cubicBezTo>
                  <a:pt x="398498" y="586230"/>
                  <a:pt x="1041964" y="351986"/>
                  <a:pt x="1374281" y="242625"/>
                </a:cubicBezTo>
                <a:cubicBezTo>
                  <a:pt x="1706598" y="133264"/>
                  <a:pt x="2105942" y="36602"/>
                  <a:pt x="2174381" y="9791"/>
                </a:cubicBezTo>
                <a:cubicBezTo>
                  <a:pt x="2242820" y="-17020"/>
                  <a:pt x="2016337" y="12614"/>
                  <a:pt x="1784915" y="81758"/>
                </a:cubicBezTo>
                <a:cubicBezTo>
                  <a:pt x="1553493" y="150902"/>
                  <a:pt x="1073009" y="320236"/>
                  <a:pt x="785848" y="424658"/>
                </a:cubicBezTo>
                <a:cubicBezTo>
                  <a:pt x="498687" y="529080"/>
                  <a:pt x="167075" y="680774"/>
                  <a:pt x="66181" y="72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5582910F-99E1-4D97-BAFB-D8E2AD6BF9EB}"/>
              </a:ext>
            </a:extLst>
          </p:cNvPr>
          <p:cNvSpPr/>
          <p:nvPr/>
        </p:nvSpPr>
        <p:spPr>
          <a:xfrm>
            <a:off x="795839" y="8889801"/>
            <a:ext cx="318280" cy="1900978"/>
          </a:xfrm>
          <a:custGeom>
            <a:avLst/>
            <a:gdLst>
              <a:gd name="connsiteX0" fmla="*/ 28 w 318280"/>
              <a:gd name="connsiteY0" fmla="*/ 199 h 1900978"/>
              <a:gd name="connsiteX1" fmla="*/ 245561 w 318280"/>
              <a:gd name="connsiteY1" fmla="*/ 211866 h 1900978"/>
              <a:gd name="connsiteX2" fmla="*/ 254028 w 318280"/>
              <a:gd name="connsiteY2" fmla="*/ 427766 h 1900978"/>
              <a:gd name="connsiteX3" fmla="*/ 211694 w 318280"/>
              <a:gd name="connsiteY3" fmla="*/ 698699 h 1900978"/>
              <a:gd name="connsiteX4" fmla="*/ 262494 w 318280"/>
              <a:gd name="connsiteY4" fmla="*/ 1185532 h 1900978"/>
              <a:gd name="connsiteX5" fmla="*/ 317528 w 318280"/>
              <a:gd name="connsiteY5" fmla="*/ 1900966 h 1900978"/>
              <a:gd name="connsiteX6" fmla="*/ 220161 w 318280"/>
              <a:gd name="connsiteY6" fmla="*/ 1202466 h 1900978"/>
              <a:gd name="connsiteX7" fmla="*/ 194761 w 318280"/>
              <a:gd name="connsiteY7" fmla="*/ 491266 h 1900978"/>
              <a:gd name="connsiteX8" fmla="*/ 262494 w 318280"/>
              <a:gd name="connsiteY8" fmla="*/ 249966 h 1900978"/>
              <a:gd name="connsiteX9" fmla="*/ 28 w 318280"/>
              <a:gd name="connsiteY9" fmla="*/ 199 h 190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280" h="1900978">
                <a:moveTo>
                  <a:pt x="28" y="199"/>
                </a:moveTo>
                <a:cubicBezTo>
                  <a:pt x="-2794" y="-6151"/>
                  <a:pt x="203228" y="140605"/>
                  <a:pt x="245561" y="211866"/>
                </a:cubicBezTo>
                <a:cubicBezTo>
                  <a:pt x="287894" y="283127"/>
                  <a:pt x="259672" y="346627"/>
                  <a:pt x="254028" y="427766"/>
                </a:cubicBezTo>
                <a:cubicBezTo>
                  <a:pt x="248384" y="508905"/>
                  <a:pt x="210283" y="572405"/>
                  <a:pt x="211694" y="698699"/>
                </a:cubicBezTo>
                <a:cubicBezTo>
                  <a:pt x="213105" y="824993"/>
                  <a:pt x="244855" y="985154"/>
                  <a:pt x="262494" y="1185532"/>
                </a:cubicBezTo>
                <a:cubicBezTo>
                  <a:pt x="280133" y="1385910"/>
                  <a:pt x="324583" y="1898144"/>
                  <a:pt x="317528" y="1900966"/>
                </a:cubicBezTo>
                <a:cubicBezTo>
                  <a:pt x="310473" y="1903788"/>
                  <a:pt x="240622" y="1437416"/>
                  <a:pt x="220161" y="1202466"/>
                </a:cubicBezTo>
                <a:cubicBezTo>
                  <a:pt x="199700" y="967516"/>
                  <a:pt x="187705" y="650016"/>
                  <a:pt x="194761" y="491266"/>
                </a:cubicBezTo>
                <a:cubicBezTo>
                  <a:pt x="201817" y="332516"/>
                  <a:pt x="289305" y="329694"/>
                  <a:pt x="262494" y="249966"/>
                </a:cubicBezTo>
                <a:cubicBezTo>
                  <a:pt x="235683" y="170238"/>
                  <a:pt x="2850" y="6549"/>
                  <a:pt x="28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84B60FCA-3347-47C2-990F-8DFD6DD452E5}"/>
              </a:ext>
            </a:extLst>
          </p:cNvPr>
          <p:cNvSpPr/>
          <p:nvPr/>
        </p:nvSpPr>
        <p:spPr>
          <a:xfrm>
            <a:off x="634531" y="8928100"/>
            <a:ext cx="287295" cy="1883997"/>
          </a:xfrm>
          <a:custGeom>
            <a:avLst/>
            <a:gdLst>
              <a:gd name="connsiteX0" fmla="*/ 469 w 287295"/>
              <a:gd name="connsiteY0" fmla="*/ 0 h 1883997"/>
              <a:gd name="connsiteX1" fmla="*/ 195202 w 287295"/>
              <a:gd name="connsiteY1" fmla="*/ 169333 h 1883997"/>
              <a:gd name="connsiteX2" fmla="*/ 203669 w 287295"/>
              <a:gd name="connsiteY2" fmla="*/ 618067 h 1883997"/>
              <a:gd name="connsiteX3" fmla="*/ 203669 w 287295"/>
              <a:gd name="connsiteY3" fmla="*/ 872067 h 1883997"/>
              <a:gd name="connsiteX4" fmla="*/ 203669 w 287295"/>
              <a:gd name="connsiteY4" fmla="*/ 1172633 h 1883997"/>
              <a:gd name="connsiteX5" fmla="*/ 203669 w 287295"/>
              <a:gd name="connsiteY5" fmla="*/ 1422400 h 1883997"/>
              <a:gd name="connsiteX6" fmla="*/ 284102 w 287295"/>
              <a:gd name="connsiteY6" fmla="*/ 1883833 h 1883997"/>
              <a:gd name="connsiteX7" fmla="*/ 267169 w 287295"/>
              <a:gd name="connsiteY7" fmla="*/ 1468967 h 1883997"/>
              <a:gd name="connsiteX8" fmla="*/ 229069 w 287295"/>
              <a:gd name="connsiteY8" fmla="*/ 965200 h 1883997"/>
              <a:gd name="connsiteX9" fmla="*/ 258702 w 287295"/>
              <a:gd name="connsiteY9" fmla="*/ 169333 h 1883997"/>
              <a:gd name="connsiteX10" fmla="*/ 469 w 287295"/>
              <a:gd name="connsiteY10" fmla="*/ 0 h 188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295" h="1883997">
                <a:moveTo>
                  <a:pt x="469" y="0"/>
                </a:moveTo>
                <a:cubicBezTo>
                  <a:pt x="-10114" y="0"/>
                  <a:pt x="161335" y="66322"/>
                  <a:pt x="195202" y="169333"/>
                </a:cubicBezTo>
                <a:cubicBezTo>
                  <a:pt x="229069" y="272344"/>
                  <a:pt x="202258" y="500945"/>
                  <a:pt x="203669" y="618067"/>
                </a:cubicBezTo>
                <a:cubicBezTo>
                  <a:pt x="205080" y="735189"/>
                  <a:pt x="203669" y="872067"/>
                  <a:pt x="203669" y="872067"/>
                </a:cubicBezTo>
                <a:lnTo>
                  <a:pt x="203669" y="1172633"/>
                </a:lnTo>
                <a:cubicBezTo>
                  <a:pt x="203669" y="1264355"/>
                  <a:pt x="190264" y="1303867"/>
                  <a:pt x="203669" y="1422400"/>
                </a:cubicBezTo>
                <a:cubicBezTo>
                  <a:pt x="217074" y="1540933"/>
                  <a:pt x="273519" y="1876072"/>
                  <a:pt x="284102" y="1883833"/>
                </a:cubicBezTo>
                <a:cubicBezTo>
                  <a:pt x="294685" y="1891594"/>
                  <a:pt x="276341" y="1622072"/>
                  <a:pt x="267169" y="1468967"/>
                </a:cubicBezTo>
                <a:cubicBezTo>
                  <a:pt x="257997" y="1315862"/>
                  <a:pt x="230480" y="1181806"/>
                  <a:pt x="229069" y="965200"/>
                </a:cubicBezTo>
                <a:cubicBezTo>
                  <a:pt x="227658" y="748594"/>
                  <a:pt x="296097" y="328789"/>
                  <a:pt x="258702" y="169333"/>
                </a:cubicBezTo>
                <a:cubicBezTo>
                  <a:pt x="221308" y="9878"/>
                  <a:pt x="11052" y="0"/>
                  <a:pt x="4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D281417-C225-4D8A-BCB7-AE1264576938}"/>
              </a:ext>
            </a:extLst>
          </p:cNvPr>
          <p:cNvSpPr/>
          <p:nvPr/>
        </p:nvSpPr>
        <p:spPr>
          <a:xfrm>
            <a:off x="1113947" y="10696827"/>
            <a:ext cx="79913" cy="572989"/>
          </a:xfrm>
          <a:custGeom>
            <a:avLst/>
            <a:gdLst>
              <a:gd name="connsiteX0" fmla="*/ 3653 w 79913"/>
              <a:gd name="connsiteY0" fmla="*/ 30440 h 572989"/>
              <a:gd name="connsiteX1" fmla="*/ 79853 w 79913"/>
              <a:gd name="connsiteY1" fmla="*/ 563840 h 572989"/>
              <a:gd name="connsiteX2" fmla="*/ 16353 w 79913"/>
              <a:gd name="connsiteY2" fmla="*/ 347940 h 572989"/>
              <a:gd name="connsiteX3" fmla="*/ 12120 w 79913"/>
              <a:gd name="connsiteY3" fmla="*/ 93940 h 572989"/>
              <a:gd name="connsiteX4" fmla="*/ 3653 w 79913"/>
              <a:gd name="connsiteY4" fmla="*/ 30440 h 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13" h="572989">
                <a:moveTo>
                  <a:pt x="3653" y="30440"/>
                </a:moveTo>
                <a:cubicBezTo>
                  <a:pt x="14942" y="108757"/>
                  <a:pt x="77736" y="510923"/>
                  <a:pt x="79853" y="563840"/>
                </a:cubicBezTo>
                <a:cubicBezTo>
                  <a:pt x="81970" y="616757"/>
                  <a:pt x="27642" y="426257"/>
                  <a:pt x="16353" y="347940"/>
                </a:cubicBezTo>
                <a:cubicBezTo>
                  <a:pt x="5064" y="269623"/>
                  <a:pt x="13531" y="144034"/>
                  <a:pt x="12120" y="93940"/>
                </a:cubicBezTo>
                <a:cubicBezTo>
                  <a:pt x="10709" y="43846"/>
                  <a:pt x="-7636" y="-47877"/>
                  <a:pt x="3653" y="30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AFBEE1BC-8087-4321-97F3-2ADB78F85DFD}"/>
              </a:ext>
            </a:extLst>
          </p:cNvPr>
          <p:cNvSpPr/>
          <p:nvPr/>
        </p:nvSpPr>
        <p:spPr>
          <a:xfrm>
            <a:off x="921152" y="10654818"/>
            <a:ext cx="65566" cy="593904"/>
          </a:xfrm>
          <a:custGeom>
            <a:avLst/>
            <a:gdLst>
              <a:gd name="connsiteX0" fmla="*/ 22881 w 65566"/>
              <a:gd name="connsiteY0" fmla="*/ 482 h 593904"/>
              <a:gd name="connsiteX1" fmla="*/ 27115 w 65566"/>
              <a:gd name="connsiteY1" fmla="*/ 373015 h 593904"/>
              <a:gd name="connsiteX2" fmla="*/ 65215 w 65566"/>
              <a:gd name="connsiteY2" fmla="*/ 593149 h 593904"/>
              <a:gd name="connsiteX3" fmla="*/ 1715 w 65566"/>
              <a:gd name="connsiteY3" fmla="*/ 301049 h 593904"/>
              <a:gd name="connsiteX4" fmla="*/ 22881 w 65566"/>
              <a:gd name="connsiteY4" fmla="*/ 482 h 59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6" h="593904">
                <a:moveTo>
                  <a:pt x="22881" y="482"/>
                </a:moveTo>
                <a:cubicBezTo>
                  <a:pt x="27114" y="12476"/>
                  <a:pt x="20059" y="274237"/>
                  <a:pt x="27115" y="373015"/>
                </a:cubicBezTo>
                <a:cubicBezTo>
                  <a:pt x="34171" y="471793"/>
                  <a:pt x="69448" y="605143"/>
                  <a:pt x="65215" y="593149"/>
                </a:cubicBezTo>
                <a:cubicBezTo>
                  <a:pt x="60982" y="581155"/>
                  <a:pt x="10182" y="399121"/>
                  <a:pt x="1715" y="301049"/>
                </a:cubicBezTo>
                <a:cubicBezTo>
                  <a:pt x="-6752" y="202977"/>
                  <a:pt x="18648" y="-11512"/>
                  <a:pt x="2288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44E6841E-503E-49FC-969A-0A22D61054E2}"/>
              </a:ext>
            </a:extLst>
          </p:cNvPr>
          <p:cNvSpPr/>
          <p:nvPr/>
        </p:nvSpPr>
        <p:spPr>
          <a:xfrm>
            <a:off x="10390" y="9063188"/>
            <a:ext cx="544205" cy="491580"/>
          </a:xfrm>
          <a:custGeom>
            <a:avLst/>
            <a:gdLst>
              <a:gd name="connsiteX0" fmla="*/ 544177 w 544205"/>
              <a:gd name="connsiteY0" fmla="*/ 379 h 491580"/>
              <a:gd name="connsiteX1" fmla="*/ 260543 w 544205"/>
              <a:gd name="connsiteY1" fmla="*/ 224745 h 491580"/>
              <a:gd name="connsiteX2" fmla="*/ 61577 w 544205"/>
              <a:gd name="connsiteY2" fmla="*/ 436412 h 491580"/>
              <a:gd name="connsiteX3" fmla="*/ 2310 w 544205"/>
              <a:gd name="connsiteY3" fmla="*/ 482979 h 491580"/>
              <a:gd name="connsiteX4" fmla="*/ 125077 w 544205"/>
              <a:gd name="connsiteY4" fmla="*/ 296712 h 491580"/>
              <a:gd name="connsiteX5" fmla="*/ 243610 w 544205"/>
              <a:gd name="connsiteY5" fmla="*/ 173945 h 491580"/>
              <a:gd name="connsiteX6" fmla="*/ 544177 w 544205"/>
              <a:gd name="connsiteY6" fmla="*/ 379 h 49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05" h="491580">
                <a:moveTo>
                  <a:pt x="544177" y="379"/>
                </a:moveTo>
                <a:cubicBezTo>
                  <a:pt x="546999" y="8846"/>
                  <a:pt x="340976" y="152073"/>
                  <a:pt x="260543" y="224745"/>
                </a:cubicBezTo>
                <a:cubicBezTo>
                  <a:pt x="180110" y="297417"/>
                  <a:pt x="104616" y="393373"/>
                  <a:pt x="61577" y="436412"/>
                </a:cubicBezTo>
                <a:cubicBezTo>
                  <a:pt x="18538" y="479451"/>
                  <a:pt x="-8273" y="506262"/>
                  <a:pt x="2310" y="482979"/>
                </a:cubicBezTo>
                <a:cubicBezTo>
                  <a:pt x="12893" y="459696"/>
                  <a:pt x="84860" y="348218"/>
                  <a:pt x="125077" y="296712"/>
                </a:cubicBezTo>
                <a:cubicBezTo>
                  <a:pt x="165294" y="245206"/>
                  <a:pt x="175171" y="220512"/>
                  <a:pt x="243610" y="173945"/>
                </a:cubicBezTo>
                <a:cubicBezTo>
                  <a:pt x="312049" y="127378"/>
                  <a:pt x="541355" y="-8088"/>
                  <a:pt x="54417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7F0BC03D-657C-4C15-BC63-6F1E6000D1E1}"/>
              </a:ext>
            </a:extLst>
          </p:cNvPr>
          <p:cNvSpPr/>
          <p:nvPr/>
        </p:nvSpPr>
        <p:spPr>
          <a:xfrm>
            <a:off x="422873" y="9031786"/>
            <a:ext cx="369276" cy="118618"/>
          </a:xfrm>
          <a:custGeom>
            <a:avLst/>
            <a:gdLst>
              <a:gd name="connsiteX0" fmla="*/ 460 w 369276"/>
              <a:gd name="connsiteY0" fmla="*/ 2147 h 118618"/>
              <a:gd name="connsiteX1" fmla="*/ 334894 w 369276"/>
              <a:gd name="connsiteY1" fmla="*/ 91047 h 118618"/>
              <a:gd name="connsiteX2" fmla="*/ 356060 w 369276"/>
              <a:gd name="connsiteY2" fmla="*/ 116447 h 118618"/>
              <a:gd name="connsiteX3" fmla="*/ 313727 w 369276"/>
              <a:gd name="connsiteY3" fmla="*/ 44481 h 118618"/>
              <a:gd name="connsiteX4" fmla="*/ 262927 w 369276"/>
              <a:gd name="connsiteY4" fmla="*/ 27547 h 118618"/>
              <a:gd name="connsiteX5" fmla="*/ 460 w 369276"/>
              <a:gd name="connsiteY5" fmla="*/ 2147 h 1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276" h="118618">
                <a:moveTo>
                  <a:pt x="460" y="2147"/>
                </a:moveTo>
                <a:cubicBezTo>
                  <a:pt x="12454" y="12730"/>
                  <a:pt x="275627" y="71997"/>
                  <a:pt x="334894" y="91047"/>
                </a:cubicBezTo>
                <a:cubicBezTo>
                  <a:pt x="394161" y="110097"/>
                  <a:pt x="359588" y="124208"/>
                  <a:pt x="356060" y="116447"/>
                </a:cubicBezTo>
                <a:cubicBezTo>
                  <a:pt x="352532" y="108686"/>
                  <a:pt x="329249" y="59298"/>
                  <a:pt x="313727" y="44481"/>
                </a:cubicBezTo>
                <a:cubicBezTo>
                  <a:pt x="298205" y="29664"/>
                  <a:pt x="311610" y="31780"/>
                  <a:pt x="262927" y="27547"/>
                </a:cubicBezTo>
                <a:cubicBezTo>
                  <a:pt x="214244" y="23314"/>
                  <a:pt x="-11534" y="-8436"/>
                  <a:pt x="460" y="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73B8BB20-878F-44E9-8538-25974C0CE4EF}"/>
              </a:ext>
            </a:extLst>
          </p:cNvPr>
          <p:cNvSpPr/>
          <p:nvPr/>
        </p:nvSpPr>
        <p:spPr>
          <a:xfrm>
            <a:off x="4540250" y="8718550"/>
            <a:ext cx="431881" cy="1056108"/>
          </a:xfrm>
          <a:custGeom>
            <a:avLst/>
            <a:gdLst>
              <a:gd name="connsiteX0" fmla="*/ 0 w 431881"/>
              <a:gd name="connsiteY0" fmla="*/ 0 h 1056108"/>
              <a:gd name="connsiteX1" fmla="*/ 219075 w 431881"/>
              <a:gd name="connsiteY1" fmla="*/ 431800 h 1056108"/>
              <a:gd name="connsiteX2" fmla="*/ 365125 w 431881"/>
              <a:gd name="connsiteY2" fmla="*/ 730250 h 1056108"/>
              <a:gd name="connsiteX3" fmla="*/ 412750 w 431881"/>
              <a:gd name="connsiteY3" fmla="*/ 952500 h 1056108"/>
              <a:gd name="connsiteX4" fmla="*/ 368300 w 431881"/>
              <a:gd name="connsiteY4" fmla="*/ 1050925 h 1056108"/>
              <a:gd name="connsiteX5" fmla="*/ 431800 w 431881"/>
              <a:gd name="connsiteY5" fmla="*/ 803275 h 1056108"/>
              <a:gd name="connsiteX6" fmla="*/ 352425 w 431881"/>
              <a:gd name="connsiteY6" fmla="*/ 654050 h 1056108"/>
              <a:gd name="connsiteX7" fmla="*/ 0 w 431881"/>
              <a:gd name="connsiteY7" fmla="*/ 0 h 10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881" h="1056108">
                <a:moveTo>
                  <a:pt x="0" y="0"/>
                </a:moveTo>
                <a:cubicBezTo>
                  <a:pt x="79110" y="155046"/>
                  <a:pt x="158221" y="310092"/>
                  <a:pt x="219075" y="431800"/>
                </a:cubicBezTo>
                <a:cubicBezTo>
                  <a:pt x="279929" y="553508"/>
                  <a:pt x="332846" y="643467"/>
                  <a:pt x="365125" y="730250"/>
                </a:cubicBezTo>
                <a:cubicBezTo>
                  <a:pt x="397404" y="817033"/>
                  <a:pt x="412221" y="899054"/>
                  <a:pt x="412750" y="952500"/>
                </a:cubicBezTo>
                <a:cubicBezTo>
                  <a:pt x="413279" y="1005946"/>
                  <a:pt x="365125" y="1075796"/>
                  <a:pt x="368300" y="1050925"/>
                </a:cubicBezTo>
                <a:cubicBezTo>
                  <a:pt x="371475" y="1026054"/>
                  <a:pt x="434446" y="869421"/>
                  <a:pt x="431800" y="803275"/>
                </a:cubicBezTo>
                <a:cubicBezTo>
                  <a:pt x="429154" y="737129"/>
                  <a:pt x="352425" y="654050"/>
                  <a:pt x="352425" y="654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2D11816B-6D95-4DCC-B03D-8E9131552917}"/>
              </a:ext>
            </a:extLst>
          </p:cNvPr>
          <p:cNvSpPr/>
          <p:nvPr/>
        </p:nvSpPr>
        <p:spPr>
          <a:xfrm>
            <a:off x="4703654" y="8927961"/>
            <a:ext cx="222470" cy="153159"/>
          </a:xfrm>
          <a:custGeom>
            <a:avLst/>
            <a:gdLst>
              <a:gd name="connsiteX0" fmla="*/ 109 w 222470"/>
              <a:gd name="connsiteY0" fmla="*/ 139 h 153159"/>
              <a:gd name="connsiteX1" fmla="*/ 112821 w 222470"/>
              <a:gd name="connsiteY1" fmla="*/ 136664 h 153159"/>
              <a:gd name="connsiteX2" fmla="*/ 149334 w 222470"/>
              <a:gd name="connsiteY2" fmla="*/ 149364 h 153159"/>
              <a:gd name="connsiteX3" fmla="*/ 222359 w 222470"/>
              <a:gd name="connsiteY3" fmla="*/ 123964 h 153159"/>
              <a:gd name="connsiteX4" fmla="*/ 165209 w 222470"/>
              <a:gd name="connsiteY4" fmla="*/ 130314 h 153159"/>
              <a:gd name="connsiteX5" fmla="*/ 135046 w 222470"/>
              <a:gd name="connsiteY5" fmla="*/ 111264 h 153159"/>
              <a:gd name="connsiteX6" fmla="*/ 109 w 222470"/>
              <a:gd name="connsiteY6" fmla="*/ 139 h 15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70" h="153159">
                <a:moveTo>
                  <a:pt x="109" y="139"/>
                </a:moveTo>
                <a:cubicBezTo>
                  <a:pt x="-3595" y="4372"/>
                  <a:pt x="87950" y="111793"/>
                  <a:pt x="112821" y="136664"/>
                </a:cubicBezTo>
                <a:cubicBezTo>
                  <a:pt x="137692" y="161535"/>
                  <a:pt x="131078" y="151481"/>
                  <a:pt x="149334" y="149364"/>
                </a:cubicBezTo>
                <a:cubicBezTo>
                  <a:pt x="167590" y="147247"/>
                  <a:pt x="219713" y="127139"/>
                  <a:pt x="222359" y="123964"/>
                </a:cubicBezTo>
                <a:cubicBezTo>
                  <a:pt x="225005" y="120789"/>
                  <a:pt x="179761" y="132431"/>
                  <a:pt x="165209" y="130314"/>
                </a:cubicBezTo>
                <a:cubicBezTo>
                  <a:pt x="150657" y="128197"/>
                  <a:pt x="160711" y="133489"/>
                  <a:pt x="135046" y="111264"/>
                </a:cubicBezTo>
                <a:cubicBezTo>
                  <a:pt x="109381" y="89039"/>
                  <a:pt x="3813" y="-4094"/>
                  <a:pt x="109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6977A09-86B3-4852-B9FB-FA5F6E519400}"/>
              </a:ext>
            </a:extLst>
          </p:cNvPr>
          <p:cNvSpPr/>
          <p:nvPr/>
        </p:nvSpPr>
        <p:spPr>
          <a:xfrm>
            <a:off x="4670423" y="8833917"/>
            <a:ext cx="29306" cy="104208"/>
          </a:xfrm>
          <a:custGeom>
            <a:avLst/>
            <a:gdLst>
              <a:gd name="connsiteX0" fmla="*/ 28577 w 29306"/>
              <a:gd name="connsiteY0" fmla="*/ 521 h 104208"/>
              <a:gd name="connsiteX1" fmla="*/ 19052 w 29306"/>
              <a:gd name="connsiteY1" fmla="*/ 102121 h 104208"/>
              <a:gd name="connsiteX2" fmla="*/ 2 w 29306"/>
              <a:gd name="connsiteY2" fmla="*/ 64021 h 104208"/>
              <a:gd name="connsiteX3" fmla="*/ 28577 w 29306"/>
              <a:gd name="connsiteY3" fmla="*/ 521 h 1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6" h="104208">
                <a:moveTo>
                  <a:pt x="28577" y="521"/>
                </a:moveTo>
                <a:cubicBezTo>
                  <a:pt x="31752" y="6871"/>
                  <a:pt x="23814" y="91538"/>
                  <a:pt x="19052" y="102121"/>
                </a:cubicBezTo>
                <a:cubicBezTo>
                  <a:pt x="14289" y="112704"/>
                  <a:pt x="266" y="80425"/>
                  <a:pt x="2" y="64021"/>
                </a:cubicBezTo>
                <a:cubicBezTo>
                  <a:pt x="-263" y="47617"/>
                  <a:pt x="25402" y="-5829"/>
                  <a:pt x="28577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39B9328D-C39C-4268-A72B-88F523E5A4FC}"/>
              </a:ext>
            </a:extLst>
          </p:cNvPr>
          <p:cNvSpPr/>
          <p:nvPr/>
        </p:nvSpPr>
        <p:spPr>
          <a:xfrm>
            <a:off x="4711621" y="8858623"/>
            <a:ext cx="39869" cy="98833"/>
          </a:xfrm>
          <a:custGeom>
            <a:avLst/>
            <a:gdLst>
              <a:gd name="connsiteX0" fmla="*/ 39767 w 39869"/>
              <a:gd name="connsiteY0" fmla="*/ 98052 h 98833"/>
              <a:gd name="connsiteX1" fmla="*/ 11192 w 39869"/>
              <a:gd name="connsiteY1" fmla="*/ 1215 h 98833"/>
              <a:gd name="connsiteX2" fmla="*/ 79 w 39869"/>
              <a:gd name="connsiteY2" fmla="*/ 45665 h 98833"/>
              <a:gd name="connsiteX3" fmla="*/ 39767 w 39869"/>
              <a:gd name="connsiteY3" fmla="*/ 98052 h 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69" h="98833">
                <a:moveTo>
                  <a:pt x="39767" y="98052"/>
                </a:moveTo>
                <a:cubicBezTo>
                  <a:pt x="41619" y="90644"/>
                  <a:pt x="17807" y="9946"/>
                  <a:pt x="11192" y="1215"/>
                </a:cubicBezTo>
                <a:cubicBezTo>
                  <a:pt x="4577" y="-7516"/>
                  <a:pt x="-715" y="33230"/>
                  <a:pt x="79" y="45665"/>
                </a:cubicBezTo>
                <a:cubicBezTo>
                  <a:pt x="873" y="58100"/>
                  <a:pt x="37915" y="105460"/>
                  <a:pt x="39767" y="98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6FACF3C8-EADC-4CC3-A4B6-D763C81494ED}"/>
              </a:ext>
            </a:extLst>
          </p:cNvPr>
          <p:cNvSpPr/>
          <p:nvPr/>
        </p:nvSpPr>
        <p:spPr>
          <a:xfrm>
            <a:off x="4524237" y="6906651"/>
            <a:ext cx="76607" cy="730849"/>
          </a:xfrm>
          <a:custGeom>
            <a:avLst/>
            <a:gdLst>
              <a:gd name="connsiteX0" fmla="*/ 138 w 76607"/>
              <a:gd name="connsiteY0" fmla="*/ 5324 h 730849"/>
              <a:gd name="connsiteX1" fmla="*/ 41413 w 76607"/>
              <a:gd name="connsiteY1" fmla="*/ 414899 h 730849"/>
              <a:gd name="connsiteX2" fmla="*/ 47763 w 76607"/>
              <a:gd name="connsiteY2" fmla="*/ 599049 h 730849"/>
              <a:gd name="connsiteX3" fmla="*/ 76338 w 76607"/>
              <a:gd name="connsiteY3" fmla="*/ 713349 h 730849"/>
              <a:gd name="connsiteX4" fmla="*/ 57288 w 76607"/>
              <a:gd name="connsiteY4" fmla="*/ 214874 h 730849"/>
              <a:gd name="connsiteX5" fmla="*/ 138 w 76607"/>
              <a:gd name="connsiteY5" fmla="*/ 5324 h 73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07" h="730849">
                <a:moveTo>
                  <a:pt x="138" y="5324"/>
                </a:moveTo>
                <a:cubicBezTo>
                  <a:pt x="-2508" y="38662"/>
                  <a:pt x="33476" y="315945"/>
                  <a:pt x="41413" y="414899"/>
                </a:cubicBezTo>
                <a:cubicBezTo>
                  <a:pt x="49351" y="513853"/>
                  <a:pt x="41942" y="549307"/>
                  <a:pt x="47763" y="599049"/>
                </a:cubicBezTo>
                <a:cubicBezTo>
                  <a:pt x="53584" y="648791"/>
                  <a:pt x="74751" y="777378"/>
                  <a:pt x="76338" y="713349"/>
                </a:cubicBezTo>
                <a:cubicBezTo>
                  <a:pt x="77925" y="649320"/>
                  <a:pt x="72634" y="328116"/>
                  <a:pt x="57288" y="214874"/>
                </a:cubicBezTo>
                <a:cubicBezTo>
                  <a:pt x="41942" y="101632"/>
                  <a:pt x="2784" y="-28014"/>
                  <a:pt x="138" y="5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43D57D4E-99E3-4256-A2ED-B57D81C9B9AE}"/>
              </a:ext>
            </a:extLst>
          </p:cNvPr>
          <p:cNvSpPr/>
          <p:nvPr/>
        </p:nvSpPr>
        <p:spPr>
          <a:xfrm>
            <a:off x="7007093" y="7780953"/>
            <a:ext cx="216634" cy="1110730"/>
          </a:xfrm>
          <a:custGeom>
            <a:avLst/>
            <a:gdLst>
              <a:gd name="connsiteX0" fmla="*/ 216032 w 216634"/>
              <a:gd name="connsiteY0" fmla="*/ 972 h 1110730"/>
              <a:gd name="connsiteX1" fmla="*/ 95382 w 216634"/>
              <a:gd name="connsiteY1" fmla="*/ 597872 h 1110730"/>
              <a:gd name="connsiteX2" fmla="*/ 3307 w 216634"/>
              <a:gd name="connsiteY2" fmla="*/ 1093172 h 1110730"/>
              <a:gd name="connsiteX3" fmla="*/ 22357 w 216634"/>
              <a:gd name="connsiteY3" fmla="*/ 975697 h 1110730"/>
              <a:gd name="connsiteX4" fmla="*/ 41407 w 216634"/>
              <a:gd name="connsiteY4" fmla="*/ 743922 h 1110730"/>
              <a:gd name="connsiteX5" fmla="*/ 216032 w 216634"/>
              <a:gd name="connsiteY5" fmla="*/ 972 h 11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34" h="1110730">
                <a:moveTo>
                  <a:pt x="216032" y="972"/>
                </a:moveTo>
                <a:cubicBezTo>
                  <a:pt x="225028" y="-23370"/>
                  <a:pt x="130836" y="415839"/>
                  <a:pt x="95382" y="597872"/>
                </a:cubicBezTo>
                <a:cubicBezTo>
                  <a:pt x="59928" y="779905"/>
                  <a:pt x="15478" y="1030201"/>
                  <a:pt x="3307" y="1093172"/>
                </a:cubicBezTo>
                <a:cubicBezTo>
                  <a:pt x="-8864" y="1156143"/>
                  <a:pt x="16007" y="1033905"/>
                  <a:pt x="22357" y="975697"/>
                </a:cubicBezTo>
                <a:cubicBezTo>
                  <a:pt x="28707" y="917489"/>
                  <a:pt x="11774" y="900026"/>
                  <a:pt x="41407" y="743922"/>
                </a:cubicBezTo>
                <a:cubicBezTo>
                  <a:pt x="71040" y="587818"/>
                  <a:pt x="207036" y="25314"/>
                  <a:pt x="216032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A7BE2B16-199F-4FC2-B506-40795F326CDB}"/>
              </a:ext>
            </a:extLst>
          </p:cNvPr>
          <p:cNvSpPr/>
          <p:nvPr/>
        </p:nvSpPr>
        <p:spPr>
          <a:xfrm>
            <a:off x="4610074" y="7597563"/>
            <a:ext cx="1099891" cy="945648"/>
          </a:xfrm>
          <a:custGeom>
            <a:avLst/>
            <a:gdLst>
              <a:gd name="connsiteX0" fmla="*/ 26 w 1099891"/>
              <a:gd name="connsiteY0" fmla="*/ 212 h 945648"/>
              <a:gd name="connsiteX1" fmla="*/ 279426 w 1099891"/>
              <a:gd name="connsiteY1" fmla="*/ 343112 h 945648"/>
              <a:gd name="connsiteX2" fmla="*/ 625501 w 1099891"/>
              <a:gd name="connsiteY2" fmla="*/ 625687 h 945648"/>
              <a:gd name="connsiteX3" fmla="*/ 1079526 w 1099891"/>
              <a:gd name="connsiteY3" fmla="*/ 933662 h 945648"/>
              <a:gd name="connsiteX4" fmla="*/ 958876 w 1099891"/>
              <a:gd name="connsiteY4" fmla="*/ 847937 h 945648"/>
              <a:gd name="connsiteX5" fmla="*/ 406426 w 1099891"/>
              <a:gd name="connsiteY5" fmla="*/ 524087 h 945648"/>
              <a:gd name="connsiteX6" fmla="*/ 263551 w 1099891"/>
              <a:gd name="connsiteY6" fmla="*/ 393912 h 945648"/>
              <a:gd name="connsiteX7" fmla="*/ 26 w 1099891"/>
              <a:gd name="connsiteY7" fmla="*/ 212 h 94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891" h="945648">
                <a:moveTo>
                  <a:pt x="26" y="212"/>
                </a:moveTo>
                <a:cubicBezTo>
                  <a:pt x="2672" y="-8255"/>
                  <a:pt x="175180" y="238866"/>
                  <a:pt x="279426" y="343112"/>
                </a:cubicBezTo>
                <a:cubicBezTo>
                  <a:pt x="383672" y="447358"/>
                  <a:pt x="492151" y="527262"/>
                  <a:pt x="625501" y="625687"/>
                </a:cubicBezTo>
                <a:cubicBezTo>
                  <a:pt x="758851" y="724112"/>
                  <a:pt x="1023964" y="896620"/>
                  <a:pt x="1079526" y="933662"/>
                </a:cubicBezTo>
                <a:cubicBezTo>
                  <a:pt x="1135089" y="970704"/>
                  <a:pt x="1071059" y="916199"/>
                  <a:pt x="958876" y="847937"/>
                </a:cubicBezTo>
                <a:cubicBezTo>
                  <a:pt x="846693" y="779675"/>
                  <a:pt x="522313" y="599758"/>
                  <a:pt x="406426" y="524087"/>
                </a:cubicBezTo>
                <a:cubicBezTo>
                  <a:pt x="290539" y="448416"/>
                  <a:pt x="332343" y="482283"/>
                  <a:pt x="263551" y="393912"/>
                </a:cubicBezTo>
                <a:cubicBezTo>
                  <a:pt x="194759" y="305541"/>
                  <a:pt x="-2620" y="8679"/>
                  <a:pt x="26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1EE42FA-BCE6-4E4E-834B-2DACA29D5A16}"/>
              </a:ext>
            </a:extLst>
          </p:cNvPr>
          <p:cNvSpPr/>
          <p:nvPr/>
        </p:nvSpPr>
        <p:spPr>
          <a:xfrm>
            <a:off x="5416901" y="8178697"/>
            <a:ext cx="850704" cy="336653"/>
          </a:xfrm>
          <a:custGeom>
            <a:avLst/>
            <a:gdLst>
              <a:gd name="connsiteX0" fmla="*/ 31399 w 850704"/>
              <a:gd name="connsiteY0" fmla="*/ 6453 h 336653"/>
              <a:gd name="connsiteX1" fmla="*/ 498124 w 850704"/>
              <a:gd name="connsiteY1" fmla="*/ 247753 h 336653"/>
              <a:gd name="connsiteX2" fmla="*/ 850549 w 850704"/>
              <a:gd name="connsiteY2" fmla="*/ 336653 h 336653"/>
              <a:gd name="connsiteX3" fmla="*/ 456849 w 850704"/>
              <a:gd name="connsiteY3" fmla="*/ 247753 h 336653"/>
              <a:gd name="connsiteX4" fmla="*/ 285399 w 850704"/>
              <a:gd name="connsiteY4" fmla="*/ 200128 h 336653"/>
              <a:gd name="connsiteX5" fmla="*/ 653699 w 850704"/>
              <a:gd name="connsiteY5" fmla="*/ 320778 h 336653"/>
              <a:gd name="connsiteX6" fmla="*/ 107599 w 850704"/>
              <a:gd name="connsiteY6" fmla="*/ 89003 h 336653"/>
              <a:gd name="connsiteX7" fmla="*/ 31399 w 850704"/>
              <a:gd name="connsiteY7" fmla="*/ 6453 h 3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704" h="336653">
                <a:moveTo>
                  <a:pt x="31399" y="6453"/>
                </a:moveTo>
                <a:cubicBezTo>
                  <a:pt x="96487" y="32911"/>
                  <a:pt x="361599" y="192720"/>
                  <a:pt x="498124" y="247753"/>
                </a:cubicBezTo>
                <a:cubicBezTo>
                  <a:pt x="634649" y="302786"/>
                  <a:pt x="857428" y="336653"/>
                  <a:pt x="850549" y="336653"/>
                </a:cubicBezTo>
                <a:cubicBezTo>
                  <a:pt x="843670" y="336653"/>
                  <a:pt x="551041" y="270507"/>
                  <a:pt x="456849" y="247753"/>
                </a:cubicBezTo>
                <a:cubicBezTo>
                  <a:pt x="362657" y="224999"/>
                  <a:pt x="252591" y="187957"/>
                  <a:pt x="285399" y="200128"/>
                </a:cubicBezTo>
                <a:cubicBezTo>
                  <a:pt x="318207" y="212299"/>
                  <a:pt x="683332" y="339299"/>
                  <a:pt x="653699" y="320778"/>
                </a:cubicBezTo>
                <a:cubicBezTo>
                  <a:pt x="624066" y="302257"/>
                  <a:pt x="207611" y="137686"/>
                  <a:pt x="107599" y="89003"/>
                </a:cubicBezTo>
                <a:cubicBezTo>
                  <a:pt x="7587" y="40320"/>
                  <a:pt x="-33689" y="-20005"/>
                  <a:pt x="31399" y="6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EC99F26F-E85D-4514-98F1-D41F029CB4AD}"/>
              </a:ext>
            </a:extLst>
          </p:cNvPr>
          <p:cNvSpPr/>
          <p:nvPr/>
        </p:nvSpPr>
        <p:spPr>
          <a:xfrm>
            <a:off x="5749519" y="10188536"/>
            <a:ext cx="889486" cy="214056"/>
          </a:xfrm>
          <a:custGeom>
            <a:avLst/>
            <a:gdLst>
              <a:gd name="connsiteX0" fmla="*/ 406 w 889486"/>
              <a:gd name="connsiteY0" fmla="*/ 39 h 214056"/>
              <a:gd name="connsiteX1" fmla="*/ 432206 w 889486"/>
              <a:gd name="connsiteY1" fmla="*/ 155614 h 214056"/>
              <a:gd name="connsiteX2" fmla="*/ 616356 w 889486"/>
              <a:gd name="connsiteY2" fmla="*/ 171489 h 214056"/>
              <a:gd name="connsiteX3" fmla="*/ 889406 w 889486"/>
              <a:gd name="connsiteY3" fmla="*/ 98464 h 214056"/>
              <a:gd name="connsiteX4" fmla="*/ 641756 w 889486"/>
              <a:gd name="connsiteY4" fmla="*/ 209589 h 214056"/>
              <a:gd name="connsiteX5" fmla="*/ 359181 w 889486"/>
              <a:gd name="connsiteY5" fmla="*/ 171489 h 214056"/>
              <a:gd name="connsiteX6" fmla="*/ 406 w 889486"/>
              <a:gd name="connsiteY6" fmla="*/ 39 h 2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486" h="214056">
                <a:moveTo>
                  <a:pt x="406" y="39"/>
                </a:moveTo>
                <a:cubicBezTo>
                  <a:pt x="12577" y="-2607"/>
                  <a:pt x="329548" y="127039"/>
                  <a:pt x="432206" y="155614"/>
                </a:cubicBezTo>
                <a:cubicBezTo>
                  <a:pt x="534864" y="184189"/>
                  <a:pt x="540156" y="181014"/>
                  <a:pt x="616356" y="171489"/>
                </a:cubicBezTo>
                <a:cubicBezTo>
                  <a:pt x="692556" y="161964"/>
                  <a:pt x="885173" y="92114"/>
                  <a:pt x="889406" y="98464"/>
                </a:cubicBezTo>
                <a:cubicBezTo>
                  <a:pt x="893639" y="104814"/>
                  <a:pt x="730127" y="197418"/>
                  <a:pt x="641756" y="209589"/>
                </a:cubicBezTo>
                <a:cubicBezTo>
                  <a:pt x="553385" y="221760"/>
                  <a:pt x="465544" y="209060"/>
                  <a:pt x="359181" y="171489"/>
                </a:cubicBezTo>
                <a:cubicBezTo>
                  <a:pt x="252818" y="133918"/>
                  <a:pt x="-11765" y="2685"/>
                  <a:pt x="40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63249B92-B125-4DFA-B1AB-C1044FF3D728}"/>
              </a:ext>
            </a:extLst>
          </p:cNvPr>
          <p:cNvSpPr/>
          <p:nvPr/>
        </p:nvSpPr>
        <p:spPr>
          <a:xfrm>
            <a:off x="5618277" y="9528136"/>
            <a:ext cx="185747" cy="404675"/>
          </a:xfrm>
          <a:custGeom>
            <a:avLst/>
            <a:gdLst>
              <a:gd name="connsiteX0" fmla="*/ 185623 w 185747"/>
              <a:gd name="connsiteY0" fmla="*/ 39 h 404675"/>
              <a:gd name="connsiteX1" fmla="*/ 1473 w 185747"/>
              <a:gd name="connsiteY1" fmla="*/ 120689 h 404675"/>
              <a:gd name="connsiteX2" fmla="*/ 96723 w 185747"/>
              <a:gd name="connsiteY2" fmla="*/ 400089 h 404675"/>
              <a:gd name="connsiteX3" fmla="*/ 52273 w 185747"/>
              <a:gd name="connsiteY3" fmla="*/ 285789 h 404675"/>
              <a:gd name="connsiteX4" fmla="*/ 10998 w 185747"/>
              <a:gd name="connsiteY4" fmla="*/ 171489 h 404675"/>
              <a:gd name="connsiteX5" fmla="*/ 30048 w 185747"/>
              <a:gd name="connsiteY5" fmla="*/ 107989 h 404675"/>
              <a:gd name="connsiteX6" fmla="*/ 185623 w 185747"/>
              <a:gd name="connsiteY6" fmla="*/ 39 h 4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47" h="404675">
                <a:moveTo>
                  <a:pt x="185623" y="39"/>
                </a:moveTo>
                <a:cubicBezTo>
                  <a:pt x="180861" y="2156"/>
                  <a:pt x="16290" y="54014"/>
                  <a:pt x="1473" y="120689"/>
                </a:cubicBezTo>
                <a:cubicBezTo>
                  <a:pt x="-13344" y="187364"/>
                  <a:pt x="88256" y="372572"/>
                  <a:pt x="96723" y="400089"/>
                </a:cubicBezTo>
                <a:cubicBezTo>
                  <a:pt x="105190" y="427606"/>
                  <a:pt x="66560" y="323889"/>
                  <a:pt x="52273" y="285789"/>
                </a:cubicBezTo>
                <a:cubicBezTo>
                  <a:pt x="37986" y="247689"/>
                  <a:pt x="14702" y="201122"/>
                  <a:pt x="10998" y="171489"/>
                </a:cubicBezTo>
                <a:cubicBezTo>
                  <a:pt x="7294" y="141856"/>
                  <a:pt x="2531" y="133918"/>
                  <a:pt x="30048" y="107989"/>
                </a:cubicBezTo>
                <a:cubicBezTo>
                  <a:pt x="57565" y="82060"/>
                  <a:pt x="190385" y="-2078"/>
                  <a:pt x="18562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C2DF522-B260-4ECB-B04C-39048F7ABBDF}"/>
              </a:ext>
            </a:extLst>
          </p:cNvPr>
          <p:cNvSpPr/>
          <p:nvPr/>
        </p:nvSpPr>
        <p:spPr>
          <a:xfrm>
            <a:off x="5541687" y="9568492"/>
            <a:ext cx="250560" cy="616456"/>
          </a:xfrm>
          <a:custGeom>
            <a:avLst/>
            <a:gdLst>
              <a:gd name="connsiteX0" fmla="*/ 52663 w 250560"/>
              <a:gd name="connsiteY0" fmla="*/ 958 h 616456"/>
              <a:gd name="connsiteX1" fmla="*/ 8213 w 250560"/>
              <a:gd name="connsiteY1" fmla="*/ 229558 h 616456"/>
              <a:gd name="connsiteX2" fmla="*/ 246338 w 250560"/>
              <a:gd name="connsiteY2" fmla="*/ 607383 h 616456"/>
              <a:gd name="connsiteX3" fmla="*/ 151088 w 250560"/>
              <a:gd name="connsiteY3" fmla="*/ 470858 h 616456"/>
              <a:gd name="connsiteX4" fmla="*/ 30438 w 250560"/>
              <a:gd name="connsiteY4" fmla="*/ 159708 h 616456"/>
              <a:gd name="connsiteX5" fmla="*/ 52663 w 250560"/>
              <a:gd name="connsiteY5" fmla="*/ 958 h 6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60" h="616456">
                <a:moveTo>
                  <a:pt x="52663" y="958"/>
                </a:moveTo>
                <a:cubicBezTo>
                  <a:pt x="48959" y="12600"/>
                  <a:pt x="-24066" y="128487"/>
                  <a:pt x="8213" y="229558"/>
                </a:cubicBezTo>
                <a:cubicBezTo>
                  <a:pt x="40492" y="330629"/>
                  <a:pt x="222525" y="567166"/>
                  <a:pt x="246338" y="607383"/>
                </a:cubicBezTo>
                <a:cubicBezTo>
                  <a:pt x="270151" y="647600"/>
                  <a:pt x="187071" y="545470"/>
                  <a:pt x="151088" y="470858"/>
                </a:cubicBezTo>
                <a:cubicBezTo>
                  <a:pt x="115105" y="396246"/>
                  <a:pt x="48959" y="233262"/>
                  <a:pt x="30438" y="159708"/>
                </a:cubicBezTo>
                <a:cubicBezTo>
                  <a:pt x="11917" y="86154"/>
                  <a:pt x="56367" y="-10684"/>
                  <a:pt x="52663" y="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8C35CBFB-1952-40DC-86C4-32E0A0AF6751}"/>
              </a:ext>
            </a:extLst>
          </p:cNvPr>
          <p:cNvSpPr/>
          <p:nvPr/>
        </p:nvSpPr>
        <p:spPr>
          <a:xfrm>
            <a:off x="6244895" y="9744307"/>
            <a:ext cx="283356" cy="627477"/>
          </a:xfrm>
          <a:custGeom>
            <a:avLst/>
            <a:gdLst>
              <a:gd name="connsiteX0" fmla="*/ 270205 w 283356"/>
              <a:gd name="connsiteY0" fmla="*/ 18818 h 627477"/>
              <a:gd name="connsiteX1" fmla="*/ 225755 w 283356"/>
              <a:gd name="connsiteY1" fmla="*/ 53743 h 627477"/>
              <a:gd name="connsiteX2" fmla="*/ 70180 w 283356"/>
              <a:gd name="connsiteY2" fmla="*/ 288693 h 627477"/>
              <a:gd name="connsiteX3" fmla="*/ 143205 w 283356"/>
              <a:gd name="connsiteY3" fmla="*/ 625243 h 627477"/>
              <a:gd name="connsiteX4" fmla="*/ 79705 w 283356"/>
              <a:gd name="connsiteY4" fmla="*/ 428393 h 627477"/>
              <a:gd name="connsiteX5" fmla="*/ 6680 w 283356"/>
              <a:gd name="connsiteY5" fmla="*/ 295043 h 627477"/>
              <a:gd name="connsiteX6" fmla="*/ 270205 w 283356"/>
              <a:gd name="connsiteY6" fmla="*/ 18818 h 62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56" h="627477">
                <a:moveTo>
                  <a:pt x="270205" y="18818"/>
                </a:moveTo>
                <a:cubicBezTo>
                  <a:pt x="306718" y="-21399"/>
                  <a:pt x="259092" y="8764"/>
                  <a:pt x="225755" y="53743"/>
                </a:cubicBezTo>
                <a:cubicBezTo>
                  <a:pt x="192417" y="98722"/>
                  <a:pt x="83938" y="193443"/>
                  <a:pt x="70180" y="288693"/>
                </a:cubicBezTo>
                <a:cubicBezTo>
                  <a:pt x="56422" y="383943"/>
                  <a:pt x="141617" y="601960"/>
                  <a:pt x="143205" y="625243"/>
                </a:cubicBezTo>
                <a:cubicBezTo>
                  <a:pt x="144792" y="648526"/>
                  <a:pt x="102459" y="483426"/>
                  <a:pt x="79705" y="428393"/>
                </a:cubicBezTo>
                <a:cubicBezTo>
                  <a:pt x="56951" y="373360"/>
                  <a:pt x="-23482" y="359601"/>
                  <a:pt x="6680" y="295043"/>
                </a:cubicBezTo>
                <a:cubicBezTo>
                  <a:pt x="36842" y="230485"/>
                  <a:pt x="233692" y="59035"/>
                  <a:pt x="270205" y="18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9BAC5FE-47B8-4FD7-81DE-ED47C82BECBF}"/>
              </a:ext>
            </a:extLst>
          </p:cNvPr>
          <p:cNvSpPr/>
          <p:nvPr/>
        </p:nvSpPr>
        <p:spPr>
          <a:xfrm>
            <a:off x="5979326" y="9569450"/>
            <a:ext cx="324082" cy="783455"/>
          </a:xfrm>
          <a:custGeom>
            <a:avLst/>
            <a:gdLst>
              <a:gd name="connsiteX0" fmla="*/ 275424 w 324082"/>
              <a:gd name="connsiteY0" fmla="*/ 0 h 783455"/>
              <a:gd name="connsiteX1" fmla="*/ 59524 w 324082"/>
              <a:gd name="connsiteY1" fmla="*/ 342900 h 783455"/>
              <a:gd name="connsiteX2" fmla="*/ 310349 w 324082"/>
              <a:gd name="connsiteY2" fmla="*/ 765175 h 783455"/>
              <a:gd name="connsiteX3" fmla="*/ 265899 w 324082"/>
              <a:gd name="connsiteY3" fmla="*/ 682625 h 783455"/>
              <a:gd name="connsiteX4" fmla="*/ 53174 w 324082"/>
              <a:gd name="connsiteY4" fmla="*/ 460375 h 783455"/>
              <a:gd name="connsiteX5" fmla="*/ 15074 w 324082"/>
              <a:gd name="connsiteY5" fmla="*/ 339725 h 783455"/>
              <a:gd name="connsiteX6" fmla="*/ 275424 w 324082"/>
              <a:gd name="connsiteY6" fmla="*/ 0 h 78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82" h="783455">
                <a:moveTo>
                  <a:pt x="275424" y="0"/>
                </a:moveTo>
                <a:cubicBezTo>
                  <a:pt x="282832" y="529"/>
                  <a:pt x="53703" y="215371"/>
                  <a:pt x="59524" y="342900"/>
                </a:cubicBezTo>
                <a:cubicBezTo>
                  <a:pt x="65345" y="470429"/>
                  <a:pt x="275953" y="708554"/>
                  <a:pt x="310349" y="765175"/>
                </a:cubicBezTo>
                <a:cubicBezTo>
                  <a:pt x="344745" y="821796"/>
                  <a:pt x="308761" y="733425"/>
                  <a:pt x="265899" y="682625"/>
                </a:cubicBezTo>
                <a:cubicBezTo>
                  <a:pt x="223037" y="631825"/>
                  <a:pt x="94978" y="517525"/>
                  <a:pt x="53174" y="460375"/>
                </a:cubicBezTo>
                <a:cubicBezTo>
                  <a:pt x="11370" y="403225"/>
                  <a:pt x="-19851" y="413279"/>
                  <a:pt x="15074" y="339725"/>
                </a:cubicBezTo>
                <a:cubicBezTo>
                  <a:pt x="49999" y="266171"/>
                  <a:pt x="268016" y="-529"/>
                  <a:pt x="2754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E2A00911-F5B1-4915-B66A-B458651CF433}"/>
              </a:ext>
            </a:extLst>
          </p:cNvPr>
          <p:cNvSpPr/>
          <p:nvPr/>
        </p:nvSpPr>
        <p:spPr>
          <a:xfrm>
            <a:off x="5834676" y="9307125"/>
            <a:ext cx="256527" cy="1026118"/>
          </a:xfrm>
          <a:custGeom>
            <a:avLst/>
            <a:gdLst>
              <a:gd name="connsiteX0" fmla="*/ 213699 w 256527"/>
              <a:gd name="connsiteY0" fmla="*/ 1975 h 1026118"/>
              <a:gd name="connsiteX1" fmla="*/ 32724 w 256527"/>
              <a:gd name="connsiteY1" fmla="*/ 465525 h 1026118"/>
              <a:gd name="connsiteX2" fmla="*/ 248624 w 256527"/>
              <a:gd name="connsiteY2" fmla="*/ 1002100 h 1026118"/>
              <a:gd name="connsiteX3" fmla="*/ 194649 w 256527"/>
              <a:gd name="connsiteY3" fmla="*/ 906850 h 1026118"/>
              <a:gd name="connsiteX4" fmla="*/ 51774 w 256527"/>
              <a:gd name="connsiteY4" fmla="*/ 671900 h 1026118"/>
              <a:gd name="connsiteX5" fmla="*/ 10499 w 256527"/>
              <a:gd name="connsiteY5" fmla="*/ 516325 h 1026118"/>
              <a:gd name="connsiteX6" fmla="*/ 23199 w 256527"/>
              <a:gd name="connsiteY6" fmla="*/ 306775 h 1026118"/>
              <a:gd name="connsiteX7" fmla="*/ 213699 w 256527"/>
              <a:gd name="connsiteY7" fmla="*/ 1975 h 102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527" h="1026118">
                <a:moveTo>
                  <a:pt x="213699" y="1975"/>
                </a:moveTo>
                <a:cubicBezTo>
                  <a:pt x="215287" y="28433"/>
                  <a:pt x="26903" y="298838"/>
                  <a:pt x="32724" y="465525"/>
                </a:cubicBezTo>
                <a:cubicBezTo>
                  <a:pt x="38545" y="632212"/>
                  <a:pt x="221637" y="928546"/>
                  <a:pt x="248624" y="1002100"/>
                </a:cubicBezTo>
                <a:cubicBezTo>
                  <a:pt x="275611" y="1075654"/>
                  <a:pt x="227457" y="961883"/>
                  <a:pt x="194649" y="906850"/>
                </a:cubicBezTo>
                <a:cubicBezTo>
                  <a:pt x="161841" y="851817"/>
                  <a:pt x="82466" y="736987"/>
                  <a:pt x="51774" y="671900"/>
                </a:cubicBezTo>
                <a:cubicBezTo>
                  <a:pt x="21082" y="606813"/>
                  <a:pt x="15261" y="577179"/>
                  <a:pt x="10499" y="516325"/>
                </a:cubicBezTo>
                <a:cubicBezTo>
                  <a:pt x="5737" y="455471"/>
                  <a:pt x="-16489" y="391442"/>
                  <a:pt x="23199" y="306775"/>
                </a:cubicBezTo>
                <a:cubicBezTo>
                  <a:pt x="62886" y="222108"/>
                  <a:pt x="212111" y="-24483"/>
                  <a:pt x="213699" y="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92FA4F2C-9952-4CF5-9E99-62745D0B8E75}"/>
              </a:ext>
            </a:extLst>
          </p:cNvPr>
          <p:cNvSpPr/>
          <p:nvPr/>
        </p:nvSpPr>
        <p:spPr>
          <a:xfrm>
            <a:off x="6250840" y="9546851"/>
            <a:ext cx="242236" cy="597928"/>
          </a:xfrm>
          <a:custGeom>
            <a:avLst/>
            <a:gdLst>
              <a:gd name="connsiteX0" fmla="*/ 242035 w 242236"/>
              <a:gd name="connsiteY0" fmla="*/ 374 h 597928"/>
              <a:gd name="connsiteX1" fmla="*/ 45185 w 242236"/>
              <a:gd name="connsiteY1" fmla="*/ 238499 h 597928"/>
              <a:gd name="connsiteX2" fmla="*/ 210285 w 242236"/>
              <a:gd name="connsiteY2" fmla="*/ 587749 h 597928"/>
              <a:gd name="connsiteX3" fmla="*/ 165835 w 242236"/>
              <a:gd name="connsiteY3" fmla="*/ 476624 h 597928"/>
              <a:gd name="connsiteX4" fmla="*/ 735 w 242236"/>
              <a:gd name="connsiteY4" fmla="*/ 190874 h 597928"/>
              <a:gd name="connsiteX5" fmla="*/ 242035 w 242236"/>
              <a:gd name="connsiteY5" fmla="*/ 374 h 59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36" h="597928">
                <a:moveTo>
                  <a:pt x="242035" y="374"/>
                </a:moveTo>
                <a:cubicBezTo>
                  <a:pt x="249443" y="8312"/>
                  <a:pt x="50477" y="140603"/>
                  <a:pt x="45185" y="238499"/>
                </a:cubicBezTo>
                <a:cubicBezTo>
                  <a:pt x="39893" y="336395"/>
                  <a:pt x="190177" y="548061"/>
                  <a:pt x="210285" y="587749"/>
                </a:cubicBezTo>
                <a:cubicBezTo>
                  <a:pt x="230393" y="627437"/>
                  <a:pt x="200760" y="542770"/>
                  <a:pt x="165835" y="476624"/>
                </a:cubicBezTo>
                <a:cubicBezTo>
                  <a:pt x="130910" y="410478"/>
                  <a:pt x="-11436" y="269191"/>
                  <a:pt x="735" y="190874"/>
                </a:cubicBezTo>
                <a:cubicBezTo>
                  <a:pt x="12906" y="112557"/>
                  <a:pt x="234627" y="-7564"/>
                  <a:pt x="242035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2BF1533D-6EBA-46B8-A009-C3BF63B3F3E6}"/>
              </a:ext>
            </a:extLst>
          </p:cNvPr>
          <p:cNvSpPr/>
          <p:nvPr/>
        </p:nvSpPr>
        <p:spPr>
          <a:xfrm>
            <a:off x="5375045" y="7801732"/>
            <a:ext cx="1864770" cy="704921"/>
          </a:xfrm>
          <a:custGeom>
            <a:avLst/>
            <a:gdLst>
              <a:gd name="connsiteX0" fmla="*/ 1863955 w 1864770"/>
              <a:gd name="connsiteY0" fmla="*/ 2418 h 704921"/>
              <a:gd name="connsiteX1" fmla="*/ 1438505 w 1864770"/>
              <a:gd name="connsiteY1" fmla="*/ 554868 h 704921"/>
              <a:gd name="connsiteX2" fmla="*/ 1114655 w 1864770"/>
              <a:gd name="connsiteY2" fmla="*/ 704093 h 704921"/>
              <a:gd name="connsiteX3" fmla="*/ 463780 w 1864770"/>
              <a:gd name="connsiteY3" fmla="*/ 602493 h 704921"/>
              <a:gd name="connsiteX4" fmla="*/ 230 w 1864770"/>
              <a:gd name="connsiteY4" fmla="*/ 348493 h 704921"/>
              <a:gd name="connsiteX5" fmla="*/ 520930 w 1864770"/>
              <a:gd name="connsiteY5" fmla="*/ 402468 h 704921"/>
              <a:gd name="connsiteX6" fmla="*/ 1136880 w 1864770"/>
              <a:gd name="connsiteY6" fmla="*/ 396118 h 704921"/>
              <a:gd name="connsiteX7" fmla="*/ 1324205 w 1864770"/>
              <a:gd name="connsiteY7" fmla="*/ 354843 h 704921"/>
              <a:gd name="connsiteX8" fmla="*/ 1863955 w 1864770"/>
              <a:gd name="connsiteY8" fmla="*/ 2418 h 70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770" h="704921">
                <a:moveTo>
                  <a:pt x="1863955" y="2418"/>
                </a:moveTo>
                <a:cubicBezTo>
                  <a:pt x="1883005" y="35756"/>
                  <a:pt x="1563388" y="437922"/>
                  <a:pt x="1438505" y="554868"/>
                </a:cubicBezTo>
                <a:cubicBezTo>
                  <a:pt x="1313622" y="671814"/>
                  <a:pt x="1277109" y="696156"/>
                  <a:pt x="1114655" y="704093"/>
                </a:cubicBezTo>
                <a:cubicBezTo>
                  <a:pt x="952201" y="712030"/>
                  <a:pt x="649517" y="661760"/>
                  <a:pt x="463780" y="602493"/>
                </a:cubicBezTo>
                <a:cubicBezTo>
                  <a:pt x="278043" y="543226"/>
                  <a:pt x="-9295" y="381831"/>
                  <a:pt x="230" y="348493"/>
                </a:cubicBezTo>
                <a:cubicBezTo>
                  <a:pt x="9755" y="315156"/>
                  <a:pt x="331488" y="394530"/>
                  <a:pt x="520930" y="402468"/>
                </a:cubicBezTo>
                <a:cubicBezTo>
                  <a:pt x="710372" y="410406"/>
                  <a:pt x="1003001" y="404056"/>
                  <a:pt x="1136880" y="396118"/>
                </a:cubicBezTo>
                <a:cubicBezTo>
                  <a:pt x="1270759" y="388181"/>
                  <a:pt x="1200909" y="419401"/>
                  <a:pt x="1324205" y="354843"/>
                </a:cubicBezTo>
                <a:cubicBezTo>
                  <a:pt x="1447501" y="290285"/>
                  <a:pt x="1844905" y="-30920"/>
                  <a:pt x="1863955" y="24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B24DE076-DD9A-454A-A6F5-797B37F204F0}"/>
              </a:ext>
            </a:extLst>
          </p:cNvPr>
          <p:cNvSpPr/>
          <p:nvPr/>
        </p:nvSpPr>
        <p:spPr>
          <a:xfrm>
            <a:off x="4608546" y="7103616"/>
            <a:ext cx="896235" cy="1101195"/>
          </a:xfrm>
          <a:custGeom>
            <a:avLst/>
            <a:gdLst>
              <a:gd name="connsiteX0" fmla="*/ 84104 w 896235"/>
              <a:gd name="connsiteY0" fmla="*/ 17909 h 1101195"/>
              <a:gd name="connsiteX1" fmla="*/ 249204 w 896235"/>
              <a:gd name="connsiteY1" fmla="*/ 322709 h 1101195"/>
              <a:gd name="connsiteX2" fmla="*/ 458754 w 896235"/>
              <a:gd name="connsiteY2" fmla="*/ 624334 h 1101195"/>
              <a:gd name="connsiteX3" fmla="*/ 788954 w 896235"/>
              <a:gd name="connsiteY3" fmla="*/ 894209 h 1101195"/>
              <a:gd name="connsiteX4" fmla="*/ 893729 w 896235"/>
              <a:gd name="connsiteY4" fmla="*/ 1094234 h 1101195"/>
              <a:gd name="connsiteX5" fmla="*/ 830229 w 896235"/>
              <a:gd name="connsiteY5" fmla="*/ 1027559 h 1101195"/>
              <a:gd name="connsiteX6" fmla="*/ 490504 w 896235"/>
              <a:gd name="connsiteY6" fmla="*/ 760859 h 1101195"/>
              <a:gd name="connsiteX7" fmla="*/ 23779 w 896235"/>
              <a:gd name="connsiteY7" fmla="*/ 113159 h 1101195"/>
              <a:gd name="connsiteX8" fmla="*/ 84104 w 896235"/>
              <a:gd name="connsiteY8" fmla="*/ 17909 h 110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235" h="1101195">
                <a:moveTo>
                  <a:pt x="84104" y="17909"/>
                </a:moveTo>
                <a:cubicBezTo>
                  <a:pt x="121675" y="52834"/>
                  <a:pt x="186762" y="221638"/>
                  <a:pt x="249204" y="322709"/>
                </a:cubicBezTo>
                <a:cubicBezTo>
                  <a:pt x="311646" y="423780"/>
                  <a:pt x="368796" y="529084"/>
                  <a:pt x="458754" y="624334"/>
                </a:cubicBezTo>
                <a:cubicBezTo>
                  <a:pt x="548712" y="719584"/>
                  <a:pt x="716458" y="815892"/>
                  <a:pt x="788954" y="894209"/>
                </a:cubicBezTo>
                <a:cubicBezTo>
                  <a:pt x="861450" y="972526"/>
                  <a:pt x="886850" y="1072009"/>
                  <a:pt x="893729" y="1094234"/>
                </a:cubicBezTo>
                <a:cubicBezTo>
                  <a:pt x="900608" y="1116459"/>
                  <a:pt x="897433" y="1083121"/>
                  <a:pt x="830229" y="1027559"/>
                </a:cubicBezTo>
                <a:cubicBezTo>
                  <a:pt x="763025" y="971997"/>
                  <a:pt x="624912" y="913259"/>
                  <a:pt x="490504" y="760859"/>
                </a:cubicBezTo>
                <a:cubicBezTo>
                  <a:pt x="356096" y="608459"/>
                  <a:pt x="89925" y="234867"/>
                  <a:pt x="23779" y="113159"/>
                </a:cubicBezTo>
                <a:cubicBezTo>
                  <a:pt x="-42367" y="-8549"/>
                  <a:pt x="46533" y="-17016"/>
                  <a:pt x="84104" y="179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72C7A0FF-785F-4E2F-A2BD-0B3FF083AEF5}"/>
              </a:ext>
            </a:extLst>
          </p:cNvPr>
          <p:cNvSpPr/>
          <p:nvPr/>
        </p:nvSpPr>
        <p:spPr>
          <a:xfrm>
            <a:off x="5002461" y="7940632"/>
            <a:ext cx="2077567" cy="1124465"/>
          </a:xfrm>
          <a:custGeom>
            <a:avLst/>
            <a:gdLst>
              <a:gd name="connsiteX0" fmla="*/ 2068264 w 2077567"/>
              <a:gd name="connsiteY0" fmla="*/ 206418 h 1124465"/>
              <a:gd name="connsiteX1" fmla="*/ 1880939 w 2077567"/>
              <a:gd name="connsiteY1" fmla="*/ 704893 h 1124465"/>
              <a:gd name="connsiteX2" fmla="*/ 1871414 w 2077567"/>
              <a:gd name="connsiteY2" fmla="*/ 927143 h 1124465"/>
              <a:gd name="connsiteX3" fmla="*/ 1846014 w 2077567"/>
              <a:gd name="connsiteY3" fmla="*/ 879518 h 1124465"/>
              <a:gd name="connsiteX4" fmla="*/ 1744414 w 2077567"/>
              <a:gd name="connsiteY4" fmla="*/ 923968 h 1124465"/>
              <a:gd name="connsiteX5" fmla="*/ 1639639 w 2077567"/>
              <a:gd name="connsiteY5" fmla="*/ 866818 h 1124465"/>
              <a:gd name="connsiteX6" fmla="*/ 1515814 w 2077567"/>
              <a:gd name="connsiteY6" fmla="*/ 1060493 h 1124465"/>
              <a:gd name="connsiteX7" fmla="*/ 1445964 w 2077567"/>
              <a:gd name="connsiteY7" fmla="*/ 946193 h 1124465"/>
              <a:gd name="connsiteX8" fmla="*/ 1318964 w 2077567"/>
              <a:gd name="connsiteY8" fmla="*/ 996993 h 1124465"/>
              <a:gd name="connsiteX9" fmla="*/ 1261814 w 2077567"/>
              <a:gd name="connsiteY9" fmla="*/ 1019218 h 1124465"/>
              <a:gd name="connsiteX10" fmla="*/ 1144339 w 2077567"/>
              <a:gd name="connsiteY10" fmla="*/ 1003343 h 1124465"/>
              <a:gd name="connsiteX11" fmla="*/ 1055439 w 2077567"/>
              <a:gd name="connsiteY11" fmla="*/ 990643 h 1124465"/>
              <a:gd name="connsiteX12" fmla="*/ 712539 w 2077567"/>
              <a:gd name="connsiteY12" fmla="*/ 1123993 h 1124465"/>
              <a:gd name="connsiteX13" fmla="*/ 804614 w 2077567"/>
              <a:gd name="connsiteY13" fmla="*/ 936668 h 1124465"/>
              <a:gd name="connsiteX14" fmla="*/ 544264 w 2077567"/>
              <a:gd name="connsiteY14" fmla="*/ 822368 h 1124465"/>
              <a:gd name="connsiteX15" fmla="*/ 296614 w 2077567"/>
              <a:gd name="connsiteY15" fmla="*/ 441368 h 1124465"/>
              <a:gd name="connsiteX16" fmla="*/ 87064 w 2077567"/>
              <a:gd name="connsiteY16" fmla="*/ 190543 h 1124465"/>
              <a:gd name="connsiteX17" fmla="*/ 20389 w 2077567"/>
              <a:gd name="connsiteY17" fmla="*/ 43 h 1124465"/>
              <a:gd name="connsiteX18" fmla="*/ 433139 w 2077567"/>
              <a:gd name="connsiteY18" fmla="*/ 206418 h 1124465"/>
              <a:gd name="connsiteX19" fmla="*/ 715714 w 2077567"/>
              <a:gd name="connsiteY19" fmla="*/ 387393 h 1124465"/>
              <a:gd name="connsiteX20" fmla="*/ 1185614 w 2077567"/>
              <a:gd name="connsiteY20" fmla="*/ 514393 h 1124465"/>
              <a:gd name="connsiteX21" fmla="*/ 1547564 w 2077567"/>
              <a:gd name="connsiteY21" fmla="*/ 488993 h 1124465"/>
              <a:gd name="connsiteX22" fmla="*/ 2068264 w 2077567"/>
              <a:gd name="connsiteY22" fmla="*/ 206418 h 11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7567" h="1124465">
                <a:moveTo>
                  <a:pt x="2068264" y="206418"/>
                </a:moveTo>
                <a:cubicBezTo>
                  <a:pt x="2123827" y="242401"/>
                  <a:pt x="1913747" y="584772"/>
                  <a:pt x="1880939" y="704893"/>
                </a:cubicBezTo>
                <a:cubicBezTo>
                  <a:pt x="1848131" y="825014"/>
                  <a:pt x="1877235" y="898039"/>
                  <a:pt x="1871414" y="927143"/>
                </a:cubicBezTo>
                <a:cubicBezTo>
                  <a:pt x="1865593" y="956247"/>
                  <a:pt x="1867181" y="880047"/>
                  <a:pt x="1846014" y="879518"/>
                </a:cubicBezTo>
                <a:cubicBezTo>
                  <a:pt x="1824847" y="878989"/>
                  <a:pt x="1778810" y="926085"/>
                  <a:pt x="1744414" y="923968"/>
                </a:cubicBezTo>
                <a:cubicBezTo>
                  <a:pt x="1710018" y="921851"/>
                  <a:pt x="1677739" y="844064"/>
                  <a:pt x="1639639" y="866818"/>
                </a:cubicBezTo>
                <a:cubicBezTo>
                  <a:pt x="1601539" y="889572"/>
                  <a:pt x="1548093" y="1047264"/>
                  <a:pt x="1515814" y="1060493"/>
                </a:cubicBezTo>
                <a:cubicBezTo>
                  <a:pt x="1483535" y="1073722"/>
                  <a:pt x="1478772" y="956776"/>
                  <a:pt x="1445964" y="946193"/>
                </a:cubicBezTo>
                <a:cubicBezTo>
                  <a:pt x="1413156" y="935610"/>
                  <a:pt x="1349656" y="984822"/>
                  <a:pt x="1318964" y="996993"/>
                </a:cubicBezTo>
                <a:cubicBezTo>
                  <a:pt x="1288272" y="1009164"/>
                  <a:pt x="1290918" y="1018160"/>
                  <a:pt x="1261814" y="1019218"/>
                </a:cubicBezTo>
                <a:cubicBezTo>
                  <a:pt x="1232710" y="1020276"/>
                  <a:pt x="1144339" y="1003343"/>
                  <a:pt x="1144339" y="1003343"/>
                </a:cubicBezTo>
                <a:cubicBezTo>
                  <a:pt x="1109943" y="998581"/>
                  <a:pt x="1127406" y="970535"/>
                  <a:pt x="1055439" y="990643"/>
                </a:cubicBezTo>
                <a:cubicBezTo>
                  <a:pt x="983472" y="1010751"/>
                  <a:pt x="754343" y="1132989"/>
                  <a:pt x="712539" y="1123993"/>
                </a:cubicBezTo>
                <a:cubicBezTo>
                  <a:pt x="670735" y="1114997"/>
                  <a:pt x="832660" y="986939"/>
                  <a:pt x="804614" y="936668"/>
                </a:cubicBezTo>
                <a:cubicBezTo>
                  <a:pt x="776568" y="886397"/>
                  <a:pt x="628931" y="904918"/>
                  <a:pt x="544264" y="822368"/>
                </a:cubicBezTo>
                <a:cubicBezTo>
                  <a:pt x="459597" y="739818"/>
                  <a:pt x="372814" y="546672"/>
                  <a:pt x="296614" y="441368"/>
                </a:cubicBezTo>
                <a:cubicBezTo>
                  <a:pt x="220414" y="336064"/>
                  <a:pt x="133102" y="264097"/>
                  <a:pt x="87064" y="190543"/>
                </a:cubicBezTo>
                <a:cubicBezTo>
                  <a:pt x="41026" y="116989"/>
                  <a:pt x="-37290" y="-2603"/>
                  <a:pt x="20389" y="43"/>
                </a:cubicBezTo>
                <a:cubicBezTo>
                  <a:pt x="78068" y="2689"/>
                  <a:pt x="317252" y="141860"/>
                  <a:pt x="433139" y="206418"/>
                </a:cubicBezTo>
                <a:cubicBezTo>
                  <a:pt x="549026" y="270976"/>
                  <a:pt x="590301" y="336064"/>
                  <a:pt x="715714" y="387393"/>
                </a:cubicBezTo>
                <a:cubicBezTo>
                  <a:pt x="841127" y="438722"/>
                  <a:pt x="1046972" y="497460"/>
                  <a:pt x="1185614" y="514393"/>
                </a:cubicBezTo>
                <a:cubicBezTo>
                  <a:pt x="1324256" y="531326"/>
                  <a:pt x="1397810" y="537676"/>
                  <a:pt x="1547564" y="488993"/>
                </a:cubicBezTo>
                <a:cubicBezTo>
                  <a:pt x="1697318" y="440310"/>
                  <a:pt x="2012701" y="170435"/>
                  <a:pt x="2068264" y="2064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DD79F2F8-E284-487A-831B-8E3231445D5A}"/>
              </a:ext>
            </a:extLst>
          </p:cNvPr>
          <p:cNvSpPr/>
          <p:nvPr/>
        </p:nvSpPr>
        <p:spPr>
          <a:xfrm>
            <a:off x="7005671" y="8282916"/>
            <a:ext cx="157908" cy="901409"/>
          </a:xfrm>
          <a:custGeom>
            <a:avLst/>
            <a:gdLst>
              <a:gd name="connsiteX0" fmla="*/ 134904 w 157908"/>
              <a:gd name="connsiteY0" fmla="*/ 3834 h 901409"/>
              <a:gd name="connsiteX1" fmla="*/ 157129 w 157908"/>
              <a:gd name="connsiteY1" fmla="*/ 470559 h 901409"/>
              <a:gd name="connsiteX2" fmla="*/ 115854 w 157908"/>
              <a:gd name="connsiteY2" fmla="*/ 619784 h 901409"/>
              <a:gd name="connsiteX3" fmla="*/ 1554 w 157908"/>
              <a:gd name="connsiteY3" fmla="*/ 899184 h 901409"/>
              <a:gd name="connsiteX4" fmla="*/ 49179 w 157908"/>
              <a:gd name="connsiteY4" fmla="*/ 724559 h 901409"/>
              <a:gd name="connsiteX5" fmla="*/ 42829 w 157908"/>
              <a:gd name="connsiteY5" fmla="*/ 273709 h 901409"/>
              <a:gd name="connsiteX6" fmla="*/ 134904 w 157908"/>
              <a:gd name="connsiteY6" fmla="*/ 3834 h 90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08" h="901409">
                <a:moveTo>
                  <a:pt x="134904" y="3834"/>
                </a:moveTo>
                <a:cubicBezTo>
                  <a:pt x="153954" y="36642"/>
                  <a:pt x="160304" y="367901"/>
                  <a:pt x="157129" y="470559"/>
                </a:cubicBezTo>
                <a:cubicBezTo>
                  <a:pt x="153954" y="573217"/>
                  <a:pt x="141783" y="548347"/>
                  <a:pt x="115854" y="619784"/>
                </a:cubicBezTo>
                <a:cubicBezTo>
                  <a:pt x="89925" y="691221"/>
                  <a:pt x="12666" y="881722"/>
                  <a:pt x="1554" y="899184"/>
                </a:cubicBezTo>
                <a:cubicBezTo>
                  <a:pt x="-9558" y="916646"/>
                  <a:pt x="42300" y="828805"/>
                  <a:pt x="49179" y="724559"/>
                </a:cubicBezTo>
                <a:cubicBezTo>
                  <a:pt x="56058" y="620313"/>
                  <a:pt x="30129" y="391184"/>
                  <a:pt x="42829" y="273709"/>
                </a:cubicBezTo>
                <a:cubicBezTo>
                  <a:pt x="55529" y="156234"/>
                  <a:pt x="115854" y="-28974"/>
                  <a:pt x="134904" y="38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85AAD4E3-4007-4001-A779-6F1141385B12}"/>
              </a:ext>
            </a:extLst>
          </p:cNvPr>
          <p:cNvSpPr/>
          <p:nvPr/>
        </p:nvSpPr>
        <p:spPr>
          <a:xfrm>
            <a:off x="6559846" y="8749068"/>
            <a:ext cx="525752" cy="1505276"/>
          </a:xfrm>
          <a:custGeom>
            <a:avLst/>
            <a:gdLst>
              <a:gd name="connsiteX0" fmla="*/ 472779 w 525752"/>
              <a:gd name="connsiteY0" fmla="*/ 17107 h 1505276"/>
              <a:gd name="connsiteX1" fmla="*/ 180679 w 525752"/>
              <a:gd name="connsiteY1" fmla="*/ 575907 h 1505276"/>
              <a:gd name="connsiteX2" fmla="*/ 50504 w 525752"/>
              <a:gd name="connsiteY2" fmla="*/ 877532 h 1505276"/>
              <a:gd name="connsiteX3" fmla="*/ 6054 w 525752"/>
              <a:gd name="connsiteY3" fmla="*/ 1471257 h 1505276"/>
              <a:gd name="connsiteX4" fmla="*/ 53679 w 525752"/>
              <a:gd name="connsiteY4" fmla="*/ 1315682 h 1505276"/>
              <a:gd name="connsiteX5" fmla="*/ 482304 w 525752"/>
              <a:gd name="connsiteY5" fmla="*/ 347307 h 1505276"/>
              <a:gd name="connsiteX6" fmla="*/ 510879 w 525752"/>
              <a:gd name="connsiteY6" fmla="*/ 159982 h 1505276"/>
              <a:gd name="connsiteX7" fmla="*/ 472779 w 525752"/>
              <a:gd name="connsiteY7" fmla="*/ 17107 h 150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52" h="1505276">
                <a:moveTo>
                  <a:pt x="472779" y="17107"/>
                </a:moveTo>
                <a:cubicBezTo>
                  <a:pt x="417746" y="86428"/>
                  <a:pt x="251058" y="432503"/>
                  <a:pt x="180679" y="575907"/>
                </a:cubicBezTo>
                <a:cubicBezTo>
                  <a:pt x="110300" y="719311"/>
                  <a:pt x="79608" y="728307"/>
                  <a:pt x="50504" y="877532"/>
                </a:cubicBezTo>
                <a:cubicBezTo>
                  <a:pt x="21400" y="1026757"/>
                  <a:pt x="5525" y="1398232"/>
                  <a:pt x="6054" y="1471257"/>
                </a:cubicBezTo>
                <a:cubicBezTo>
                  <a:pt x="6583" y="1544282"/>
                  <a:pt x="-25696" y="1503007"/>
                  <a:pt x="53679" y="1315682"/>
                </a:cubicBezTo>
                <a:cubicBezTo>
                  <a:pt x="133054" y="1128357"/>
                  <a:pt x="406104" y="539924"/>
                  <a:pt x="482304" y="347307"/>
                </a:cubicBezTo>
                <a:cubicBezTo>
                  <a:pt x="558504" y="154690"/>
                  <a:pt x="511408" y="211840"/>
                  <a:pt x="510879" y="159982"/>
                </a:cubicBezTo>
                <a:cubicBezTo>
                  <a:pt x="510350" y="108124"/>
                  <a:pt x="527812" y="-52214"/>
                  <a:pt x="472779" y="17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20BAE40F-E06C-412E-84D1-630E49C75C7F}"/>
              </a:ext>
            </a:extLst>
          </p:cNvPr>
          <p:cNvSpPr/>
          <p:nvPr/>
        </p:nvSpPr>
        <p:spPr>
          <a:xfrm>
            <a:off x="3314600" y="8705317"/>
            <a:ext cx="1574373" cy="658196"/>
          </a:xfrm>
          <a:custGeom>
            <a:avLst/>
            <a:gdLst>
              <a:gd name="connsiteX0" fmla="*/ 1688 w 1574373"/>
              <a:gd name="connsiteY0" fmla="*/ 626008 h 658196"/>
              <a:gd name="connsiteX1" fmla="*/ 222350 w 1574373"/>
              <a:gd name="connsiteY1" fmla="*/ 445033 h 658196"/>
              <a:gd name="connsiteX2" fmla="*/ 398563 w 1574373"/>
              <a:gd name="connsiteY2" fmla="*/ 329146 h 658196"/>
              <a:gd name="connsiteX3" fmla="*/ 703363 w 1574373"/>
              <a:gd name="connsiteY3" fmla="*/ 314858 h 658196"/>
              <a:gd name="connsiteX4" fmla="*/ 1192313 w 1574373"/>
              <a:gd name="connsiteY4" fmla="*/ 308508 h 658196"/>
              <a:gd name="connsiteX5" fmla="*/ 1284388 w 1574373"/>
              <a:gd name="connsiteY5" fmla="*/ 383121 h 658196"/>
              <a:gd name="connsiteX6" fmla="*/ 1392338 w 1574373"/>
              <a:gd name="connsiteY6" fmla="*/ 511708 h 658196"/>
              <a:gd name="connsiteX7" fmla="*/ 1570138 w 1574373"/>
              <a:gd name="connsiteY7" fmla="*/ 657758 h 658196"/>
              <a:gd name="connsiteX8" fmla="*/ 1506638 w 1574373"/>
              <a:gd name="connsiteY8" fmla="*/ 546633 h 658196"/>
              <a:gd name="connsiteX9" fmla="*/ 1371700 w 1574373"/>
              <a:gd name="connsiteY9" fmla="*/ 273583 h 658196"/>
              <a:gd name="connsiteX10" fmla="*/ 1198663 w 1574373"/>
              <a:gd name="connsiteY10" fmla="*/ 22758 h 658196"/>
              <a:gd name="connsiteX11" fmla="*/ 1036738 w 1574373"/>
              <a:gd name="connsiteY11" fmla="*/ 10058 h 658196"/>
              <a:gd name="connsiteX12" fmla="*/ 730350 w 1574373"/>
              <a:gd name="connsiteY12" fmla="*/ 8471 h 658196"/>
              <a:gd name="connsiteX13" fmla="*/ 436663 w 1574373"/>
              <a:gd name="connsiteY13" fmla="*/ 17996 h 658196"/>
              <a:gd name="connsiteX14" fmla="*/ 293788 w 1574373"/>
              <a:gd name="connsiteY14" fmla="*/ 92608 h 658196"/>
              <a:gd name="connsiteX15" fmla="*/ 209650 w 1574373"/>
              <a:gd name="connsiteY15" fmla="*/ 213258 h 658196"/>
              <a:gd name="connsiteX16" fmla="*/ 125513 w 1574373"/>
              <a:gd name="connsiteY16" fmla="*/ 367246 h 658196"/>
              <a:gd name="connsiteX17" fmla="*/ 1688 w 1574373"/>
              <a:gd name="connsiteY17" fmla="*/ 626008 h 6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4373" h="658196">
                <a:moveTo>
                  <a:pt x="1688" y="626008"/>
                </a:moveTo>
                <a:cubicBezTo>
                  <a:pt x="17827" y="638972"/>
                  <a:pt x="156204" y="494510"/>
                  <a:pt x="222350" y="445033"/>
                </a:cubicBezTo>
                <a:cubicBezTo>
                  <a:pt x="288496" y="395556"/>
                  <a:pt x="318394" y="350842"/>
                  <a:pt x="398563" y="329146"/>
                </a:cubicBezTo>
                <a:cubicBezTo>
                  <a:pt x="478732" y="307450"/>
                  <a:pt x="571071" y="318298"/>
                  <a:pt x="703363" y="314858"/>
                </a:cubicBezTo>
                <a:cubicBezTo>
                  <a:pt x="835655" y="311418"/>
                  <a:pt x="1095476" y="297131"/>
                  <a:pt x="1192313" y="308508"/>
                </a:cubicBezTo>
                <a:cubicBezTo>
                  <a:pt x="1289150" y="319885"/>
                  <a:pt x="1251051" y="349254"/>
                  <a:pt x="1284388" y="383121"/>
                </a:cubicBezTo>
                <a:cubicBezTo>
                  <a:pt x="1317725" y="416988"/>
                  <a:pt x="1344713" y="465935"/>
                  <a:pt x="1392338" y="511708"/>
                </a:cubicBezTo>
                <a:cubicBezTo>
                  <a:pt x="1439963" y="557481"/>
                  <a:pt x="1551088" y="651937"/>
                  <a:pt x="1570138" y="657758"/>
                </a:cubicBezTo>
                <a:cubicBezTo>
                  <a:pt x="1589188" y="663579"/>
                  <a:pt x="1539711" y="610662"/>
                  <a:pt x="1506638" y="546633"/>
                </a:cubicBezTo>
                <a:cubicBezTo>
                  <a:pt x="1473565" y="482604"/>
                  <a:pt x="1423029" y="360896"/>
                  <a:pt x="1371700" y="273583"/>
                </a:cubicBezTo>
                <a:cubicBezTo>
                  <a:pt x="1320371" y="186270"/>
                  <a:pt x="1254490" y="66679"/>
                  <a:pt x="1198663" y="22758"/>
                </a:cubicBezTo>
                <a:cubicBezTo>
                  <a:pt x="1142836" y="-21163"/>
                  <a:pt x="1114790" y="12439"/>
                  <a:pt x="1036738" y="10058"/>
                </a:cubicBezTo>
                <a:cubicBezTo>
                  <a:pt x="958686" y="7677"/>
                  <a:pt x="830362" y="7148"/>
                  <a:pt x="730350" y="8471"/>
                </a:cubicBezTo>
                <a:cubicBezTo>
                  <a:pt x="630338" y="9794"/>
                  <a:pt x="509423" y="3973"/>
                  <a:pt x="436663" y="17996"/>
                </a:cubicBezTo>
                <a:cubicBezTo>
                  <a:pt x="363903" y="32019"/>
                  <a:pt x="331623" y="60064"/>
                  <a:pt x="293788" y="92608"/>
                </a:cubicBezTo>
                <a:cubicBezTo>
                  <a:pt x="255953" y="125152"/>
                  <a:pt x="237696" y="167485"/>
                  <a:pt x="209650" y="213258"/>
                </a:cubicBezTo>
                <a:cubicBezTo>
                  <a:pt x="181604" y="259031"/>
                  <a:pt x="161496" y="299777"/>
                  <a:pt x="125513" y="367246"/>
                </a:cubicBezTo>
                <a:cubicBezTo>
                  <a:pt x="89530" y="434715"/>
                  <a:pt x="-14451" y="613044"/>
                  <a:pt x="1688" y="6260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65E31FD7-2610-4C30-8B36-6A7E74ADE9F0}"/>
              </a:ext>
            </a:extLst>
          </p:cNvPr>
          <p:cNvSpPr/>
          <p:nvPr/>
        </p:nvSpPr>
        <p:spPr>
          <a:xfrm>
            <a:off x="4853812" y="9073823"/>
            <a:ext cx="1144583" cy="1977412"/>
          </a:xfrm>
          <a:custGeom>
            <a:avLst/>
            <a:gdLst>
              <a:gd name="connsiteX0" fmla="*/ 3938 w 1144583"/>
              <a:gd name="connsiteY0" fmla="*/ 327 h 1977412"/>
              <a:gd name="connsiteX1" fmla="*/ 270638 w 1144583"/>
              <a:gd name="connsiteY1" fmla="*/ 209877 h 1977412"/>
              <a:gd name="connsiteX2" fmla="*/ 391288 w 1144583"/>
              <a:gd name="connsiteY2" fmla="*/ 549602 h 1977412"/>
              <a:gd name="connsiteX3" fmla="*/ 718313 w 1144583"/>
              <a:gd name="connsiteY3" fmla="*/ 1032202 h 1977412"/>
              <a:gd name="connsiteX4" fmla="*/ 1112013 w 1144583"/>
              <a:gd name="connsiteY4" fmla="*/ 1914852 h 1977412"/>
              <a:gd name="connsiteX5" fmla="*/ 1070738 w 1144583"/>
              <a:gd name="connsiteY5" fmla="*/ 1829127 h 1977412"/>
              <a:gd name="connsiteX6" fmla="*/ 661163 w 1144583"/>
              <a:gd name="connsiteY6" fmla="*/ 1219527 h 1977412"/>
              <a:gd name="connsiteX7" fmla="*/ 296038 w 1144583"/>
              <a:gd name="connsiteY7" fmla="*/ 651202 h 1977412"/>
              <a:gd name="connsiteX8" fmla="*/ 162688 w 1144583"/>
              <a:gd name="connsiteY8" fmla="*/ 308302 h 1977412"/>
              <a:gd name="connsiteX9" fmla="*/ 115063 w 1144583"/>
              <a:gd name="connsiteY9" fmla="*/ 165427 h 1977412"/>
              <a:gd name="connsiteX10" fmla="*/ 3938 w 1144583"/>
              <a:gd name="connsiteY10" fmla="*/ 327 h 197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583" h="1977412">
                <a:moveTo>
                  <a:pt x="3938" y="327"/>
                </a:moveTo>
                <a:cubicBezTo>
                  <a:pt x="29867" y="7735"/>
                  <a:pt x="206080" y="118331"/>
                  <a:pt x="270638" y="209877"/>
                </a:cubicBezTo>
                <a:cubicBezTo>
                  <a:pt x="335196" y="301423"/>
                  <a:pt x="316676" y="412548"/>
                  <a:pt x="391288" y="549602"/>
                </a:cubicBezTo>
                <a:cubicBezTo>
                  <a:pt x="465900" y="686656"/>
                  <a:pt x="598192" y="804660"/>
                  <a:pt x="718313" y="1032202"/>
                </a:cubicBezTo>
                <a:cubicBezTo>
                  <a:pt x="838434" y="1259744"/>
                  <a:pt x="1053276" y="1782031"/>
                  <a:pt x="1112013" y="1914852"/>
                </a:cubicBezTo>
                <a:cubicBezTo>
                  <a:pt x="1170750" y="2047673"/>
                  <a:pt x="1145880" y="1945014"/>
                  <a:pt x="1070738" y="1829127"/>
                </a:cubicBezTo>
                <a:cubicBezTo>
                  <a:pt x="995596" y="1713240"/>
                  <a:pt x="790280" y="1415848"/>
                  <a:pt x="661163" y="1219527"/>
                </a:cubicBezTo>
                <a:cubicBezTo>
                  <a:pt x="532046" y="1023206"/>
                  <a:pt x="379117" y="803073"/>
                  <a:pt x="296038" y="651202"/>
                </a:cubicBezTo>
                <a:cubicBezTo>
                  <a:pt x="212959" y="499331"/>
                  <a:pt x="192850" y="389264"/>
                  <a:pt x="162688" y="308302"/>
                </a:cubicBezTo>
                <a:cubicBezTo>
                  <a:pt x="132526" y="227340"/>
                  <a:pt x="142580" y="217814"/>
                  <a:pt x="115063" y="165427"/>
                </a:cubicBezTo>
                <a:cubicBezTo>
                  <a:pt x="87546" y="113040"/>
                  <a:pt x="-21991" y="-7081"/>
                  <a:pt x="3938" y="3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06F29BE-1492-4816-9A3F-4DDCA8C2E674}"/>
              </a:ext>
            </a:extLst>
          </p:cNvPr>
          <p:cNvSpPr/>
          <p:nvPr/>
        </p:nvSpPr>
        <p:spPr>
          <a:xfrm>
            <a:off x="6502499" y="9667964"/>
            <a:ext cx="1225356" cy="1541118"/>
          </a:xfrm>
          <a:custGeom>
            <a:avLst/>
            <a:gdLst>
              <a:gd name="connsiteX0" fmla="*/ 1138668 w 1225356"/>
              <a:gd name="connsiteY0" fmla="*/ 969 h 1541118"/>
              <a:gd name="connsiteX1" fmla="*/ 1223334 w 1225356"/>
              <a:gd name="connsiteY1" fmla="*/ 221103 h 1541118"/>
              <a:gd name="connsiteX2" fmla="*/ 1062468 w 1225356"/>
              <a:gd name="connsiteY2" fmla="*/ 373503 h 1541118"/>
              <a:gd name="connsiteX3" fmla="*/ 871968 w 1225356"/>
              <a:gd name="connsiteY3" fmla="*/ 496269 h 1541118"/>
              <a:gd name="connsiteX4" fmla="*/ 330101 w 1225356"/>
              <a:gd name="connsiteY4" fmla="*/ 1127036 h 1541118"/>
              <a:gd name="connsiteX5" fmla="*/ 25301 w 1225356"/>
              <a:gd name="connsiteY5" fmla="*/ 1524969 h 1541118"/>
              <a:gd name="connsiteX6" fmla="*/ 25301 w 1225356"/>
              <a:gd name="connsiteY6" fmla="*/ 1440303 h 1541118"/>
              <a:gd name="connsiteX7" fmla="*/ 93034 w 1225356"/>
              <a:gd name="connsiteY7" fmla="*/ 1224403 h 1541118"/>
              <a:gd name="connsiteX8" fmla="*/ 613734 w 1225356"/>
              <a:gd name="connsiteY8" fmla="*/ 542836 h 1541118"/>
              <a:gd name="connsiteX9" fmla="*/ 935468 w 1225356"/>
              <a:gd name="connsiteY9" fmla="*/ 157603 h 1541118"/>
              <a:gd name="connsiteX10" fmla="*/ 1138668 w 1225356"/>
              <a:gd name="connsiteY10" fmla="*/ 969 h 154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356" h="1541118">
                <a:moveTo>
                  <a:pt x="1138668" y="969"/>
                </a:moveTo>
                <a:cubicBezTo>
                  <a:pt x="1186646" y="11552"/>
                  <a:pt x="1236034" y="159014"/>
                  <a:pt x="1223334" y="221103"/>
                </a:cubicBezTo>
                <a:cubicBezTo>
                  <a:pt x="1210634" y="283192"/>
                  <a:pt x="1121029" y="327642"/>
                  <a:pt x="1062468" y="373503"/>
                </a:cubicBezTo>
                <a:cubicBezTo>
                  <a:pt x="1003907" y="419364"/>
                  <a:pt x="994029" y="370680"/>
                  <a:pt x="871968" y="496269"/>
                </a:cubicBezTo>
                <a:cubicBezTo>
                  <a:pt x="749907" y="621858"/>
                  <a:pt x="471212" y="955586"/>
                  <a:pt x="330101" y="1127036"/>
                </a:cubicBezTo>
                <a:cubicBezTo>
                  <a:pt x="188990" y="1298486"/>
                  <a:pt x="76101" y="1472758"/>
                  <a:pt x="25301" y="1524969"/>
                </a:cubicBezTo>
                <a:cubicBezTo>
                  <a:pt x="-25499" y="1577180"/>
                  <a:pt x="14012" y="1490397"/>
                  <a:pt x="25301" y="1440303"/>
                </a:cubicBezTo>
                <a:cubicBezTo>
                  <a:pt x="36590" y="1390209"/>
                  <a:pt x="-5038" y="1373981"/>
                  <a:pt x="93034" y="1224403"/>
                </a:cubicBezTo>
                <a:cubicBezTo>
                  <a:pt x="191106" y="1074825"/>
                  <a:pt x="473328" y="720636"/>
                  <a:pt x="613734" y="542836"/>
                </a:cubicBezTo>
                <a:cubicBezTo>
                  <a:pt x="754140" y="365036"/>
                  <a:pt x="852212" y="247208"/>
                  <a:pt x="935468" y="157603"/>
                </a:cubicBezTo>
                <a:cubicBezTo>
                  <a:pt x="1018724" y="67998"/>
                  <a:pt x="1090690" y="-9614"/>
                  <a:pt x="1138668" y="9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2FD11DF9-5355-4717-B894-9CBE11BAA008}"/>
              </a:ext>
            </a:extLst>
          </p:cNvPr>
          <p:cNvSpPr/>
          <p:nvPr/>
        </p:nvSpPr>
        <p:spPr>
          <a:xfrm>
            <a:off x="7769704" y="9567560"/>
            <a:ext cx="136708" cy="326126"/>
          </a:xfrm>
          <a:custGeom>
            <a:avLst/>
            <a:gdLst>
              <a:gd name="connsiteX0" fmla="*/ 1109 w 136708"/>
              <a:gd name="connsiteY0" fmla="*/ 1890 h 326126"/>
              <a:gd name="connsiteX1" fmla="*/ 113821 w 136708"/>
              <a:gd name="connsiteY1" fmla="*/ 190803 h 326126"/>
              <a:gd name="connsiteX2" fmla="*/ 136046 w 136708"/>
              <a:gd name="connsiteY2" fmla="*/ 325740 h 326126"/>
              <a:gd name="connsiteX3" fmla="*/ 101121 w 136708"/>
              <a:gd name="connsiteY3" fmla="*/ 227315 h 326126"/>
              <a:gd name="connsiteX4" fmla="*/ 58259 w 136708"/>
              <a:gd name="connsiteY4" fmla="*/ 101903 h 326126"/>
              <a:gd name="connsiteX5" fmla="*/ 1109 w 136708"/>
              <a:gd name="connsiteY5" fmla="*/ 1890 h 3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08" h="326126">
                <a:moveTo>
                  <a:pt x="1109" y="1890"/>
                </a:moveTo>
                <a:cubicBezTo>
                  <a:pt x="10369" y="16707"/>
                  <a:pt x="91332" y="136828"/>
                  <a:pt x="113821" y="190803"/>
                </a:cubicBezTo>
                <a:cubicBezTo>
                  <a:pt x="136310" y="244778"/>
                  <a:pt x="138163" y="319655"/>
                  <a:pt x="136046" y="325740"/>
                </a:cubicBezTo>
                <a:cubicBezTo>
                  <a:pt x="133929" y="331825"/>
                  <a:pt x="114086" y="264621"/>
                  <a:pt x="101121" y="227315"/>
                </a:cubicBezTo>
                <a:cubicBezTo>
                  <a:pt x="88157" y="190009"/>
                  <a:pt x="73340" y="140797"/>
                  <a:pt x="58259" y="101903"/>
                </a:cubicBezTo>
                <a:cubicBezTo>
                  <a:pt x="43178" y="63009"/>
                  <a:pt x="-8151" y="-12927"/>
                  <a:pt x="1109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846C6889-D87E-42E0-8975-822225BA5A63}"/>
              </a:ext>
            </a:extLst>
          </p:cNvPr>
          <p:cNvSpPr/>
          <p:nvPr/>
        </p:nvSpPr>
        <p:spPr>
          <a:xfrm>
            <a:off x="7588217" y="9350210"/>
            <a:ext cx="502037" cy="471005"/>
          </a:xfrm>
          <a:custGeom>
            <a:avLst/>
            <a:gdLst>
              <a:gd name="connsiteX0" fmla="*/ 11146 w 502037"/>
              <a:gd name="connsiteY0" fmla="*/ 322428 h 471005"/>
              <a:gd name="connsiteX1" fmla="*/ 219108 w 502037"/>
              <a:gd name="connsiteY1" fmla="*/ 324015 h 471005"/>
              <a:gd name="connsiteX2" fmla="*/ 257208 w 502037"/>
              <a:gd name="connsiteY2" fmla="*/ 346240 h 471005"/>
              <a:gd name="connsiteX3" fmla="*/ 288958 w 502037"/>
              <a:gd name="connsiteY3" fmla="*/ 406565 h 471005"/>
              <a:gd name="connsiteX4" fmla="*/ 309596 w 502037"/>
              <a:gd name="connsiteY4" fmla="*/ 470065 h 471005"/>
              <a:gd name="connsiteX5" fmla="*/ 368333 w 502037"/>
              <a:gd name="connsiteY5" fmla="*/ 443078 h 471005"/>
              <a:gd name="connsiteX6" fmla="*/ 482633 w 502037"/>
              <a:gd name="connsiteY6" fmla="*/ 422440 h 471005"/>
              <a:gd name="connsiteX7" fmla="*/ 498508 w 502037"/>
              <a:gd name="connsiteY7" fmla="*/ 411328 h 471005"/>
              <a:gd name="connsiteX8" fmla="*/ 444533 w 502037"/>
              <a:gd name="connsiteY8" fmla="*/ 325603 h 471005"/>
              <a:gd name="connsiteX9" fmla="*/ 339758 w 502037"/>
              <a:gd name="connsiteY9" fmla="*/ 130340 h 471005"/>
              <a:gd name="connsiteX10" fmla="*/ 268321 w 502037"/>
              <a:gd name="connsiteY10" fmla="*/ 4928 h 471005"/>
              <a:gd name="connsiteX11" fmla="*/ 266733 w 502037"/>
              <a:gd name="connsiteY11" fmla="*/ 31915 h 471005"/>
              <a:gd name="connsiteX12" fmla="*/ 242921 w 502037"/>
              <a:gd name="connsiteY12" fmla="*/ 93828 h 471005"/>
              <a:gd name="connsiteX13" fmla="*/ 184183 w 502037"/>
              <a:gd name="connsiteY13" fmla="*/ 157328 h 471005"/>
              <a:gd name="connsiteX14" fmla="*/ 44483 w 502037"/>
              <a:gd name="connsiteY14" fmla="*/ 241465 h 471005"/>
              <a:gd name="connsiteX15" fmla="*/ 11146 w 502037"/>
              <a:gd name="connsiteY15" fmla="*/ 322428 h 47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037" h="471005">
                <a:moveTo>
                  <a:pt x="11146" y="322428"/>
                </a:moveTo>
                <a:cubicBezTo>
                  <a:pt x="40250" y="336186"/>
                  <a:pt x="178098" y="320046"/>
                  <a:pt x="219108" y="324015"/>
                </a:cubicBezTo>
                <a:cubicBezTo>
                  <a:pt x="260118" y="327984"/>
                  <a:pt x="245566" y="332482"/>
                  <a:pt x="257208" y="346240"/>
                </a:cubicBezTo>
                <a:cubicBezTo>
                  <a:pt x="268850" y="359998"/>
                  <a:pt x="280227" y="385927"/>
                  <a:pt x="288958" y="406565"/>
                </a:cubicBezTo>
                <a:cubicBezTo>
                  <a:pt x="297689" y="427203"/>
                  <a:pt x="296367" y="463980"/>
                  <a:pt x="309596" y="470065"/>
                </a:cubicBezTo>
                <a:cubicBezTo>
                  <a:pt x="322825" y="476150"/>
                  <a:pt x="339494" y="451016"/>
                  <a:pt x="368333" y="443078"/>
                </a:cubicBezTo>
                <a:cubicBezTo>
                  <a:pt x="397173" y="435141"/>
                  <a:pt x="460937" y="427732"/>
                  <a:pt x="482633" y="422440"/>
                </a:cubicBezTo>
                <a:cubicBezTo>
                  <a:pt x="504329" y="417148"/>
                  <a:pt x="504858" y="427467"/>
                  <a:pt x="498508" y="411328"/>
                </a:cubicBezTo>
                <a:cubicBezTo>
                  <a:pt x="492158" y="395189"/>
                  <a:pt x="470991" y="372434"/>
                  <a:pt x="444533" y="325603"/>
                </a:cubicBezTo>
                <a:cubicBezTo>
                  <a:pt x="418075" y="278772"/>
                  <a:pt x="369127" y="183786"/>
                  <a:pt x="339758" y="130340"/>
                </a:cubicBezTo>
                <a:cubicBezTo>
                  <a:pt x="310389" y="76894"/>
                  <a:pt x="280492" y="21332"/>
                  <a:pt x="268321" y="4928"/>
                </a:cubicBezTo>
                <a:cubicBezTo>
                  <a:pt x="256150" y="-11476"/>
                  <a:pt x="270966" y="17098"/>
                  <a:pt x="266733" y="31915"/>
                </a:cubicBezTo>
                <a:cubicBezTo>
                  <a:pt x="262500" y="46732"/>
                  <a:pt x="256679" y="72926"/>
                  <a:pt x="242921" y="93828"/>
                </a:cubicBezTo>
                <a:cubicBezTo>
                  <a:pt x="229163" y="114730"/>
                  <a:pt x="217256" y="132722"/>
                  <a:pt x="184183" y="157328"/>
                </a:cubicBezTo>
                <a:cubicBezTo>
                  <a:pt x="151110" y="181934"/>
                  <a:pt x="73058" y="217653"/>
                  <a:pt x="44483" y="241465"/>
                </a:cubicBezTo>
                <a:cubicBezTo>
                  <a:pt x="15908" y="265277"/>
                  <a:pt x="-17958" y="308670"/>
                  <a:pt x="11146" y="3224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0144ADB7-E6C3-472E-8014-A41CA4800B65}"/>
              </a:ext>
            </a:extLst>
          </p:cNvPr>
          <p:cNvSpPr/>
          <p:nvPr/>
        </p:nvSpPr>
        <p:spPr>
          <a:xfrm>
            <a:off x="7808963" y="9273691"/>
            <a:ext cx="471978" cy="602148"/>
          </a:xfrm>
          <a:custGeom>
            <a:avLst/>
            <a:gdLst>
              <a:gd name="connsiteX0" fmla="*/ 19000 w 471978"/>
              <a:gd name="connsiteY0" fmla="*/ 484 h 602148"/>
              <a:gd name="connsiteX1" fmla="*/ 365075 w 471978"/>
              <a:gd name="connsiteY1" fmla="*/ 132247 h 602148"/>
              <a:gd name="connsiteX2" fmla="*/ 425400 w 471978"/>
              <a:gd name="connsiteY2" fmla="*/ 187809 h 602148"/>
              <a:gd name="connsiteX3" fmla="*/ 458737 w 471978"/>
              <a:gd name="connsiteY3" fmla="*/ 306872 h 602148"/>
              <a:gd name="connsiteX4" fmla="*/ 466675 w 471978"/>
              <a:gd name="connsiteY4" fmla="*/ 506897 h 602148"/>
              <a:gd name="connsiteX5" fmla="*/ 380950 w 471978"/>
              <a:gd name="connsiteY5" fmla="*/ 403709 h 602148"/>
              <a:gd name="connsiteX6" fmla="*/ 466675 w 471978"/>
              <a:gd name="connsiteY6" fmla="*/ 602147 h 602148"/>
              <a:gd name="connsiteX7" fmla="*/ 353962 w 471978"/>
              <a:gd name="connsiteY7" fmla="*/ 400534 h 602148"/>
              <a:gd name="connsiteX8" fmla="*/ 215850 w 471978"/>
              <a:gd name="connsiteY8" fmla="*/ 254484 h 602148"/>
              <a:gd name="connsiteX9" fmla="*/ 103137 w 471978"/>
              <a:gd name="connsiteY9" fmla="*/ 148122 h 602148"/>
              <a:gd name="connsiteX10" fmla="*/ 50750 w 471978"/>
              <a:gd name="connsiteY10" fmla="*/ 89384 h 602148"/>
              <a:gd name="connsiteX11" fmla="*/ 19000 w 471978"/>
              <a:gd name="connsiteY11" fmla="*/ 484 h 6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978" h="602148">
                <a:moveTo>
                  <a:pt x="19000" y="484"/>
                </a:moveTo>
                <a:cubicBezTo>
                  <a:pt x="71387" y="7628"/>
                  <a:pt x="297342" y="101026"/>
                  <a:pt x="365075" y="132247"/>
                </a:cubicBezTo>
                <a:cubicBezTo>
                  <a:pt x="432808" y="163468"/>
                  <a:pt x="409790" y="158705"/>
                  <a:pt x="425400" y="187809"/>
                </a:cubicBezTo>
                <a:cubicBezTo>
                  <a:pt x="441010" y="216913"/>
                  <a:pt x="451858" y="253691"/>
                  <a:pt x="458737" y="306872"/>
                </a:cubicBezTo>
                <a:cubicBezTo>
                  <a:pt x="465616" y="360053"/>
                  <a:pt x="479639" y="490758"/>
                  <a:pt x="466675" y="506897"/>
                </a:cubicBezTo>
                <a:cubicBezTo>
                  <a:pt x="453711" y="523036"/>
                  <a:pt x="380950" y="387834"/>
                  <a:pt x="380950" y="403709"/>
                </a:cubicBezTo>
                <a:cubicBezTo>
                  <a:pt x="380950" y="419584"/>
                  <a:pt x="471173" y="602676"/>
                  <a:pt x="466675" y="602147"/>
                </a:cubicBezTo>
                <a:cubicBezTo>
                  <a:pt x="462177" y="601618"/>
                  <a:pt x="395766" y="458478"/>
                  <a:pt x="353962" y="400534"/>
                </a:cubicBezTo>
                <a:cubicBezTo>
                  <a:pt x="312158" y="342590"/>
                  <a:pt x="257654" y="296553"/>
                  <a:pt x="215850" y="254484"/>
                </a:cubicBezTo>
                <a:cubicBezTo>
                  <a:pt x="174046" y="212415"/>
                  <a:pt x="130654" y="175639"/>
                  <a:pt x="103137" y="148122"/>
                </a:cubicBezTo>
                <a:cubicBezTo>
                  <a:pt x="75620" y="120605"/>
                  <a:pt x="63715" y="111609"/>
                  <a:pt x="50750" y="89384"/>
                </a:cubicBezTo>
                <a:cubicBezTo>
                  <a:pt x="37786" y="67159"/>
                  <a:pt x="-33387" y="-6660"/>
                  <a:pt x="19000" y="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B669509-1F8E-4500-B1F2-31210515B5AF}"/>
              </a:ext>
            </a:extLst>
          </p:cNvPr>
          <p:cNvSpPr/>
          <p:nvPr/>
        </p:nvSpPr>
        <p:spPr>
          <a:xfrm>
            <a:off x="7963483" y="9936037"/>
            <a:ext cx="381646" cy="1258940"/>
          </a:xfrm>
          <a:custGeom>
            <a:avLst/>
            <a:gdLst>
              <a:gd name="connsiteX0" fmla="*/ 18467 w 381646"/>
              <a:gd name="connsiteY0" fmla="*/ 39813 h 1258940"/>
              <a:gd name="connsiteX1" fmla="*/ 18467 w 381646"/>
              <a:gd name="connsiteY1" fmla="*/ 100138 h 1258940"/>
              <a:gd name="connsiteX2" fmla="*/ 158167 w 381646"/>
              <a:gd name="connsiteY2" fmla="*/ 576388 h 1258940"/>
              <a:gd name="connsiteX3" fmla="*/ 193092 w 381646"/>
              <a:gd name="connsiteY3" fmla="*/ 801813 h 1258940"/>
              <a:gd name="connsiteX4" fmla="*/ 380417 w 381646"/>
              <a:gd name="connsiteY4" fmla="*/ 1255838 h 1258940"/>
              <a:gd name="connsiteX5" fmla="*/ 272467 w 381646"/>
              <a:gd name="connsiteY5" fmla="*/ 992313 h 1258940"/>
              <a:gd name="connsiteX6" fmla="*/ 237542 w 381646"/>
              <a:gd name="connsiteY6" fmla="*/ 808163 h 1258940"/>
              <a:gd name="connsiteX7" fmla="*/ 174042 w 381646"/>
              <a:gd name="connsiteY7" fmla="*/ 579563 h 1258940"/>
              <a:gd name="connsiteX8" fmla="*/ 18467 w 381646"/>
              <a:gd name="connsiteY8" fmla="*/ 39813 h 125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646" h="1258940">
                <a:moveTo>
                  <a:pt x="18467" y="39813"/>
                </a:moveTo>
                <a:cubicBezTo>
                  <a:pt x="-7462" y="-40091"/>
                  <a:pt x="-4816" y="10709"/>
                  <a:pt x="18467" y="100138"/>
                </a:cubicBezTo>
                <a:cubicBezTo>
                  <a:pt x="41750" y="189567"/>
                  <a:pt x="129063" y="459442"/>
                  <a:pt x="158167" y="576388"/>
                </a:cubicBezTo>
                <a:cubicBezTo>
                  <a:pt x="187271" y="693334"/>
                  <a:pt x="156050" y="688572"/>
                  <a:pt x="193092" y="801813"/>
                </a:cubicBezTo>
                <a:cubicBezTo>
                  <a:pt x="230134" y="915054"/>
                  <a:pt x="367188" y="1224088"/>
                  <a:pt x="380417" y="1255838"/>
                </a:cubicBezTo>
                <a:cubicBezTo>
                  <a:pt x="393646" y="1287588"/>
                  <a:pt x="296279" y="1066925"/>
                  <a:pt x="272467" y="992313"/>
                </a:cubicBezTo>
                <a:cubicBezTo>
                  <a:pt x="248655" y="917701"/>
                  <a:pt x="253946" y="876955"/>
                  <a:pt x="237542" y="808163"/>
                </a:cubicBezTo>
                <a:cubicBezTo>
                  <a:pt x="221138" y="739371"/>
                  <a:pt x="211613" y="702859"/>
                  <a:pt x="174042" y="579563"/>
                </a:cubicBezTo>
                <a:cubicBezTo>
                  <a:pt x="136471" y="456267"/>
                  <a:pt x="44396" y="119717"/>
                  <a:pt x="18467" y="39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325E2241-4C83-4037-9E04-9A38DF153F16}"/>
              </a:ext>
            </a:extLst>
          </p:cNvPr>
          <p:cNvSpPr/>
          <p:nvPr/>
        </p:nvSpPr>
        <p:spPr>
          <a:xfrm>
            <a:off x="8823315" y="10442139"/>
            <a:ext cx="121885" cy="760933"/>
          </a:xfrm>
          <a:custGeom>
            <a:avLst/>
            <a:gdLst>
              <a:gd name="connsiteX0" fmla="*/ 10 w 121885"/>
              <a:gd name="connsiteY0" fmla="*/ 436 h 760933"/>
              <a:gd name="connsiteX1" fmla="*/ 95260 w 121885"/>
              <a:gd name="connsiteY1" fmla="*/ 244911 h 760933"/>
              <a:gd name="connsiteX2" fmla="*/ 85735 w 121885"/>
              <a:gd name="connsiteY2" fmla="*/ 527486 h 760933"/>
              <a:gd name="connsiteX3" fmla="*/ 79385 w 121885"/>
              <a:gd name="connsiteY3" fmla="*/ 759261 h 760933"/>
              <a:gd name="connsiteX4" fmla="*/ 120660 w 121885"/>
              <a:gd name="connsiteY4" fmla="*/ 406836 h 760933"/>
              <a:gd name="connsiteX5" fmla="*/ 101610 w 121885"/>
              <a:gd name="connsiteY5" fmla="*/ 190936 h 760933"/>
              <a:gd name="connsiteX6" fmla="*/ 10 w 121885"/>
              <a:gd name="connsiteY6" fmla="*/ 436 h 7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5" h="760933">
                <a:moveTo>
                  <a:pt x="10" y="436"/>
                </a:moveTo>
                <a:cubicBezTo>
                  <a:pt x="-1048" y="9432"/>
                  <a:pt x="80973" y="157069"/>
                  <a:pt x="95260" y="244911"/>
                </a:cubicBezTo>
                <a:cubicBezTo>
                  <a:pt x="109547" y="332753"/>
                  <a:pt x="88381" y="441761"/>
                  <a:pt x="85735" y="527486"/>
                </a:cubicBezTo>
                <a:cubicBezTo>
                  <a:pt x="83089" y="613211"/>
                  <a:pt x="73564" y="779369"/>
                  <a:pt x="79385" y="759261"/>
                </a:cubicBezTo>
                <a:cubicBezTo>
                  <a:pt x="85206" y="739153"/>
                  <a:pt x="116956" y="501557"/>
                  <a:pt x="120660" y="406836"/>
                </a:cubicBezTo>
                <a:cubicBezTo>
                  <a:pt x="124364" y="312115"/>
                  <a:pt x="120131" y="258140"/>
                  <a:pt x="101610" y="190936"/>
                </a:cubicBezTo>
                <a:cubicBezTo>
                  <a:pt x="83089" y="123732"/>
                  <a:pt x="1068" y="-8560"/>
                  <a:pt x="1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D8270B63-6A7A-4028-83B7-5000FCA27933}"/>
              </a:ext>
            </a:extLst>
          </p:cNvPr>
          <p:cNvSpPr/>
          <p:nvPr/>
        </p:nvSpPr>
        <p:spPr>
          <a:xfrm>
            <a:off x="1783165" y="8647783"/>
            <a:ext cx="1493603" cy="2619265"/>
          </a:xfrm>
          <a:custGeom>
            <a:avLst/>
            <a:gdLst>
              <a:gd name="connsiteX0" fmla="*/ 1493435 w 1493603"/>
              <a:gd name="connsiteY0" fmla="*/ 917 h 2619265"/>
              <a:gd name="connsiteX1" fmla="*/ 940985 w 1493603"/>
              <a:gd name="connsiteY1" fmla="*/ 1074067 h 2619265"/>
              <a:gd name="connsiteX2" fmla="*/ 553635 w 1493603"/>
              <a:gd name="connsiteY2" fmla="*/ 1620167 h 2619265"/>
              <a:gd name="connsiteX3" fmla="*/ 7535 w 1493603"/>
              <a:gd name="connsiteY3" fmla="*/ 2610767 h 2619265"/>
              <a:gd name="connsiteX4" fmla="*/ 286935 w 1493603"/>
              <a:gd name="connsiteY4" fmla="*/ 2032917 h 2619265"/>
              <a:gd name="connsiteX5" fmla="*/ 991785 w 1493603"/>
              <a:gd name="connsiteY5" fmla="*/ 908967 h 2619265"/>
              <a:gd name="connsiteX6" fmla="*/ 1493435 w 1493603"/>
              <a:gd name="connsiteY6" fmla="*/ 917 h 26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603" h="2619265">
                <a:moveTo>
                  <a:pt x="1493435" y="917"/>
                </a:moveTo>
                <a:cubicBezTo>
                  <a:pt x="1484968" y="28434"/>
                  <a:pt x="1097618" y="804192"/>
                  <a:pt x="940985" y="1074067"/>
                </a:cubicBezTo>
                <a:cubicBezTo>
                  <a:pt x="784352" y="1343942"/>
                  <a:pt x="709210" y="1364050"/>
                  <a:pt x="553635" y="1620167"/>
                </a:cubicBezTo>
                <a:cubicBezTo>
                  <a:pt x="398060" y="1876284"/>
                  <a:pt x="51985" y="2541975"/>
                  <a:pt x="7535" y="2610767"/>
                </a:cubicBezTo>
                <a:cubicBezTo>
                  <a:pt x="-36915" y="2679559"/>
                  <a:pt x="122893" y="2316550"/>
                  <a:pt x="286935" y="2032917"/>
                </a:cubicBezTo>
                <a:cubicBezTo>
                  <a:pt x="450977" y="1749284"/>
                  <a:pt x="793877" y="1246575"/>
                  <a:pt x="991785" y="908967"/>
                </a:cubicBezTo>
                <a:cubicBezTo>
                  <a:pt x="1189693" y="571359"/>
                  <a:pt x="1501902" y="-26600"/>
                  <a:pt x="149343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5B06B3AC-88C7-4B7A-8318-EE46548DD3ED}"/>
              </a:ext>
            </a:extLst>
          </p:cNvPr>
          <p:cNvSpPr/>
          <p:nvPr/>
        </p:nvSpPr>
        <p:spPr>
          <a:xfrm>
            <a:off x="1638283" y="8714582"/>
            <a:ext cx="1296764" cy="2601142"/>
          </a:xfrm>
          <a:custGeom>
            <a:avLst/>
            <a:gdLst>
              <a:gd name="connsiteX0" fmla="*/ 1295417 w 1296764"/>
              <a:gd name="connsiteY0" fmla="*/ 3968 h 2601142"/>
              <a:gd name="connsiteX1" fmla="*/ 749317 w 1296764"/>
              <a:gd name="connsiteY1" fmla="*/ 708818 h 2601142"/>
              <a:gd name="connsiteX2" fmla="*/ 450867 w 1296764"/>
              <a:gd name="connsiteY2" fmla="*/ 1496218 h 2601142"/>
              <a:gd name="connsiteX3" fmla="*/ 120667 w 1296764"/>
              <a:gd name="connsiteY3" fmla="*/ 2194718 h 2601142"/>
              <a:gd name="connsiteX4" fmla="*/ 17 w 1296764"/>
              <a:gd name="connsiteY4" fmla="*/ 2601118 h 2601142"/>
              <a:gd name="connsiteX5" fmla="*/ 127017 w 1296764"/>
              <a:gd name="connsiteY5" fmla="*/ 2207418 h 2601142"/>
              <a:gd name="connsiteX6" fmla="*/ 577867 w 1296764"/>
              <a:gd name="connsiteY6" fmla="*/ 1032668 h 2601142"/>
              <a:gd name="connsiteX7" fmla="*/ 1295417 w 1296764"/>
              <a:gd name="connsiteY7" fmla="*/ 3968 h 260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764" h="2601142">
                <a:moveTo>
                  <a:pt x="1295417" y="3968"/>
                </a:moveTo>
                <a:cubicBezTo>
                  <a:pt x="1323992" y="-50007"/>
                  <a:pt x="890075" y="460110"/>
                  <a:pt x="749317" y="708818"/>
                </a:cubicBezTo>
                <a:cubicBezTo>
                  <a:pt x="608559" y="957526"/>
                  <a:pt x="555642" y="1248568"/>
                  <a:pt x="450867" y="1496218"/>
                </a:cubicBezTo>
                <a:cubicBezTo>
                  <a:pt x="346092" y="1743868"/>
                  <a:pt x="195809" y="2010568"/>
                  <a:pt x="120667" y="2194718"/>
                </a:cubicBezTo>
                <a:cubicBezTo>
                  <a:pt x="45525" y="2378868"/>
                  <a:pt x="-1041" y="2599001"/>
                  <a:pt x="17" y="2601118"/>
                </a:cubicBezTo>
                <a:cubicBezTo>
                  <a:pt x="1075" y="2603235"/>
                  <a:pt x="30709" y="2468826"/>
                  <a:pt x="127017" y="2207418"/>
                </a:cubicBezTo>
                <a:cubicBezTo>
                  <a:pt x="223325" y="1946010"/>
                  <a:pt x="382075" y="1399910"/>
                  <a:pt x="577867" y="1032668"/>
                </a:cubicBezTo>
                <a:cubicBezTo>
                  <a:pt x="773659" y="665426"/>
                  <a:pt x="1266842" y="57943"/>
                  <a:pt x="1295417" y="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F2A54B07-7809-43CB-BAAA-2778E79B6C1F}"/>
              </a:ext>
            </a:extLst>
          </p:cNvPr>
          <p:cNvSpPr/>
          <p:nvPr/>
        </p:nvSpPr>
        <p:spPr>
          <a:xfrm>
            <a:off x="1525506" y="9086564"/>
            <a:ext cx="829347" cy="2134031"/>
          </a:xfrm>
          <a:custGeom>
            <a:avLst/>
            <a:gdLst>
              <a:gd name="connsiteX0" fmla="*/ 798594 w 829347"/>
              <a:gd name="connsiteY0" fmla="*/ 44736 h 2134031"/>
              <a:gd name="connsiteX1" fmla="*/ 747794 w 829347"/>
              <a:gd name="connsiteY1" fmla="*/ 171736 h 2134031"/>
              <a:gd name="connsiteX2" fmla="*/ 315994 w 829347"/>
              <a:gd name="connsiteY2" fmla="*/ 927386 h 2134031"/>
              <a:gd name="connsiteX3" fmla="*/ 544594 w 829347"/>
              <a:gd name="connsiteY3" fmla="*/ 736886 h 2134031"/>
              <a:gd name="connsiteX4" fmla="*/ 442994 w 829347"/>
              <a:gd name="connsiteY4" fmla="*/ 1092486 h 2134031"/>
              <a:gd name="connsiteX5" fmla="*/ 4844 w 829347"/>
              <a:gd name="connsiteY5" fmla="*/ 2127536 h 2134031"/>
              <a:gd name="connsiteX6" fmla="*/ 233444 w 829347"/>
              <a:gd name="connsiteY6" fmla="*/ 1498886 h 2134031"/>
              <a:gd name="connsiteX7" fmla="*/ 614444 w 829347"/>
              <a:gd name="connsiteY7" fmla="*/ 825786 h 2134031"/>
              <a:gd name="connsiteX8" fmla="*/ 525544 w 829347"/>
              <a:gd name="connsiteY8" fmla="*/ 749586 h 2134031"/>
              <a:gd name="connsiteX9" fmla="*/ 398544 w 829347"/>
              <a:gd name="connsiteY9" fmla="*/ 774986 h 2134031"/>
              <a:gd name="connsiteX10" fmla="*/ 798594 w 829347"/>
              <a:gd name="connsiteY10" fmla="*/ 44736 h 213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347" h="2134031">
                <a:moveTo>
                  <a:pt x="798594" y="44736"/>
                </a:moveTo>
                <a:cubicBezTo>
                  <a:pt x="856802" y="-55806"/>
                  <a:pt x="828227" y="24628"/>
                  <a:pt x="747794" y="171736"/>
                </a:cubicBezTo>
                <a:cubicBezTo>
                  <a:pt x="667361" y="318844"/>
                  <a:pt x="349861" y="833194"/>
                  <a:pt x="315994" y="927386"/>
                </a:cubicBezTo>
                <a:cubicBezTo>
                  <a:pt x="282127" y="1021578"/>
                  <a:pt x="523427" y="709369"/>
                  <a:pt x="544594" y="736886"/>
                </a:cubicBezTo>
                <a:cubicBezTo>
                  <a:pt x="565761" y="764403"/>
                  <a:pt x="532952" y="860711"/>
                  <a:pt x="442994" y="1092486"/>
                </a:cubicBezTo>
                <a:cubicBezTo>
                  <a:pt x="353036" y="1324261"/>
                  <a:pt x="39769" y="2059803"/>
                  <a:pt x="4844" y="2127536"/>
                </a:cubicBezTo>
                <a:cubicBezTo>
                  <a:pt x="-30081" y="2195269"/>
                  <a:pt x="131844" y="1715844"/>
                  <a:pt x="233444" y="1498886"/>
                </a:cubicBezTo>
                <a:cubicBezTo>
                  <a:pt x="335044" y="1281928"/>
                  <a:pt x="565761" y="950669"/>
                  <a:pt x="614444" y="825786"/>
                </a:cubicBezTo>
                <a:cubicBezTo>
                  <a:pt x="663127" y="700903"/>
                  <a:pt x="561527" y="758053"/>
                  <a:pt x="525544" y="749586"/>
                </a:cubicBezTo>
                <a:cubicBezTo>
                  <a:pt x="489561" y="741119"/>
                  <a:pt x="355152" y="888228"/>
                  <a:pt x="398544" y="774986"/>
                </a:cubicBezTo>
                <a:cubicBezTo>
                  <a:pt x="441936" y="661744"/>
                  <a:pt x="740386" y="145278"/>
                  <a:pt x="798594" y="4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0A3592ED-8C7B-4249-AB86-B592D801A029}"/>
              </a:ext>
            </a:extLst>
          </p:cNvPr>
          <p:cNvSpPr/>
          <p:nvPr/>
        </p:nvSpPr>
        <p:spPr>
          <a:xfrm>
            <a:off x="1310889" y="10069191"/>
            <a:ext cx="181632" cy="1234148"/>
          </a:xfrm>
          <a:custGeom>
            <a:avLst/>
            <a:gdLst>
              <a:gd name="connsiteX0" fmla="*/ 181361 w 181632"/>
              <a:gd name="connsiteY0" fmla="*/ 1909 h 1234148"/>
              <a:gd name="connsiteX1" fmla="*/ 54361 w 181632"/>
              <a:gd name="connsiteY1" fmla="*/ 662309 h 1234148"/>
              <a:gd name="connsiteX2" fmla="*/ 22611 w 181632"/>
              <a:gd name="connsiteY2" fmla="*/ 1227459 h 1234148"/>
              <a:gd name="connsiteX3" fmla="*/ 9911 w 181632"/>
              <a:gd name="connsiteY3" fmla="*/ 941709 h 1234148"/>
              <a:gd name="connsiteX4" fmla="*/ 16261 w 181632"/>
              <a:gd name="connsiteY4" fmla="*/ 478159 h 1234148"/>
              <a:gd name="connsiteX5" fmla="*/ 181361 w 181632"/>
              <a:gd name="connsiteY5" fmla="*/ 1909 h 123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632" h="1234148">
                <a:moveTo>
                  <a:pt x="181361" y="1909"/>
                </a:moveTo>
                <a:cubicBezTo>
                  <a:pt x="187711" y="32601"/>
                  <a:pt x="80819" y="458051"/>
                  <a:pt x="54361" y="662309"/>
                </a:cubicBezTo>
                <a:cubicBezTo>
                  <a:pt x="27903" y="866567"/>
                  <a:pt x="30019" y="1180892"/>
                  <a:pt x="22611" y="1227459"/>
                </a:cubicBezTo>
                <a:cubicBezTo>
                  <a:pt x="15203" y="1274026"/>
                  <a:pt x="10969" y="1066592"/>
                  <a:pt x="9911" y="941709"/>
                </a:cubicBezTo>
                <a:cubicBezTo>
                  <a:pt x="8853" y="816826"/>
                  <a:pt x="-15489" y="637967"/>
                  <a:pt x="16261" y="478159"/>
                </a:cubicBezTo>
                <a:cubicBezTo>
                  <a:pt x="48011" y="318351"/>
                  <a:pt x="175011" y="-28783"/>
                  <a:pt x="18136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49ED57CE-E7C1-4D4B-B636-BD12C126D136}"/>
              </a:ext>
            </a:extLst>
          </p:cNvPr>
          <p:cNvSpPr/>
          <p:nvPr/>
        </p:nvSpPr>
        <p:spPr>
          <a:xfrm>
            <a:off x="405061" y="9696155"/>
            <a:ext cx="351337" cy="1630762"/>
          </a:xfrm>
          <a:custGeom>
            <a:avLst/>
            <a:gdLst>
              <a:gd name="connsiteX0" fmla="*/ 350589 w 351337"/>
              <a:gd name="connsiteY0" fmla="*/ 295 h 1630762"/>
              <a:gd name="connsiteX1" fmla="*/ 153739 w 351337"/>
              <a:gd name="connsiteY1" fmla="*/ 705145 h 1630762"/>
              <a:gd name="connsiteX2" fmla="*/ 7689 w 351337"/>
              <a:gd name="connsiteY2" fmla="*/ 1429045 h 1630762"/>
              <a:gd name="connsiteX3" fmla="*/ 20389 w 351337"/>
              <a:gd name="connsiteY3" fmla="*/ 1606845 h 1630762"/>
              <a:gd name="connsiteX4" fmla="*/ 20389 w 351337"/>
              <a:gd name="connsiteY4" fmla="*/ 997245 h 1630762"/>
              <a:gd name="connsiteX5" fmla="*/ 77539 w 351337"/>
              <a:gd name="connsiteY5" fmla="*/ 622595 h 1630762"/>
              <a:gd name="connsiteX6" fmla="*/ 350589 w 351337"/>
              <a:gd name="connsiteY6" fmla="*/ 295 h 163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337" h="1630762">
                <a:moveTo>
                  <a:pt x="350589" y="295"/>
                </a:moveTo>
                <a:cubicBezTo>
                  <a:pt x="363289" y="14053"/>
                  <a:pt x="210889" y="467020"/>
                  <a:pt x="153739" y="705145"/>
                </a:cubicBezTo>
                <a:cubicBezTo>
                  <a:pt x="96589" y="943270"/>
                  <a:pt x="29914" y="1278762"/>
                  <a:pt x="7689" y="1429045"/>
                </a:cubicBezTo>
                <a:cubicBezTo>
                  <a:pt x="-14536" y="1579328"/>
                  <a:pt x="18272" y="1678812"/>
                  <a:pt x="20389" y="1606845"/>
                </a:cubicBezTo>
                <a:cubicBezTo>
                  <a:pt x="22506" y="1534878"/>
                  <a:pt x="10864" y="1161287"/>
                  <a:pt x="20389" y="997245"/>
                </a:cubicBezTo>
                <a:cubicBezTo>
                  <a:pt x="29914" y="833203"/>
                  <a:pt x="22506" y="787695"/>
                  <a:pt x="77539" y="622595"/>
                </a:cubicBezTo>
                <a:cubicBezTo>
                  <a:pt x="132572" y="457495"/>
                  <a:pt x="337889" y="-13463"/>
                  <a:pt x="35058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64F0F90F-C534-40E5-8DDA-2F3559FD1395}"/>
              </a:ext>
            </a:extLst>
          </p:cNvPr>
          <p:cNvSpPr/>
          <p:nvPr/>
        </p:nvSpPr>
        <p:spPr>
          <a:xfrm>
            <a:off x="675513" y="10411427"/>
            <a:ext cx="138213" cy="851397"/>
          </a:xfrm>
          <a:custGeom>
            <a:avLst/>
            <a:gdLst>
              <a:gd name="connsiteX0" fmla="*/ 137287 w 138213"/>
              <a:gd name="connsiteY0" fmla="*/ 2573 h 851397"/>
              <a:gd name="connsiteX1" fmla="*/ 67437 w 138213"/>
              <a:gd name="connsiteY1" fmla="*/ 440723 h 851397"/>
              <a:gd name="connsiteX2" fmla="*/ 22987 w 138213"/>
              <a:gd name="connsiteY2" fmla="*/ 847123 h 851397"/>
              <a:gd name="connsiteX3" fmla="*/ 3937 w 138213"/>
              <a:gd name="connsiteY3" fmla="*/ 631223 h 851397"/>
              <a:gd name="connsiteX4" fmla="*/ 99187 w 138213"/>
              <a:gd name="connsiteY4" fmla="*/ 275623 h 851397"/>
              <a:gd name="connsiteX5" fmla="*/ 137287 w 138213"/>
              <a:gd name="connsiteY5" fmla="*/ 2573 h 8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13" h="851397">
                <a:moveTo>
                  <a:pt x="137287" y="2573"/>
                </a:moveTo>
                <a:cubicBezTo>
                  <a:pt x="131995" y="30090"/>
                  <a:pt x="86487" y="299965"/>
                  <a:pt x="67437" y="440723"/>
                </a:cubicBezTo>
                <a:cubicBezTo>
                  <a:pt x="48387" y="581481"/>
                  <a:pt x="33570" y="815373"/>
                  <a:pt x="22987" y="847123"/>
                </a:cubicBezTo>
                <a:cubicBezTo>
                  <a:pt x="12404" y="878873"/>
                  <a:pt x="-8763" y="726473"/>
                  <a:pt x="3937" y="631223"/>
                </a:cubicBezTo>
                <a:cubicBezTo>
                  <a:pt x="16637" y="535973"/>
                  <a:pt x="73787" y="376165"/>
                  <a:pt x="99187" y="275623"/>
                </a:cubicBezTo>
                <a:cubicBezTo>
                  <a:pt x="124587" y="175081"/>
                  <a:pt x="142579" y="-24944"/>
                  <a:pt x="137287" y="2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B0622C9B-E1DE-49F5-A361-BB7405C0D63A}"/>
              </a:ext>
            </a:extLst>
          </p:cNvPr>
          <p:cNvSpPr/>
          <p:nvPr/>
        </p:nvSpPr>
        <p:spPr>
          <a:xfrm>
            <a:off x="494722" y="9773703"/>
            <a:ext cx="323432" cy="1498731"/>
          </a:xfrm>
          <a:custGeom>
            <a:avLst/>
            <a:gdLst>
              <a:gd name="connsiteX0" fmla="*/ 311728 w 323432"/>
              <a:gd name="connsiteY0" fmla="*/ 30697 h 1498731"/>
              <a:gd name="connsiteX1" fmla="*/ 578 w 323432"/>
              <a:gd name="connsiteY1" fmla="*/ 1491197 h 1498731"/>
              <a:gd name="connsiteX2" fmla="*/ 235528 w 323432"/>
              <a:gd name="connsiteY2" fmla="*/ 576797 h 1498731"/>
              <a:gd name="connsiteX3" fmla="*/ 311728 w 323432"/>
              <a:gd name="connsiteY3" fmla="*/ 30697 h 149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32" h="1498731">
                <a:moveTo>
                  <a:pt x="311728" y="30697"/>
                </a:moveTo>
                <a:cubicBezTo>
                  <a:pt x="272570" y="183097"/>
                  <a:pt x="13278" y="1400180"/>
                  <a:pt x="578" y="1491197"/>
                </a:cubicBezTo>
                <a:cubicBezTo>
                  <a:pt x="-12122" y="1582214"/>
                  <a:pt x="187903" y="823389"/>
                  <a:pt x="235528" y="576797"/>
                </a:cubicBezTo>
                <a:cubicBezTo>
                  <a:pt x="283153" y="330205"/>
                  <a:pt x="350886" y="-121703"/>
                  <a:pt x="311728" y="30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E7D299C9-45AF-4FC0-A9C8-696285193F3B}"/>
              </a:ext>
            </a:extLst>
          </p:cNvPr>
          <p:cNvSpPr/>
          <p:nvPr/>
        </p:nvSpPr>
        <p:spPr>
          <a:xfrm>
            <a:off x="1991268" y="10005121"/>
            <a:ext cx="679136" cy="1261883"/>
          </a:xfrm>
          <a:custGeom>
            <a:avLst/>
            <a:gdLst>
              <a:gd name="connsiteX0" fmla="*/ 675732 w 679136"/>
              <a:gd name="connsiteY0" fmla="*/ 2479 h 1261883"/>
              <a:gd name="connsiteX1" fmla="*/ 282032 w 679136"/>
              <a:gd name="connsiteY1" fmla="*/ 700979 h 1261883"/>
              <a:gd name="connsiteX2" fmla="*/ 2632 w 679136"/>
              <a:gd name="connsiteY2" fmla="*/ 1259779 h 1261883"/>
              <a:gd name="connsiteX3" fmla="*/ 447132 w 679136"/>
              <a:gd name="connsiteY3" fmla="*/ 497779 h 1261883"/>
              <a:gd name="connsiteX4" fmla="*/ 675732 w 679136"/>
              <a:gd name="connsiteY4" fmla="*/ 2479 h 126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6" h="1261883">
                <a:moveTo>
                  <a:pt x="675732" y="2479"/>
                </a:moveTo>
                <a:cubicBezTo>
                  <a:pt x="648215" y="36346"/>
                  <a:pt x="394215" y="491429"/>
                  <a:pt x="282032" y="700979"/>
                </a:cubicBezTo>
                <a:cubicBezTo>
                  <a:pt x="169849" y="910529"/>
                  <a:pt x="-24885" y="1293646"/>
                  <a:pt x="2632" y="1259779"/>
                </a:cubicBezTo>
                <a:cubicBezTo>
                  <a:pt x="30149" y="1225912"/>
                  <a:pt x="336007" y="706271"/>
                  <a:pt x="447132" y="497779"/>
                </a:cubicBezTo>
                <a:cubicBezTo>
                  <a:pt x="558257" y="289287"/>
                  <a:pt x="703249" y="-31388"/>
                  <a:pt x="675732" y="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3" name="グループ化 222">
            <a:extLst>
              <a:ext uri="{FF2B5EF4-FFF2-40B4-BE49-F238E27FC236}">
                <a16:creationId xmlns:a16="http://schemas.microsoft.com/office/drawing/2014/main" id="{E714E88C-74BE-4049-BAD3-E02069060C9A}"/>
              </a:ext>
            </a:extLst>
          </p:cNvPr>
          <p:cNvGrpSpPr/>
          <p:nvPr/>
        </p:nvGrpSpPr>
        <p:grpSpPr>
          <a:xfrm rot="20615127">
            <a:off x="230692" y="7073900"/>
            <a:ext cx="3685549" cy="1092200"/>
            <a:chOff x="3475848" y="5977217"/>
            <a:chExt cx="2933069" cy="869205"/>
          </a:xfrm>
        </p:grpSpPr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A574C5FA-BCFC-436B-9832-A87DD3DD85A2}"/>
                </a:ext>
              </a:extLst>
            </p:cNvPr>
            <p:cNvSpPr/>
            <p:nvPr/>
          </p:nvSpPr>
          <p:spPr>
            <a:xfrm>
              <a:off x="3475848" y="5993856"/>
              <a:ext cx="80521" cy="816556"/>
            </a:xfrm>
            <a:custGeom>
              <a:avLst/>
              <a:gdLst>
                <a:gd name="connsiteX0" fmla="*/ 80152 w 80521"/>
                <a:gd name="connsiteY0" fmla="*/ 544 h 816556"/>
                <a:gd name="connsiteX1" fmla="*/ 37290 w 80521"/>
                <a:gd name="connsiteY1" fmla="*/ 119607 h 816556"/>
                <a:gd name="connsiteX2" fmla="*/ 23002 w 80521"/>
                <a:gd name="connsiteY2" fmla="*/ 192632 h 816556"/>
                <a:gd name="connsiteX3" fmla="*/ 16652 w 80521"/>
                <a:gd name="connsiteY3" fmla="*/ 529182 h 816556"/>
                <a:gd name="connsiteX4" fmla="*/ 30940 w 80521"/>
                <a:gd name="connsiteY4" fmla="*/ 748257 h 816556"/>
                <a:gd name="connsiteX5" fmla="*/ 49990 w 80521"/>
                <a:gd name="connsiteY5" fmla="*/ 816519 h 816556"/>
                <a:gd name="connsiteX6" fmla="*/ 13477 w 80521"/>
                <a:gd name="connsiteY6" fmla="*/ 756194 h 816556"/>
                <a:gd name="connsiteX7" fmla="*/ 777 w 80521"/>
                <a:gd name="connsiteY7" fmla="*/ 648244 h 816556"/>
                <a:gd name="connsiteX8" fmla="*/ 10302 w 80521"/>
                <a:gd name="connsiteY8" fmla="*/ 105319 h 816556"/>
                <a:gd name="connsiteX9" fmla="*/ 80152 w 80521"/>
                <a:gd name="connsiteY9" fmla="*/ 544 h 8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521" h="816556">
                  <a:moveTo>
                    <a:pt x="80152" y="544"/>
                  </a:moveTo>
                  <a:cubicBezTo>
                    <a:pt x="84650" y="2925"/>
                    <a:pt x="46815" y="87592"/>
                    <a:pt x="37290" y="119607"/>
                  </a:cubicBezTo>
                  <a:cubicBezTo>
                    <a:pt x="27765" y="151622"/>
                    <a:pt x="26442" y="124370"/>
                    <a:pt x="23002" y="192632"/>
                  </a:cubicBezTo>
                  <a:cubicBezTo>
                    <a:pt x="19562" y="260895"/>
                    <a:pt x="15329" y="436578"/>
                    <a:pt x="16652" y="529182"/>
                  </a:cubicBezTo>
                  <a:cubicBezTo>
                    <a:pt x="17975" y="621786"/>
                    <a:pt x="25384" y="700368"/>
                    <a:pt x="30940" y="748257"/>
                  </a:cubicBezTo>
                  <a:cubicBezTo>
                    <a:pt x="36496" y="796146"/>
                    <a:pt x="52901" y="815196"/>
                    <a:pt x="49990" y="816519"/>
                  </a:cubicBezTo>
                  <a:cubicBezTo>
                    <a:pt x="47079" y="817842"/>
                    <a:pt x="21679" y="784240"/>
                    <a:pt x="13477" y="756194"/>
                  </a:cubicBezTo>
                  <a:cubicBezTo>
                    <a:pt x="5275" y="728148"/>
                    <a:pt x="1306" y="756723"/>
                    <a:pt x="777" y="648244"/>
                  </a:cubicBezTo>
                  <a:cubicBezTo>
                    <a:pt x="248" y="539765"/>
                    <a:pt x="-3192" y="211682"/>
                    <a:pt x="10302" y="105319"/>
                  </a:cubicBezTo>
                  <a:cubicBezTo>
                    <a:pt x="23796" y="-1044"/>
                    <a:pt x="75654" y="-1837"/>
                    <a:pt x="80152" y="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61ECB221-5A17-48B7-9D06-2B73ED635C02}"/>
                </a:ext>
              </a:extLst>
            </p:cNvPr>
            <p:cNvSpPr/>
            <p:nvPr/>
          </p:nvSpPr>
          <p:spPr>
            <a:xfrm>
              <a:off x="3530600" y="5989638"/>
              <a:ext cx="485104" cy="354199"/>
            </a:xfrm>
            <a:custGeom>
              <a:avLst/>
              <a:gdLst>
                <a:gd name="connsiteX0" fmla="*/ 0 w 485104"/>
                <a:gd name="connsiteY0" fmla="*/ 0 h 354199"/>
                <a:gd name="connsiteX1" fmla="*/ 315913 w 485104"/>
                <a:gd name="connsiteY1" fmla="*/ 6350 h 354199"/>
                <a:gd name="connsiteX2" fmla="*/ 390525 w 485104"/>
                <a:gd name="connsiteY2" fmla="*/ 15875 h 354199"/>
                <a:gd name="connsiteX3" fmla="*/ 458788 w 485104"/>
                <a:gd name="connsiteY3" fmla="*/ 58737 h 354199"/>
                <a:gd name="connsiteX4" fmla="*/ 482600 w 485104"/>
                <a:gd name="connsiteY4" fmla="*/ 111125 h 354199"/>
                <a:gd name="connsiteX5" fmla="*/ 482600 w 485104"/>
                <a:gd name="connsiteY5" fmla="*/ 165100 h 354199"/>
                <a:gd name="connsiteX6" fmla="*/ 466725 w 485104"/>
                <a:gd name="connsiteY6" fmla="*/ 223837 h 354199"/>
                <a:gd name="connsiteX7" fmla="*/ 422275 w 485104"/>
                <a:gd name="connsiteY7" fmla="*/ 276225 h 354199"/>
                <a:gd name="connsiteX8" fmla="*/ 357188 w 485104"/>
                <a:gd name="connsiteY8" fmla="*/ 354012 h 354199"/>
                <a:gd name="connsiteX9" fmla="*/ 428625 w 485104"/>
                <a:gd name="connsiteY9" fmla="*/ 252412 h 354199"/>
                <a:gd name="connsiteX10" fmla="*/ 465138 w 485104"/>
                <a:gd name="connsiteY10" fmla="*/ 171450 h 354199"/>
                <a:gd name="connsiteX11" fmla="*/ 458788 w 485104"/>
                <a:gd name="connsiteY11" fmla="*/ 93662 h 354199"/>
                <a:gd name="connsiteX12" fmla="*/ 396875 w 485104"/>
                <a:gd name="connsiteY12" fmla="*/ 31750 h 354199"/>
                <a:gd name="connsiteX13" fmla="*/ 331788 w 485104"/>
                <a:gd name="connsiteY13" fmla="*/ 23812 h 354199"/>
                <a:gd name="connsiteX14" fmla="*/ 0 w 485104"/>
                <a:gd name="connsiteY14" fmla="*/ 0 h 3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04" h="354199">
                  <a:moveTo>
                    <a:pt x="0" y="0"/>
                  </a:moveTo>
                  <a:lnTo>
                    <a:pt x="315913" y="6350"/>
                  </a:lnTo>
                  <a:cubicBezTo>
                    <a:pt x="381000" y="8996"/>
                    <a:pt x="366713" y="7144"/>
                    <a:pt x="390525" y="15875"/>
                  </a:cubicBezTo>
                  <a:cubicBezTo>
                    <a:pt x="414337" y="24606"/>
                    <a:pt x="443442" y="42862"/>
                    <a:pt x="458788" y="58737"/>
                  </a:cubicBezTo>
                  <a:cubicBezTo>
                    <a:pt x="474134" y="74612"/>
                    <a:pt x="478631" y="93398"/>
                    <a:pt x="482600" y="111125"/>
                  </a:cubicBezTo>
                  <a:cubicBezTo>
                    <a:pt x="486569" y="128852"/>
                    <a:pt x="485246" y="146315"/>
                    <a:pt x="482600" y="165100"/>
                  </a:cubicBezTo>
                  <a:cubicBezTo>
                    <a:pt x="479954" y="183885"/>
                    <a:pt x="476779" y="205316"/>
                    <a:pt x="466725" y="223837"/>
                  </a:cubicBezTo>
                  <a:cubicBezTo>
                    <a:pt x="456671" y="242358"/>
                    <a:pt x="422275" y="276225"/>
                    <a:pt x="422275" y="276225"/>
                  </a:cubicBezTo>
                  <a:cubicBezTo>
                    <a:pt x="404019" y="297921"/>
                    <a:pt x="356130" y="357981"/>
                    <a:pt x="357188" y="354012"/>
                  </a:cubicBezTo>
                  <a:cubicBezTo>
                    <a:pt x="358246" y="350043"/>
                    <a:pt x="410633" y="282839"/>
                    <a:pt x="428625" y="252412"/>
                  </a:cubicBezTo>
                  <a:cubicBezTo>
                    <a:pt x="446617" y="221985"/>
                    <a:pt x="460111" y="197908"/>
                    <a:pt x="465138" y="171450"/>
                  </a:cubicBezTo>
                  <a:cubicBezTo>
                    <a:pt x="470165" y="144992"/>
                    <a:pt x="470165" y="116945"/>
                    <a:pt x="458788" y="93662"/>
                  </a:cubicBezTo>
                  <a:cubicBezTo>
                    <a:pt x="447411" y="70379"/>
                    <a:pt x="418042" y="43392"/>
                    <a:pt x="396875" y="31750"/>
                  </a:cubicBezTo>
                  <a:cubicBezTo>
                    <a:pt x="375708" y="20108"/>
                    <a:pt x="331788" y="23812"/>
                    <a:pt x="331788" y="2381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43F9D4A4-FAC3-4E01-B659-00173F1C5AA1}"/>
                </a:ext>
              </a:extLst>
            </p:cNvPr>
            <p:cNvSpPr/>
            <p:nvPr/>
          </p:nvSpPr>
          <p:spPr>
            <a:xfrm>
              <a:off x="3881366" y="6332524"/>
              <a:ext cx="176669" cy="489113"/>
            </a:xfrm>
            <a:custGeom>
              <a:avLst/>
              <a:gdLst>
                <a:gd name="connsiteX0" fmla="*/ 15947 w 176669"/>
                <a:gd name="connsiteY0" fmla="*/ 14 h 489113"/>
                <a:gd name="connsiteX1" fmla="*/ 150884 w 176669"/>
                <a:gd name="connsiteY1" fmla="*/ 179401 h 489113"/>
                <a:gd name="connsiteX2" fmla="*/ 174697 w 176669"/>
                <a:gd name="connsiteY2" fmla="*/ 301639 h 489113"/>
                <a:gd name="connsiteX3" fmla="*/ 171522 w 176669"/>
                <a:gd name="connsiteY3" fmla="*/ 365139 h 489113"/>
                <a:gd name="connsiteX4" fmla="*/ 141359 w 176669"/>
                <a:gd name="connsiteY4" fmla="*/ 411176 h 489113"/>
                <a:gd name="connsiteX5" fmla="*/ 77859 w 176669"/>
                <a:gd name="connsiteY5" fmla="*/ 457214 h 489113"/>
                <a:gd name="connsiteX6" fmla="*/ 72 w 176669"/>
                <a:gd name="connsiteY6" fmla="*/ 488964 h 489113"/>
                <a:gd name="connsiteX7" fmla="*/ 92147 w 176669"/>
                <a:gd name="connsiteY7" fmla="*/ 444514 h 489113"/>
                <a:gd name="connsiteX8" fmla="*/ 141359 w 176669"/>
                <a:gd name="connsiteY8" fmla="*/ 387364 h 489113"/>
                <a:gd name="connsiteX9" fmla="*/ 158822 w 176669"/>
                <a:gd name="connsiteY9" fmla="*/ 257189 h 489113"/>
                <a:gd name="connsiteX10" fmla="*/ 141359 w 176669"/>
                <a:gd name="connsiteY10" fmla="*/ 188926 h 489113"/>
                <a:gd name="connsiteX11" fmla="*/ 15947 w 176669"/>
                <a:gd name="connsiteY11" fmla="*/ 14 h 48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69" h="489113">
                  <a:moveTo>
                    <a:pt x="15947" y="14"/>
                  </a:moveTo>
                  <a:cubicBezTo>
                    <a:pt x="17534" y="-1573"/>
                    <a:pt x="124426" y="129130"/>
                    <a:pt x="150884" y="179401"/>
                  </a:cubicBezTo>
                  <a:cubicBezTo>
                    <a:pt x="177342" y="229672"/>
                    <a:pt x="171257" y="270683"/>
                    <a:pt x="174697" y="301639"/>
                  </a:cubicBezTo>
                  <a:cubicBezTo>
                    <a:pt x="178137" y="332595"/>
                    <a:pt x="177078" y="346883"/>
                    <a:pt x="171522" y="365139"/>
                  </a:cubicBezTo>
                  <a:cubicBezTo>
                    <a:pt x="165966" y="383395"/>
                    <a:pt x="156969" y="395830"/>
                    <a:pt x="141359" y="411176"/>
                  </a:cubicBezTo>
                  <a:cubicBezTo>
                    <a:pt x="125749" y="426522"/>
                    <a:pt x="101407" y="444249"/>
                    <a:pt x="77859" y="457214"/>
                  </a:cubicBezTo>
                  <a:cubicBezTo>
                    <a:pt x="54311" y="470179"/>
                    <a:pt x="-2309" y="491081"/>
                    <a:pt x="72" y="488964"/>
                  </a:cubicBezTo>
                  <a:cubicBezTo>
                    <a:pt x="2453" y="486847"/>
                    <a:pt x="68599" y="461447"/>
                    <a:pt x="92147" y="444514"/>
                  </a:cubicBezTo>
                  <a:cubicBezTo>
                    <a:pt x="115695" y="427581"/>
                    <a:pt x="130247" y="418585"/>
                    <a:pt x="141359" y="387364"/>
                  </a:cubicBezTo>
                  <a:cubicBezTo>
                    <a:pt x="152471" y="356143"/>
                    <a:pt x="158822" y="290262"/>
                    <a:pt x="158822" y="257189"/>
                  </a:cubicBezTo>
                  <a:cubicBezTo>
                    <a:pt x="158822" y="224116"/>
                    <a:pt x="166230" y="230466"/>
                    <a:pt x="141359" y="188926"/>
                  </a:cubicBezTo>
                  <a:cubicBezTo>
                    <a:pt x="116488" y="147386"/>
                    <a:pt x="14360" y="1601"/>
                    <a:pt x="1594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EDBDE523-631A-4357-AF2C-813D72196478}"/>
                </a:ext>
              </a:extLst>
            </p:cNvPr>
            <p:cNvSpPr/>
            <p:nvPr/>
          </p:nvSpPr>
          <p:spPr>
            <a:xfrm>
              <a:off x="3505200" y="6794483"/>
              <a:ext cx="478242" cy="35844"/>
            </a:xfrm>
            <a:custGeom>
              <a:avLst/>
              <a:gdLst>
                <a:gd name="connsiteX0" fmla="*/ 0 w 478242"/>
                <a:gd name="connsiteY0" fmla="*/ 31767 h 35844"/>
                <a:gd name="connsiteX1" fmla="*/ 263525 w 478242"/>
                <a:gd name="connsiteY1" fmla="*/ 34942 h 35844"/>
                <a:gd name="connsiteX2" fmla="*/ 442913 w 478242"/>
                <a:gd name="connsiteY2" fmla="*/ 17480 h 35844"/>
                <a:gd name="connsiteX3" fmla="*/ 474663 w 478242"/>
                <a:gd name="connsiteY3" fmla="*/ 17 h 35844"/>
                <a:gd name="connsiteX4" fmla="*/ 392113 w 478242"/>
                <a:gd name="connsiteY4" fmla="*/ 14305 h 35844"/>
                <a:gd name="connsiteX5" fmla="*/ 338138 w 478242"/>
                <a:gd name="connsiteY5" fmla="*/ 17480 h 35844"/>
                <a:gd name="connsiteX6" fmla="*/ 0 w 478242"/>
                <a:gd name="connsiteY6" fmla="*/ 31767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242" h="35844">
                  <a:moveTo>
                    <a:pt x="0" y="31767"/>
                  </a:moveTo>
                  <a:cubicBezTo>
                    <a:pt x="94853" y="34545"/>
                    <a:pt x="189706" y="37323"/>
                    <a:pt x="263525" y="34942"/>
                  </a:cubicBezTo>
                  <a:cubicBezTo>
                    <a:pt x="337344" y="32561"/>
                    <a:pt x="407723" y="23301"/>
                    <a:pt x="442913" y="17480"/>
                  </a:cubicBezTo>
                  <a:cubicBezTo>
                    <a:pt x="478103" y="11659"/>
                    <a:pt x="483130" y="546"/>
                    <a:pt x="474663" y="17"/>
                  </a:cubicBezTo>
                  <a:cubicBezTo>
                    <a:pt x="466196" y="-512"/>
                    <a:pt x="414867" y="11394"/>
                    <a:pt x="392113" y="14305"/>
                  </a:cubicBezTo>
                  <a:cubicBezTo>
                    <a:pt x="369359" y="17216"/>
                    <a:pt x="338138" y="17480"/>
                    <a:pt x="338138" y="17480"/>
                  </a:cubicBezTo>
                  <a:lnTo>
                    <a:pt x="0" y="317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219C7058-5618-46F1-8F23-5E3F4393BAFD}"/>
                </a:ext>
              </a:extLst>
            </p:cNvPr>
            <p:cNvSpPr/>
            <p:nvPr/>
          </p:nvSpPr>
          <p:spPr>
            <a:xfrm>
              <a:off x="3622673" y="6092894"/>
              <a:ext cx="250041" cy="261566"/>
            </a:xfrm>
            <a:custGeom>
              <a:avLst/>
              <a:gdLst>
                <a:gd name="connsiteX0" fmla="*/ 22227 w 250041"/>
                <a:gd name="connsiteY0" fmla="*/ 260281 h 261566"/>
                <a:gd name="connsiteX1" fmla="*/ 176215 w 250041"/>
                <a:gd name="connsiteY1" fmla="*/ 185669 h 261566"/>
                <a:gd name="connsiteX2" fmla="*/ 239715 w 250041"/>
                <a:gd name="connsiteY2" fmla="*/ 93594 h 261566"/>
                <a:gd name="connsiteX3" fmla="*/ 246065 w 250041"/>
                <a:gd name="connsiteY3" fmla="*/ 38031 h 261566"/>
                <a:gd name="connsiteX4" fmla="*/ 200027 w 250041"/>
                <a:gd name="connsiteY4" fmla="*/ 4694 h 261566"/>
                <a:gd name="connsiteX5" fmla="*/ 90490 w 250041"/>
                <a:gd name="connsiteY5" fmla="*/ 3106 h 261566"/>
                <a:gd name="connsiteX6" fmla="*/ 36515 w 250041"/>
                <a:gd name="connsiteY6" fmla="*/ 31681 h 261566"/>
                <a:gd name="connsiteX7" fmla="*/ 2 w 250041"/>
                <a:gd name="connsiteY7" fmla="*/ 160269 h 261566"/>
                <a:gd name="connsiteX8" fmla="*/ 34927 w 250041"/>
                <a:gd name="connsiteY8" fmla="*/ 63431 h 261566"/>
                <a:gd name="connsiteX9" fmla="*/ 63502 w 250041"/>
                <a:gd name="connsiteY9" fmla="*/ 28506 h 261566"/>
                <a:gd name="connsiteX10" fmla="*/ 134940 w 250041"/>
                <a:gd name="connsiteY10" fmla="*/ 9456 h 261566"/>
                <a:gd name="connsiteX11" fmla="*/ 215902 w 250041"/>
                <a:gd name="connsiteY11" fmla="*/ 31681 h 261566"/>
                <a:gd name="connsiteX12" fmla="*/ 234952 w 250041"/>
                <a:gd name="connsiteY12" fmla="*/ 63431 h 261566"/>
                <a:gd name="connsiteX13" fmla="*/ 212727 w 250041"/>
                <a:gd name="connsiteY13" fmla="*/ 122169 h 261566"/>
                <a:gd name="connsiteX14" fmla="*/ 22227 w 250041"/>
                <a:gd name="connsiteY14" fmla="*/ 260281 h 2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0041" h="261566">
                  <a:moveTo>
                    <a:pt x="22227" y="260281"/>
                  </a:moveTo>
                  <a:cubicBezTo>
                    <a:pt x="16142" y="270864"/>
                    <a:pt x="139967" y="213450"/>
                    <a:pt x="176215" y="185669"/>
                  </a:cubicBezTo>
                  <a:cubicBezTo>
                    <a:pt x="212463" y="157888"/>
                    <a:pt x="228073" y="118200"/>
                    <a:pt x="239715" y="93594"/>
                  </a:cubicBezTo>
                  <a:cubicBezTo>
                    <a:pt x="251357" y="68988"/>
                    <a:pt x="252680" y="52848"/>
                    <a:pt x="246065" y="38031"/>
                  </a:cubicBezTo>
                  <a:cubicBezTo>
                    <a:pt x="239450" y="23214"/>
                    <a:pt x="225956" y="10515"/>
                    <a:pt x="200027" y="4694"/>
                  </a:cubicBezTo>
                  <a:cubicBezTo>
                    <a:pt x="174098" y="-1127"/>
                    <a:pt x="117742" y="-1392"/>
                    <a:pt x="90490" y="3106"/>
                  </a:cubicBezTo>
                  <a:cubicBezTo>
                    <a:pt x="63238" y="7604"/>
                    <a:pt x="51596" y="5487"/>
                    <a:pt x="36515" y="31681"/>
                  </a:cubicBezTo>
                  <a:cubicBezTo>
                    <a:pt x="21434" y="57875"/>
                    <a:pt x="267" y="154977"/>
                    <a:pt x="2" y="160269"/>
                  </a:cubicBezTo>
                  <a:cubicBezTo>
                    <a:pt x="-263" y="165561"/>
                    <a:pt x="24344" y="85391"/>
                    <a:pt x="34927" y="63431"/>
                  </a:cubicBezTo>
                  <a:cubicBezTo>
                    <a:pt x="45510" y="41471"/>
                    <a:pt x="46833" y="37502"/>
                    <a:pt x="63502" y="28506"/>
                  </a:cubicBezTo>
                  <a:cubicBezTo>
                    <a:pt x="80171" y="19510"/>
                    <a:pt x="109540" y="8927"/>
                    <a:pt x="134940" y="9456"/>
                  </a:cubicBezTo>
                  <a:cubicBezTo>
                    <a:pt x="160340" y="9985"/>
                    <a:pt x="199233" y="22685"/>
                    <a:pt x="215902" y="31681"/>
                  </a:cubicBezTo>
                  <a:cubicBezTo>
                    <a:pt x="232571" y="40677"/>
                    <a:pt x="235481" y="48350"/>
                    <a:pt x="234952" y="63431"/>
                  </a:cubicBezTo>
                  <a:cubicBezTo>
                    <a:pt x="234423" y="78512"/>
                    <a:pt x="245006" y="90948"/>
                    <a:pt x="212727" y="122169"/>
                  </a:cubicBezTo>
                  <a:cubicBezTo>
                    <a:pt x="180448" y="153390"/>
                    <a:pt x="28312" y="249698"/>
                    <a:pt x="22227" y="260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7973CE0D-E51B-457C-A678-AAB175D07C0D}"/>
                </a:ext>
              </a:extLst>
            </p:cNvPr>
            <p:cNvSpPr/>
            <p:nvPr/>
          </p:nvSpPr>
          <p:spPr>
            <a:xfrm>
              <a:off x="3604593" y="6203945"/>
              <a:ext cx="37141" cy="163272"/>
            </a:xfrm>
            <a:custGeom>
              <a:avLst/>
              <a:gdLst>
                <a:gd name="connsiteX0" fmla="*/ 33957 w 37141"/>
                <a:gd name="connsiteY0" fmla="*/ 5 h 163272"/>
                <a:gd name="connsiteX1" fmla="*/ 14907 w 37141"/>
                <a:gd name="connsiteY1" fmla="*/ 66680 h 163272"/>
                <a:gd name="connsiteX2" fmla="*/ 37132 w 37141"/>
                <a:gd name="connsiteY2" fmla="*/ 160343 h 163272"/>
                <a:gd name="connsiteX3" fmla="*/ 11732 w 37141"/>
                <a:gd name="connsiteY3" fmla="*/ 133355 h 163272"/>
                <a:gd name="connsiteX4" fmla="*/ 620 w 37141"/>
                <a:gd name="connsiteY4" fmla="*/ 69855 h 163272"/>
                <a:gd name="connsiteX5" fmla="*/ 33957 w 37141"/>
                <a:gd name="connsiteY5" fmla="*/ 5 h 1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1" h="163272">
                  <a:moveTo>
                    <a:pt x="33957" y="5"/>
                  </a:moveTo>
                  <a:cubicBezTo>
                    <a:pt x="36338" y="-524"/>
                    <a:pt x="14378" y="39957"/>
                    <a:pt x="14907" y="66680"/>
                  </a:cubicBezTo>
                  <a:cubicBezTo>
                    <a:pt x="15436" y="93403"/>
                    <a:pt x="37661" y="149231"/>
                    <a:pt x="37132" y="160343"/>
                  </a:cubicBezTo>
                  <a:cubicBezTo>
                    <a:pt x="36603" y="171455"/>
                    <a:pt x="17817" y="148436"/>
                    <a:pt x="11732" y="133355"/>
                  </a:cubicBezTo>
                  <a:cubicBezTo>
                    <a:pt x="5647" y="118274"/>
                    <a:pt x="-2291" y="89699"/>
                    <a:pt x="620" y="69855"/>
                  </a:cubicBezTo>
                  <a:cubicBezTo>
                    <a:pt x="3531" y="50011"/>
                    <a:pt x="31576" y="534"/>
                    <a:pt x="3395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17FB180C-7105-42DF-AD7F-7A09FB0905F6}"/>
                </a:ext>
              </a:extLst>
            </p:cNvPr>
            <p:cNvSpPr/>
            <p:nvPr/>
          </p:nvSpPr>
          <p:spPr>
            <a:xfrm>
              <a:off x="3621941" y="6386159"/>
              <a:ext cx="299184" cy="327381"/>
            </a:xfrm>
            <a:custGeom>
              <a:avLst/>
              <a:gdLst>
                <a:gd name="connsiteX0" fmla="*/ 734 w 299184"/>
                <a:gd name="connsiteY0" fmla="*/ 108304 h 327381"/>
                <a:gd name="connsiteX1" fmla="*/ 148372 w 299184"/>
                <a:gd name="connsiteY1" fmla="*/ 19404 h 327381"/>
                <a:gd name="connsiteX2" fmla="*/ 181709 w 299184"/>
                <a:gd name="connsiteY2" fmla="*/ 27341 h 327381"/>
                <a:gd name="connsiteX3" fmla="*/ 230922 w 299184"/>
                <a:gd name="connsiteY3" fmla="*/ 63854 h 327381"/>
                <a:gd name="connsiteX4" fmla="*/ 286484 w 299184"/>
                <a:gd name="connsiteY4" fmla="*/ 190854 h 327381"/>
                <a:gd name="connsiteX5" fmla="*/ 283309 w 299184"/>
                <a:gd name="connsiteY5" fmla="*/ 233716 h 327381"/>
                <a:gd name="connsiteX6" fmla="*/ 251559 w 299184"/>
                <a:gd name="connsiteY6" fmla="*/ 273404 h 327381"/>
                <a:gd name="connsiteX7" fmla="*/ 191234 w 299184"/>
                <a:gd name="connsiteY7" fmla="*/ 306741 h 327381"/>
                <a:gd name="connsiteX8" fmla="*/ 115034 w 299184"/>
                <a:gd name="connsiteY8" fmla="*/ 314679 h 327381"/>
                <a:gd name="connsiteX9" fmla="*/ 27722 w 299184"/>
                <a:gd name="connsiteY9" fmla="*/ 297216 h 327381"/>
                <a:gd name="connsiteX10" fmla="*/ 199172 w 299184"/>
                <a:gd name="connsiteY10" fmla="*/ 325791 h 327381"/>
                <a:gd name="connsiteX11" fmla="*/ 262672 w 299184"/>
                <a:gd name="connsiteY11" fmla="*/ 308329 h 327381"/>
                <a:gd name="connsiteX12" fmla="*/ 299184 w 299184"/>
                <a:gd name="connsiteY12" fmla="*/ 182916 h 327381"/>
                <a:gd name="connsiteX13" fmla="*/ 262672 w 299184"/>
                <a:gd name="connsiteY13" fmla="*/ 97191 h 327381"/>
                <a:gd name="connsiteX14" fmla="*/ 178534 w 299184"/>
                <a:gd name="connsiteY14" fmla="*/ 6704 h 327381"/>
                <a:gd name="connsiteX15" fmla="*/ 130909 w 299184"/>
                <a:gd name="connsiteY15" fmla="*/ 9879 h 327381"/>
                <a:gd name="connsiteX16" fmla="*/ 92809 w 299184"/>
                <a:gd name="connsiteY16" fmla="*/ 35279 h 327381"/>
                <a:gd name="connsiteX17" fmla="*/ 734 w 299184"/>
                <a:gd name="connsiteY17" fmla="*/ 108304 h 3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84" h="327381">
                  <a:moveTo>
                    <a:pt x="734" y="108304"/>
                  </a:moveTo>
                  <a:cubicBezTo>
                    <a:pt x="9995" y="105658"/>
                    <a:pt x="118210" y="32898"/>
                    <a:pt x="148372" y="19404"/>
                  </a:cubicBezTo>
                  <a:cubicBezTo>
                    <a:pt x="178535" y="5910"/>
                    <a:pt x="167951" y="19933"/>
                    <a:pt x="181709" y="27341"/>
                  </a:cubicBezTo>
                  <a:cubicBezTo>
                    <a:pt x="195467" y="34749"/>
                    <a:pt x="213460" y="36602"/>
                    <a:pt x="230922" y="63854"/>
                  </a:cubicBezTo>
                  <a:cubicBezTo>
                    <a:pt x="248384" y="91106"/>
                    <a:pt x="277753" y="162544"/>
                    <a:pt x="286484" y="190854"/>
                  </a:cubicBezTo>
                  <a:cubicBezTo>
                    <a:pt x="295215" y="219164"/>
                    <a:pt x="289130" y="219958"/>
                    <a:pt x="283309" y="233716"/>
                  </a:cubicBezTo>
                  <a:cubicBezTo>
                    <a:pt x="277488" y="247474"/>
                    <a:pt x="266905" y="261233"/>
                    <a:pt x="251559" y="273404"/>
                  </a:cubicBezTo>
                  <a:cubicBezTo>
                    <a:pt x="236213" y="285575"/>
                    <a:pt x="213988" y="299862"/>
                    <a:pt x="191234" y="306741"/>
                  </a:cubicBezTo>
                  <a:cubicBezTo>
                    <a:pt x="168480" y="313620"/>
                    <a:pt x="142286" y="316266"/>
                    <a:pt x="115034" y="314679"/>
                  </a:cubicBezTo>
                  <a:cubicBezTo>
                    <a:pt x="87782" y="313092"/>
                    <a:pt x="13699" y="295364"/>
                    <a:pt x="27722" y="297216"/>
                  </a:cubicBezTo>
                  <a:cubicBezTo>
                    <a:pt x="41745" y="299068"/>
                    <a:pt x="160014" y="323939"/>
                    <a:pt x="199172" y="325791"/>
                  </a:cubicBezTo>
                  <a:cubicBezTo>
                    <a:pt x="238330" y="327643"/>
                    <a:pt x="246003" y="332142"/>
                    <a:pt x="262672" y="308329"/>
                  </a:cubicBezTo>
                  <a:cubicBezTo>
                    <a:pt x="279341" y="284516"/>
                    <a:pt x="299184" y="218106"/>
                    <a:pt x="299184" y="182916"/>
                  </a:cubicBezTo>
                  <a:cubicBezTo>
                    <a:pt x="299184" y="147726"/>
                    <a:pt x="282780" y="126560"/>
                    <a:pt x="262672" y="97191"/>
                  </a:cubicBezTo>
                  <a:cubicBezTo>
                    <a:pt x="242564" y="67822"/>
                    <a:pt x="200495" y="21256"/>
                    <a:pt x="178534" y="6704"/>
                  </a:cubicBezTo>
                  <a:cubicBezTo>
                    <a:pt x="156574" y="-7848"/>
                    <a:pt x="145197" y="5116"/>
                    <a:pt x="130909" y="9879"/>
                  </a:cubicBezTo>
                  <a:cubicBezTo>
                    <a:pt x="116621" y="14642"/>
                    <a:pt x="113182" y="20198"/>
                    <a:pt x="92809" y="35279"/>
                  </a:cubicBezTo>
                  <a:cubicBezTo>
                    <a:pt x="72436" y="50360"/>
                    <a:pt x="-8527" y="110950"/>
                    <a:pt x="734" y="108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2161A322-3A63-47F7-B31E-3EBA6FE752FE}"/>
                </a:ext>
              </a:extLst>
            </p:cNvPr>
            <p:cNvSpPr/>
            <p:nvPr/>
          </p:nvSpPr>
          <p:spPr>
            <a:xfrm>
              <a:off x="3619062" y="6503743"/>
              <a:ext cx="63973" cy="191044"/>
            </a:xfrm>
            <a:custGeom>
              <a:avLst/>
              <a:gdLst>
                <a:gd name="connsiteX0" fmla="*/ 24251 w 63973"/>
                <a:gd name="connsiteY0" fmla="*/ 245 h 191044"/>
                <a:gd name="connsiteX1" fmla="*/ 438 w 63973"/>
                <a:gd name="connsiteY1" fmla="*/ 60570 h 191044"/>
                <a:gd name="connsiteX2" fmla="*/ 13138 w 63973"/>
                <a:gd name="connsiteY2" fmla="*/ 114545 h 191044"/>
                <a:gd name="connsiteX3" fmla="*/ 63938 w 63973"/>
                <a:gd name="connsiteY3" fmla="*/ 190745 h 191044"/>
                <a:gd name="connsiteX4" fmla="*/ 21076 w 63973"/>
                <a:gd name="connsiteY4" fmla="*/ 84382 h 191044"/>
                <a:gd name="connsiteX5" fmla="*/ 24251 w 63973"/>
                <a:gd name="connsiteY5" fmla="*/ 245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73" h="191044">
                  <a:moveTo>
                    <a:pt x="24251" y="245"/>
                  </a:moveTo>
                  <a:cubicBezTo>
                    <a:pt x="20811" y="-3724"/>
                    <a:pt x="2290" y="41520"/>
                    <a:pt x="438" y="60570"/>
                  </a:cubicBezTo>
                  <a:cubicBezTo>
                    <a:pt x="-1414" y="79620"/>
                    <a:pt x="2555" y="92849"/>
                    <a:pt x="13138" y="114545"/>
                  </a:cubicBezTo>
                  <a:cubicBezTo>
                    <a:pt x="23721" y="136241"/>
                    <a:pt x="62615" y="195772"/>
                    <a:pt x="63938" y="190745"/>
                  </a:cubicBezTo>
                  <a:cubicBezTo>
                    <a:pt x="65261" y="185718"/>
                    <a:pt x="29278" y="113222"/>
                    <a:pt x="21076" y="84382"/>
                  </a:cubicBezTo>
                  <a:cubicBezTo>
                    <a:pt x="12874" y="55542"/>
                    <a:pt x="27691" y="4214"/>
                    <a:pt x="24251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013EC9CD-7920-4684-9E66-0BE83B3E3E2E}"/>
                </a:ext>
              </a:extLst>
            </p:cNvPr>
            <p:cNvSpPr/>
            <p:nvPr/>
          </p:nvSpPr>
          <p:spPr>
            <a:xfrm>
              <a:off x="4154005" y="6002702"/>
              <a:ext cx="69234" cy="824095"/>
            </a:xfrm>
            <a:custGeom>
              <a:avLst/>
              <a:gdLst>
                <a:gd name="connsiteX0" fmla="*/ 68745 w 69234"/>
                <a:gd name="connsiteY0" fmla="*/ 1223 h 824095"/>
                <a:gd name="connsiteX1" fmla="*/ 36995 w 69234"/>
                <a:gd name="connsiteY1" fmla="*/ 94886 h 824095"/>
                <a:gd name="connsiteX2" fmla="*/ 17945 w 69234"/>
                <a:gd name="connsiteY2" fmla="*/ 367936 h 824095"/>
                <a:gd name="connsiteX3" fmla="*/ 33820 w 69234"/>
                <a:gd name="connsiteY3" fmla="*/ 714011 h 824095"/>
                <a:gd name="connsiteX4" fmla="*/ 52870 w 69234"/>
                <a:gd name="connsiteY4" fmla="*/ 821961 h 824095"/>
                <a:gd name="connsiteX5" fmla="*/ 16358 w 69234"/>
                <a:gd name="connsiteY5" fmla="*/ 637811 h 824095"/>
                <a:gd name="connsiteX6" fmla="*/ 483 w 69234"/>
                <a:gd name="connsiteY6" fmla="*/ 313961 h 824095"/>
                <a:gd name="connsiteX7" fmla="*/ 10008 w 69234"/>
                <a:gd name="connsiteY7" fmla="*/ 148861 h 824095"/>
                <a:gd name="connsiteX8" fmla="*/ 68745 w 69234"/>
                <a:gd name="connsiteY8" fmla="*/ 1223 h 8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34" h="824095">
                  <a:moveTo>
                    <a:pt x="68745" y="1223"/>
                  </a:moveTo>
                  <a:cubicBezTo>
                    <a:pt x="73243" y="-7773"/>
                    <a:pt x="45462" y="33767"/>
                    <a:pt x="36995" y="94886"/>
                  </a:cubicBezTo>
                  <a:cubicBezTo>
                    <a:pt x="28528" y="156005"/>
                    <a:pt x="18474" y="264749"/>
                    <a:pt x="17945" y="367936"/>
                  </a:cubicBezTo>
                  <a:cubicBezTo>
                    <a:pt x="17416" y="471123"/>
                    <a:pt x="27999" y="638340"/>
                    <a:pt x="33820" y="714011"/>
                  </a:cubicBezTo>
                  <a:cubicBezTo>
                    <a:pt x="39641" y="789682"/>
                    <a:pt x="55780" y="834661"/>
                    <a:pt x="52870" y="821961"/>
                  </a:cubicBezTo>
                  <a:cubicBezTo>
                    <a:pt x="49960" y="809261"/>
                    <a:pt x="25089" y="722478"/>
                    <a:pt x="16358" y="637811"/>
                  </a:cubicBezTo>
                  <a:cubicBezTo>
                    <a:pt x="7627" y="553144"/>
                    <a:pt x="1541" y="395453"/>
                    <a:pt x="483" y="313961"/>
                  </a:cubicBezTo>
                  <a:cubicBezTo>
                    <a:pt x="-575" y="232469"/>
                    <a:pt x="-840" y="202836"/>
                    <a:pt x="10008" y="148861"/>
                  </a:cubicBezTo>
                  <a:cubicBezTo>
                    <a:pt x="20856" y="94886"/>
                    <a:pt x="64247" y="10219"/>
                    <a:pt x="68745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DB4259A4-5766-4A71-AC12-AF248A4A5EA1}"/>
                </a:ext>
              </a:extLst>
            </p:cNvPr>
            <p:cNvSpPr/>
            <p:nvPr/>
          </p:nvSpPr>
          <p:spPr>
            <a:xfrm>
              <a:off x="4194569" y="5987933"/>
              <a:ext cx="203259" cy="16653"/>
            </a:xfrm>
            <a:custGeom>
              <a:avLst/>
              <a:gdLst>
                <a:gd name="connsiteX0" fmla="*/ 5956 w 203259"/>
                <a:gd name="connsiteY0" fmla="*/ 15992 h 16653"/>
                <a:gd name="connsiteX1" fmla="*/ 198044 w 203259"/>
                <a:gd name="connsiteY1" fmla="*/ 14405 h 16653"/>
                <a:gd name="connsiteX2" fmla="*/ 140894 w 203259"/>
                <a:gd name="connsiteY2" fmla="*/ 117 h 16653"/>
                <a:gd name="connsiteX3" fmla="*/ 56756 w 203259"/>
                <a:gd name="connsiteY3" fmla="*/ 8055 h 16653"/>
                <a:gd name="connsiteX4" fmla="*/ 5956 w 203259"/>
                <a:gd name="connsiteY4" fmla="*/ 15992 h 1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59" h="16653">
                  <a:moveTo>
                    <a:pt x="5956" y="15992"/>
                  </a:moveTo>
                  <a:cubicBezTo>
                    <a:pt x="29504" y="17050"/>
                    <a:pt x="175554" y="17051"/>
                    <a:pt x="198044" y="14405"/>
                  </a:cubicBezTo>
                  <a:cubicBezTo>
                    <a:pt x="220534" y="11759"/>
                    <a:pt x="164442" y="1175"/>
                    <a:pt x="140894" y="117"/>
                  </a:cubicBezTo>
                  <a:cubicBezTo>
                    <a:pt x="117346" y="-941"/>
                    <a:pt x="78716" y="5409"/>
                    <a:pt x="56756" y="8055"/>
                  </a:cubicBezTo>
                  <a:cubicBezTo>
                    <a:pt x="34796" y="10701"/>
                    <a:pt x="-17592" y="14934"/>
                    <a:pt x="5956" y="15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EC7E1384-A91A-465B-88DB-CD7AC9BBFF9A}"/>
                </a:ext>
              </a:extLst>
            </p:cNvPr>
            <p:cNvSpPr/>
            <p:nvPr/>
          </p:nvSpPr>
          <p:spPr>
            <a:xfrm>
              <a:off x="4307947" y="6008688"/>
              <a:ext cx="77343" cy="802438"/>
            </a:xfrm>
            <a:custGeom>
              <a:avLst/>
              <a:gdLst>
                <a:gd name="connsiteX0" fmla="*/ 76728 w 77343"/>
                <a:gd name="connsiteY0" fmla="*/ 0 h 802438"/>
                <a:gd name="connsiteX1" fmla="*/ 5291 w 77343"/>
                <a:gd name="connsiteY1" fmla="*/ 233362 h 802438"/>
                <a:gd name="connsiteX2" fmla="*/ 5291 w 77343"/>
                <a:gd name="connsiteY2" fmla="*/ 342900 h 802438"/>
                <a:gd name="connsiteX3" fmla="*/ 5291 w 77343"/>
                <a:gd name="connsiteY3" fmla="*/ 482600 h 802438"/>
                <a:gd name="connsiteX4" fmla="*/ 32278 w 77343"/>
                <a:gd name="connsiteY4" fmla="*/ 711200 h 802438"/>
                <a:gd name="connsiteX5" fmla="*/ 56091 w 77343"/>
                <a:gd name="connsiteY5" fmla="*/ 800100 h 802438"/>
                <a:gd name="connsiteX6" fmla="*/ 38628 w 77343"/>
                <a:gd name="connsiteY6" fmla="*/ 758825 h 802438"/>
                <a:gd name="connsiteX7" fmla="*/ 32278 w 77343"/>
                <a:gd name="connsiteY7" fmla="*/ 576262 h 802438"/>
                <a:gd name="connsiteX8" fmla="*/ 25928 w 77343"/>
                <a:gd name="connsiteY8" fmla="*/ 447675 h 802438"/>
                <a:gd name="connsiteX9" fmla="*/ 38628 w 77343"/>
                <a:gd name="connsiteY9" fmla="*/ 231775 h 802438"/>
                <a:gd name="connsiteX10" fmla="*/ 76728 w 77343"/>
                <a:gd name="connsiteY10" fmla="*/ 0 h 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43" h="802438">
                  <a:moveTo>
                    <a:pt x="76728" y="0"/>
                  </a:moveTo>
                  <a:cubicBezTo>
                    <a:pt x="71172" y="265"/>
                    <a:pt x="17197" y="176212"/>
                    <a:pt x="5291" y="233362"/>
                  </a:cubicBezTo>
                  <a:cubicBezTo>
                    <a:pt x="-6615" y="290512"/>
                    <a:pt x="5291" y="342900"/>
                    <a:pt x="5291" y="342900"/>
                  </a:cubicBezTo>
                  <a:cubicBezTo>
                    <a:pt x="5291" y="384440"/>
                    <a:pt x="793" y="421217"/>
                    <a:pt x="5291" y="482600"/>
                  </a:cubicBezTo>
                  <a:cubicBezTo>
                    <a:pt x="9789" y="543983"/>
                    <a:pt x="23811" y="658283"/>
                    <a:pt x="32278" y="711200"/>
                  </a:cubicBezTo>
                  <a:cubicBezTo>
                    <a:pt x="40745" y="764117"/>
                    <a:pt x="55033" y="792163"/>
                    <a:pt x="56091" y="800100"/>
                  </a:cubicBezTo>
                  <a:cubicBezTo>
                    <a:pt x="57149" y="808037"/>
                    <a:pt x="42597" y="796131"/>
                    <a:pt x="38628" y="758825"/>
                  </a:cubicBezTo>
                  <a:cubicBezTo>
                    <a:pt x="34659" y="721519"/>
                    <a:pt x="34395" y="628120"/>
                    <a:pt x="32278" y="576262"/>
                  </a:cubicBezTo>
                  <a:cubicBezTo>
                    <a:pt x="30161" y="524404"/>
                    <a:pt x="24870" y="505089"/>
                    <a:pt x="25928" y="447675"/>
                  </a:cubicBezTo>
                  <a:cubicBezTo>
                    <a:pt x="26986" y="390261"/>
                    <a:pt x="28574" y="304535"/>
                    <a:pt x="38628" y="231775"/>
                  </a:cubicBezTo>
                  <a:cubicBezTo>
                    <a:pt x="48682" y="159015"/>
                    <a:pt x="82284" y="-265"/>
                    <a:pt x="767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33EF75A2-3E04-4D2A-BFA4-2AD698C80FD4}"/>
                </a:ext>
              </a:extLst>
            </p:cNvPr>
            <p:cNvSpPr/>
            <p:nvPr/>
          </p:nvSpPr>
          <p:spPr>
            <a:xfrm>
              <a:off x="4205169" y="6808615"/>
              <a:ext cx="183220" cy="17022"/>
            </a:xfrm>
            <a:custGeom>
              <a:avLst/>
              <a:gdLst>
                <a:gd name="connsiteX0" fmla="*/ 119 w 183220"/>
                <a:gd name="connsiteY0" fmla="*/ 8110 h 17022"/>
                <a:gd name="connsiteX1" fmla="*/ 173156 w 183220"/>
                <a:gd name="connsiteY1" fmla="*/ 173 h 17022"/>
                <a:gd name="connsiteX2" fmla="*/ 146169 w 183220"/>
                <a:gd name="connsiteY2" fmla="*/ 16048 h 17022"/>
                <a:gd name="connsiteX3" fmla="*/ 119 w 183220"/>
                <a:gd name="connsiteY3" fmla="*/ 8110 h 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20" h="17022">
                  <a:moveTo>
                    <a:pt x="119" y="8110"/>
                  </a:moveTo>
                  <a:cubicBezTo>
                    <a:pt x="4617" y="5464"/>
                    <a:pt x="148815" y="-1150"/>
                    <a:pt x="173156" y="173"/>
                  </a:cubicBezTo>
                  <a:cubicBezTo>
                    <a:pt x="197497" y="1496"/>
                    <a:pt x="173421" y="12079"/>
                    <a:pt x="146169" y="16048"/>
                  </a:cubicBezTo>
                  <a:cubicBezTo>
                    <a:pt x="118917" y="20017"/>
                    <a:pt x="-4379" y="10756"/>
                    <a:pt x="119" y="8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5AA3CC05-AE80-446E-8D11-D0B6D5432498}"/>
                </a:ext>
              </a:extLst>
            </p:cNvPr>
            <p:cNvSpPr/>
            <p:nvPr/>
          </p:nvSpPr>
          <p:spPr>
            <a:xfrm>
              <a:off x="4486227" y="6000593"/>
              <a:ext cx="173687" cy="692705"/>
            </a:xfrm>
            <a:custGeom>
              <a:avLst/>
              <a:gdLst>
                <a:gd name="connsiteX0" fmla="*/ 88948 w 173687"/>
                <a:gd name="connsiteY0" fmla="*/ 3332 h 692705"/>
                <a:gd name="connsiteX1" fmla="*/ 136573 w 173687"/>
                <a:gd name="connsiteY1" fmla="*/ 317657 h 692705"/>
                <a:gd name="connsiteX2" fmla="*/ 133398 w 173687"/>
                <a:gd name="connsiteY2" fmla="*/ 582770 h 692705"/>
                <a:gd name="connsiteX3" fmla="*/ 106411 w 173687"/>
                <a:gd name="connsiteY3" fmla="*/ 681195 h 692705"/>
                <a:gd name="connsiteX4" fmla="*/ 58786 w 173687"/>
                <a:gd name="connsiteY4" fmla="*/ 689132 h 692705"/>
                <a:gd name="connsiteX5" fmla="*/ 25448 w 173687"/>
                <a:gd name="connsiteY5" fmla="*/ 666907 h 692705"/>
                <a:gd name="connsiteX6" fmla="*/ 48 w 173687"/>
                <a:gd name="connsiteY6" fmla="*/ 616107 h 692705"/>
                <a:gd name="connsiteX7" fmla="*/ 31798 w 173687"/>
                <a:gd name="connsiteY7" fmla="*/ 635157 h 692705"/>
                <a:gd name="connsiteX8" fmla="*/ 114348 w 173687"/>
                <a:gd name="connsiteY8" fmla="*/ 666907 h 692705"/>
                <a:gd name="connsiteX9" fmla="*/ 161973 w 173687"/>
                <a:gd name="connsiteY9" fmla="*/ 628807 h 692705"/>
                <a:gd name="connsiteX10" fmla="*/ 169911 w 173687"/>
                <a:gd name="connsiteY10" fmla="*/ 528795 h 692705"/>
                <a:gd name="connsiteX11" fmla="*/ 88948 w 173687"/>
                <a:gd name="connsiteY11" fmla="*/ 3332 h 6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687" h="692705">
                  <a:moveTo>
                    <a:pt x="88948" y="3332"/>
                  </a:moveTo>
                  <a:cubicBezTo>
                    <a:pt x="83392" y="-31858"/>
                    <a:pt x="129165" y="221084"/>
                    <a:pt x="136573" y="317657"/>
                  </a:cubicBezTo>
                  <a:cubicBezTo>
                    <a:pt x="143981" y="414230"/>
                    <a:pt x="138425" y="522180"/>
                    <a:pt x="133398" y="582770"/>
                  </a:cubicBezTo>
                  <a:cubicBezTo>
                    <a:pt x="128371" y="643360"/>
                    <a:pt x="118846" y="663468"/>
                    <a:pt x="106411" y="681195"/>
                  </a:cubicBezTo>
                  <a:cubicBezTo>
                    <a:pt x="93976" y="698922"/>
                    <a:pt x="72280" y="691513"/>
                    <a:pt x="58786" y="689132"/>
                  </a:cubicBezTo>
                  <a:cubicBezTo>
                    <a:pt x="45292" y="686751"/>
                    <a:pt x="35238" y="679078"/>
                    <a:pt x="25448" y="666907"/>
                  </a:cubicBezTo>
                  <a:cubicBezTo>
                    <a:pt x="15658" y="654736"/>
                    <a:pt x="-1010" y="621398"/>
                    <a:pt x="48" y="616107"/>
                  </a:cubicBezTo>
                  <a:cubicBezTo>
                    <a:pt x="1106" y="610816"/>
                    <a:pt x="12748" y="626690"/>
                    <a:pt x="31798" y="635157"/>
                  </a:cubicBezTo>
                  <a:cubicBezTo>
                    <a:pt x="50848" y="643624"/>
                    <a:pt x="92652" y="667965"/>
                    <a:pt x="114348" y="666907"/>
                  </a:cubicBezTo>
                  <a:cubicBezTo>
                    <a:pt x="136044" y="665849"/>
                    <a:pt x="152712" y="651826"/>
                    <a:pt x="161973" y="628807"/>
                  </a:cubicBezTo>
                  <a:cubicBezTo>
                    <a:pt x="171234" y="605788"/>
                    <a:pt x="178378" y="632776"/>
                    <a:pt x="169911" y="528795"/>
                  </a:cubicBezTo>
                  <a:cubicBezTo>
                    <a:pt x="161444" y="424814"/>
                    <a:pt x="94504" y="38522"/>
                    <a:pt x="88948" y="3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73EB88F4-8435-4A46-B65F-990F6503E28D}"/>
                </a:ext>
              </a:extLst>
            </p:cNvPr>
            <p:cNvSpPr/>
            <p:nvPr/>
          </p:nvSpPr>
          <p:spPr>
            <a:xfrm>
              <a:off x="4580572" y="6000370"/>
              <a:ext cx="48581" cy="307108"/>
            </a:xfrm>
            <a:custGeom>
              <a:avLst/>
              <a:gdLst>
                <a:gd name="connsiteX0" fmla="*/ 953 w 48581"/>
                <a:gd name="connsiteY0" fmla="*/ 1968 h 307108"/>
                <a:gd name="connsiteX1" fmla="*/ 43816 w 48581"/>
                <a:gd name="connsiteY1" fmla="*/ 187705 h 307108"/>
                <a:gd name="connsiteX2" fmla="*/ 46991 w 48581"/>
                <a:gd name="connsiteY2" fmla="*/ 306768 h 307108"/>
                <a:gd name="connsiteX3" fmla="*/ 39053 w 48581"/>
                <a:gd name="connsiteY3" fmla="*/ 219455 h 307108"/>
                <a:gd name="connsiteX4" fmla="*/ 16828 w 48581"/>
                <a:gd name="connsiteY4" fmla="*/ 97218 h 307108"/>
                <a:gd name="connsiteX5" fmla="*/ 953 w 48581"/>
                <a:gd name="connsiteY5" fmla="*/ 1968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81" h="307108">
                  <a:moveTo>
                    <a:pt x="953" y="1968"/>
                  </a:moveTo>
                  <a:cubicBezTo>
                    <a:pt x="5451" y="17049"/>
                    <a:pt x="36143" y="136905"/>
                    <a:pt x="43816" y="187705"/>
                  </a:cubicBezTo>
                  <a:cubicBezTo>
                    <a:pt x="51489" y="238505"/>
                    <a:pt x="47785" y="301476"/>
                    <a:pt x="46991" y="306768"/>
                  </a:cubicBezTo>
                  <a:cubicBezTo>
                    <a:pt x="46197" y="312060"/>
                    <a:pt x="44080" y="254380"/>
                    <a:pt x="39053" y="219455"/>
                  </a:cubicBezTo>
                  <a:cubicBezTo>
                    <a:pt x="34026" y="184530"/>
                    <a:pt x="24765" y="132143"/>
                    <a:pt x="16828" y="97218"/>
                  </a:cubicBezTo>
                  <a:cubicBezTo>
                    <a:pt x="8891" y="62293"/>
                    <a:pt x="-3545" y="-13113"/>
                    <a:pt x="953" y="1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FCCAB652-4F24-478B-B84E-BA28F7838F27}"/>
                </a:ext>
              </a:extLst>
            </p:cNvPr>
            <p:cNvSpPr/>
            <p:nvPr/>
          </p:nvSpPr>
          <p:spPr>
            <a:xfrm>
              <a:off x="4561656" y="5977217"/>
              <a:ext cx="218317" cy="681057"/>
            </a:xfrm>
            <a:custGeom>
              <a:avLst/>
              <a:gdLst>
                <a:gd name="connsiteX0" fmla="*/ 819 w 218317"/>
                <a:gd name="connsiteY0" fmla="*/ 15596 h 681057"/>
                <a:gd name="connsiteX1" fmla="*/ 173857 w 218317"/>
                <a:gd name="connsiteY1" fmla="*/ 15596 h 681057"/>
                <a:gd name="connsiteX2" fmla="*/ 188144 w 218317"/>
                <a:gd name="connsiteY2" fmla="*/ 15596 h 681057"/>
                <a:gd name="connsiteX3" fmla="*/ 197669 w 218317"/>
                <a:gd name="connsiteY3" fmla="*/ 64808 h 681057"/>
                <a:gd name="connsiteX4" fmla="*/ 204019 w 218317"/>
                <a:gd name="connsiteY4" fmla="*/ 133071 h 681057"/>
                <a:gd name="connsiteX5" fmla="*/ 210369 w 218317"/>
                <a:gd name="connsiteY5" fmla="*/ 245783 h 681057"/>
                <a:gd name="connsiteX6" fmla="*/ 218307 w 218317"/>
                <a:gd name="connsiteY6" fmla="*/ 555346 h 681057"/>
                <a:gd name="connsiteX7" fmla="*/ 211957 w 218317"/>
                <a:gd name="connsiteY7" fmla="*/ 634721 h 681057"/>
                <a:gd name="connsiteX8" fmla="*/ 207194 w 218317"/>
                <a:gd name="connsiteY8" fmla="*/ 680758 h 681057"/>
                <a:gd name="connsiteX9" fmla="*/ 204019 w 218317"/>
                <a:gd name="connsiteY9" fmla="*/ 644246 h 681057"/>
                <a:gd name="connsiteX10" fmla="*/ 204019 w 218317"/>
                <a:gd name="connsiteY10" fmla="*/ 474383 h 681057"/>
                <a:gd name="connsiteX11" fmla="*/ 177032 w 218317"/>
                <a:gd name="connsiteY11" fmla="*/ 34646 h 681057"/>
                <a:gd name="connsiteX12" fmla="*/ 165919 w 218317"/>
                <a:gd name="connsiteY12" fmla="*/ 28296 h 681057"/>
                <a:gd name="connsiteX13" fmla="*/ 110357 w 218317"/>
                <a:gd name="connsiteY13" fmla="*/ 31471 h 681057"/>
                <a:gd name="connsiteX14" fmla="*/ 819 w 218317"/>
                <a:gd name="connsiteY14" fmla="*/ 15596 h 68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317" h="681057">
                  <a:moveTo>
                    <a:pt x="819" y="15596"/>
                  </a:moveTo>
                  <a:cubicBezTo>
                    <a:pt x="11402" y="12950"/>
                    <a:pt x="173857" y="15596"/>
                    <a:pt x="173857" y="15596"/>
                  </a:cubicBezTo>
                  <a:cubicBezTo>
                    <a:pt x="205078" y="15596"/>
                    <a:pt x="184175" y="7394"/>
                    <a:pt x="188144" y="15596"/>
                  </a:cubicBezTo>
                  <a:cubicBezTo>
                    <a:pt x="192113" y="23798"/>
                    <a:pt x="195023" y="45229"/>
                    <a:pt x="197669" y="64808"/>
                  </a:cubicBezTo>
                  <a:cubicBezTo>
                    <a:pt x="200315" y="84387"/>
                    <a:pt x="201902" y="102909"/>
                    <a:pt x="204019" y="133071"/>
                  </a:cubicBezTo>
                  <a:cubicBezTo>
                    <a:pt x="206136" y="163233"/>
                    <a:pt x="207988" y="175404"/>
                    <a:pt x="210369" y="245783"/>
                  </a:cubicBezTo>
                  <a:cubicBezTo>
                    <a:pt x="212750" y="316162"/>
                    <a:pt x="218042" y="490523"/>
                    <a:pt x="218307" y="555346"/>
                  </a:cubicBezTo>
                  <a:cubicBezTo>
                    <a:pt x="218572" y="620169"/>
                    <a:pt x="213809" y="613819"/>
                    <a:pt x="211957" y="634721"/>
                  </a:cubicBezTo>
                  <a:cubicBezTo>
                    <a:pt x="210105" y="655623"/>
                    <a:pt x="208517" y="679171"/>
                    <a:pt x="207194" y="680758"/>
                  </a:cubicBezTo>
                  <a:cubicBezTo>
                    <a:pt x="205871" y="682345"/>
                    <a:pt x="204548" y="678642"/>
                    <a:pt x="204019" y="644246"/>
                  </a:cubicBezTo>
                  <a:cubicBezTo>
                    <a:pt x="203490" y="609850"/>
                    <a:pt x="208517" y="575983"/>
                    <a:pt x="204019" y="474383"/>
                  </a:cubicBezTo>
                  <a:cubicBezTo>
                    <a:pt x="199521" y="372783"/>
                    <a:pt x="183382" y="108994"/>
                    <a:pt x="177032" y="34646"/>
                  </a:cubicBezTo>
                  <a:cubicBezTo>
                    <a:pt x="170682" y="-39702"/>
                    <a:pt x="177031" y="28825"/>
                    <a:pt x="165919" y="28296"/>
                  </a:cubicBezTo>
                  <a:cubicBezTo>
                    <a:pt x="154807" y="27767"/>
                    <a:pt x="135492" y="32794"/>
                    <a:pt x="110357" y="31471"/>
                  </a:cubicBezTo>
                  <a:cubicBezTo>
                    <a:pt x="85222" y="30148"/>
                    <a:pt x="-9764" y="18242"/>
                    <a:pt x="819" y="15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E877550-DBB2-46B1-A9A1-1D47874C67BC}"/>
                </a:ext>
              </a:extLst>
            </p:cNvPr>
            <p:cNvSpPr/>
            <p:nvPr/>
          </p:nvSpPr>
          <p:spPr>
            <a:xfrm>
              <a:off x="4418132" y="6592881"/>
              <a:ext cx="360245" cy="253541"/>
            </a:xfrm>
            <a:custGeom>
              <a:avLst/>
              <a:gdLst>
                <a:gd name="connsiteX0" fmla="*/ 72906 w 360245"/>
                <a:gd name="connsiteY0" fmla="*/ 7 h 253541"/>
                <a:gd name="connsiteX1" fmla="*/ 6231 w 360245"/>
                <a:gd name="connsiteY1" fmla="*/ 158757 h 253541"/>
                <a:gd name="connsiteX2" fmla="*/ 22106 w 360245"/>
                <a:gd name="connsiteY2" fmla="*/ 185744 h 253541"/>
                <a:gd name="connsiteX3" fmla="*/ 176093 w 360245"/>
                <a:gd name="connsiteY3" fmla="*/ 250832 h 253541"/>
                <a:gd name="connsiteX4" fmla="*/ 238006 w 360245"/>
                <a:gd name="connsiteY4" fmla="*/ 236544 h 253541"/>
                <a:gd name="connsiteX5" fmla="*/ 293568 w 360245"/>
                <a:gd name="connsiteY5" fmla="*/ 193682 h 253541"/>
                <a:gd name="connsiteX6" fmla="*/ 323731 w 360245"/>
                <a:gd name="connsiteY6" fmla="*/ 150819 h 253541"/>
                <a:gd name="connsiteX7" fmla="*/ 360243 w 360245"/>
                <a:gd name="connsiteY7" fmla="*/ 12707 h 253541"/>
                <a:gd name="connsiteX8" fmla="*/ 325318 w 360245"/>
                <a:gd name="connsiteY8" fmla="*/ 103194 h 253541"/>
                <a:gd name="connsiteX9" fmla="*/ 264993 w 360245"/>
                <a:gd name="connsiteY9" fmla="*/ 177807 h 253541"/>
                <a:gd name="connsiteX10" fmla="*/ 182443 w 360245"/>
                <a:gd name="connsiteY10" fmla="*/ 227019 h 253541"/>
                <a:gd name="connsiteX11" fmla="*/ 144343 w 360245"/>
                <a:gd name="connsiteY11" fmla="*/ 227019 h 253541"/>
                <a:gd name="connsiteX12" fmla="*/ 31631 w 360245"/>
                <a:gd name="connsiteY12" fmla="*/ 152407 h 253541"/>
                <a:gd name="connsiteX13" fmla="*/ 72906 w 360245"/>
                <a:gd name="connsiteY13" fmla="*/ 7 h 25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45" h="253541">
                  <a:moveTo>
                    <a:pt x="72906" y="7"/>
                  </a:moveTo>
                  <a:cubicBezTo>
                    <a:pt x="68673" y="1065"/>
                    <a:pt x="14698" y="127801"/>
                    <a:pt x="6231" y="158757"/>
                  </a:cubicBezTo>
                  <a:cubicBezTo>
                    <a:pt x="-2236" y="189713"/>
                    <a:pt x="-6204" y="170398"/>
                    <a:pt x="22106" y="185744"/>
                  </a:cubicBezTo>
                  <a:cubicBezTo>
                    <a:pt x="50416" y="201090"/>
                    <a:pt x="140110" y="242365"/>
                    <a:pt x="176093" y="250832"/>
                  </a:cubicBezTo>
                  <a:cubicBezTo>
                    <a:pt x="212076" y="259299"/>
                    <a:pt x="218427" y="246069"/>
                    <a:pt x="238006" y="236544"/>
                  </a:cubicBezTo>
                  <a:cubicBezTo>
                    <a:pt x="257585" y="227019"/>
                    <a:pt x="279281" y="207969"/>
                    <a:pt x="293568" y="193682"/>
                  </a:cubicBezTo>
                  <a:cubicBezTo>
                    <a:pt x="307855" y="179395"/>
                    <a:pt x="312619" y="180981"/>
                    <a:pt x="323731" y="150819"/>
                  </a:cubicBezTo>
                  <a:cubicBezTo>
                    <a:pt x="334843" y="120657"/>
                    <a:pt x="359979" y="20644"/>
                    <a:pt x="360243" y="12707"/>
                  </a:cubicBezTo>
                  <a:cubicBezTo>
                    <a:pt x="360507" y="4770"/>
                    <a:pt x="341193" y="75677"/>
                    <a:pt x="325318" y="103194"/>
                  </a:cubicBezTo>
                  <a:cubicBezTo>
                    <a:pt x="309443" y="130711"/>
                    <a:pt x="288805" y="157170"/>
                    <a:pt x="264993" y="177807"/>
                  </a:cubicBezTo>
                  <a:cubicBezTo>
                    <a:pt x="241181" y="198444"/>
                    <a:pt x="202551" y="218817"/>
                    <a:pt x="182443" y="227019"/>
                  </a:cubicBezTo>
                  <a:cubicBezTo>
                    <a:pt x="162335" y="235221"/>
                    <a:pt x="169478" y="239454"/>
                    <a:pt x="144343" y="227019"/>
                  </a:cubicBezTo>
                  <a:cubicBezTo>
                    <a:pt x="119208" y="214584"/>
                    <a:pt x="42743" y="187596"/>
                    <a:pt x="31631" y="152407"/>
                  </a:cubicBezTo>
                  <a:cubicBezTo>
                    <a:pt x="20519" y="117218"/>
                    <a:pt x="77139" y="-1051"/>
                    <a:pt x="7290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13C06B9F-FED7-4017-B65F-82B668985555}"/>
                </a:ext>
              </a:extLst>
            </p:cNvPr>
            <p:cNvSpPr/>
            <p:nvPr/>
          </p:nvSpPr>
          <p:spPr>
            <a:xfrm>
              <a:off x="4932527" y="5978818"/>
              <a:ext cx="192932" cy="19127"/>
            </a:xfrm>
            <a:custGeom>
              <a:avLst/>
              <a:gdLst>
                <a:gd name="connsiteX0" fmla="*/ 4598 w 192932"/>
                <a:gd name="connsiteY0" fmla="*/ 18757 h 19127"/>
                <a:gd name="connsiteX1" fmla="*/ 179223 w 192932"/>
                <a:gd name="connsiteY1" fmla="*/ 12407 h 19127"/>
                <a:gd name="connsiteX2" fmla="*/ 168111 w 192932"/>
                <a:gd name="connsiteY2" fmla="*/ 2882 h 19127"/>
                <a:gd name="connsiteX3" fmla="*/ 60161 w 192932"/>
                <a:gd name="connsiteY3" fmla="*/ 1295 h 19127"/>
                <a:gd name="connsiteX4" fmla="*/ 4598 w 192932"/>
                <a:gd name="connsiteY4" fmla="*/ 18757 h 1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32" h="19127">
                  <a:moveTo>
                    <a:pt x="4598" y="18757"/>
                  </a:moveTo>
                  <a:cubicBezTo>
                    <a:pt x="24442" y="20609"/>
                    <a:pt x="151971" y="15053"/>
                    <a:pt x="179223" y="12407"/>
                  </a:cubicBezTo>
                  <a:cubicBezTo>
                    <a:pt x="206475" y="9761"/>
                    <a:pt x="187955" y="4734"/>
                    <a:pt x="168111" y="2882"/>
                  </a:cubicBezTo>
                  <a:cubicBezTo>
                    <a:pt x="148267" y="1030"/>
                    <a:pt x="86355" y="-1616"/>
                    <a:pt x="60161" y="1295"/>
                  </a:cubicBezTo>
                  <a:cubicBezTo>
                    <a:pt x="33967" y="4205"/>
                    <a:pt x="-15246" y="16905"/>
                    <a:pt x="4598" y="18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DA249D4D-D884-4132-BAB1-1DDA7CF85F1A}"/>
                </a:ext>
              </a:extLst>
            </p:cNvPr>
            <p:cNvSpPr/>
            <p:nvPr/>
          </p:nvSpPr>
          <p:spPr>
            <a:xfrm>
              <a:off x="4900554" y="5992342"/>
              <a:ext cx="214885" cy="828167"/>
            </a:xfrm>
            <a:custGeom>
              <a:avLst/>
              <a:gdLst>
                <a:gd name="connsiteX0" fmla="*/ 68321 w 214885"/>
                <a:gd name="connsiteY0" fmla="*/ 11583 h 828167"/>
                <a:gd name="connsiteX1" fmla="*/ 23871 w 214885"/>
                <a:gd name="connsiteY1" fmla="*/ 86196 h 828167"/>
                <a:gd name="connsiteX2" fmla="*/ 59 w 214885"/>
                <a:gd name="connsiteY2" fmla="*/ 498946 h 828167"/>
                <a:gd name="connsiteX3" fmla="*/ 17521 w 214885"/>
                <a:gd name="connsiteY3" fmla="*/ 778346 h 828167"/>
                <a:gd name="connsiteX4" fmla="*/ 31809 w 214885"/>
                <a:gd name="connsiteY4" fmla="*/ 822796 h 828167"/>
                <a:gd name="connsiteX5" fmla="*/ 57209 w 214885"/>
                <a:gd name="connsiteY5" fmla="*/ 827558 h 828167"/>
                <a:gd name="connsiteX6" fmla="*/ 212784 w 214885"/>
                <a:gd name="connsiteY6" fmla="*/ 824383 h 828167"/>
                <a:gd name="connsiteX7" fmla="*/ 141346 w 214885"/>
                <a:gd name="connsiteY7" fmla="*/ 814858 h 828167"/>
                <a:gd name="connsiteX8" fmla="*/ 58796 w 214885"/>
                <a:gd name="connsiteY8" fmla="*/ 811683 h 828167"/>
                <a:gd name="connsiteX9" fmla="*/ 41334 w 214885"/>
                <a:gd name="connsiteY9" fmla="*/ 783108 h 828167"/>
                <a:gd name="connsiteX10" fmla="*/ 15934 w 214885"/>
                <a:gd name="connsiteY10" fmla="*/ 665633 h 828167"/>
                <a:gd name="connsiteX11" fmla="*/ 11171 w 214885"/>
                <a:gd name="connsiteY11" fmla="*/ 252883 h 828167"/>
                <a:gd name="connsiteX12" fmla="*/ 68321 w 214885"/>
                <a:gd name="connsiteY12" fmla="*/ 11583 h 8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885" h="828167">
                  <a:moveTo>
                    <a:pt x="68321" y="11583"/>
                  </a:moveTo>
                  <a:cubicBezTo>
                    <a:pt x="70438" y="-16198"/>
                    <a:pt x="35248" y="4969"/>
                    <a:pt x="23871" y="86196"/>
                  </a:cubicBezTo>
                  <a:cubicBezTo>
                    <a:pt x="12494" y="167423"/>
                    <a:pt x="1117" y="383588"/>
                    <a:pt x="59" y="498946"/>
                  </a:cubicBezTo>
                  <a:cubicBezTo>
                    <a:pt x="-999" y="614304"/>
                    <a:pt x="12229" y="724371"/>
                    <a:pt x="17521" y="778346"/>
                  </a:cubicBezTo>
                  <a:cubicBezTo>
                    <a:pt x="22813" y="832321"/>
                    <a:pt x="25194" y="814594"/>
                    <a:pt x="31809" y="822796"/>
                  </a:cubicBezTo>
                  <a:cubicBezTo>
                    <a:pt x="38424" y="830998"/>
                    <a:pt x="27047" y="827294"/>
                    <a:pt x="57209" y="827558"/>
                  </a:cubicBezTo>
                  <a:cubicBezTo>
                    <a:pt x="87371" y="827822"/>
                    <a:pt x="198761" y="826500"/>
                    <a:pt x="212784" y="824383"/>
                  </a:cubicBezTo>
                  <a:cubicBezTo>
                    <a:pt x="226807" y="822266"/>
                    <a:pt x="167011" y="816975"/>
                    <a:pt x="141346" y="814858"/>
                  </a:cubicBezTo>
                  <a:cubicBezTo>
                    <a:pt x="115681" y="812741"/>
                    <a:pt x="75465" y="816975"/>
                    <a:pt x="58796" y="811683"/>
                  </a:cubicBezTo>
                  <a:cubicBezTo>
                    <a:pt x="42127" y="806391"/>
                    <a:pt x="48478" y="807450"/>
                    <a:pt x="41334" y="783108"/>
                  </a:cubicBezTo>
                  <a:cubicBezTo>
                    <a:pt x="34190" y="758766"/>
                    <a:pt x="20961" y="754004"/>
                    <a:pt x="15934" y="665633"/>
                  </a:cubicBezTo>
                  <a:cubicBezTo>
                    <a:pt x="10907" y="577262"/>
                    <a:pt x="4557" y="359775"/>
                    <a:pt x="11171" y="252883"/>
                  </a:cubicBezTo>
                  <a:cubicBezTo>
                    <a:pt x="17785" y="145991"/>
                    <a:pt x="66204" y="39364"/>
                    <a:pt x="68321" y="11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E16DBFEE-464F-4495-B564-EC63449930B3}"/>
                </a:ext>
              </a:extLst>
            </p:cNvPr>
            <p:cNvSpPr/>
            <p:nvPr/>
          </p:nvSpPr>
          <p:spPr>
            <a:xfrm>
              <a:off x="5035418" y="6007635"/>
              <a:ext cx="77988" cy="820456"/>
            </a:xfrm>
            <a:custGeom>
              <a:avLst/>
              <a:gdLst>
                <a:gd name="connsiteX0" fmla="*/ 77920 w 77988"/>
                <a:gd name="connsiteY0" fmla="*/ 1053 h 820456"/>
                <a:gd name="connsiteX1" fmla="*/ 31882 w 77988"/>
                <a:gd name="connsiteY1" fmla="*/ 180440 h 820456"/>
                <a:gd name="connsiteX2" fmla="*/ 6482 w 77988"/>
                <a:gd name="connsiteY2" fmla="*/ 397928 h 820456"/>
                <a:gd name="connsiteX3" fmla="*/ 30295 w 77988"/>
                <a:gd name="connsiteY3" fmla="*/ 569378 h 820456"/>
                <a:gd name="connsiteX4" fmla="*/ 68395 w 77988"/>
                <a:gd name="connsiteY4" fmla="*/ 810678 h 820456"/>
                <a:gd name="connsiteX5" fmla="*/ 49345 w 77988"/>
                <a:gd name="connsiteY5" fmla="*/ 766228 h 820456"/>
                <a:gd name="connsiteX6" fmla="*/ 28707 w 77988"/>
                <a:gd name="connsiteY6" fmla="*/ 699553 h 820456"/>
                <a:gd name="connsiteX7" fmla="*/ 132 w 77988"/>
                <a:gd name="connsiteY7" fmla="*/ 507465 h 820456"/>
                <a:gd name="connsiteX8" fmla="*/ 20770 w 77988"/>
                <a:gd name="connsiteY8" fmla="*/ 126465 h 820456"/>
                <a:gd name="connsiteX9" fmla="*/ 77920 w 77988"/>
                <a:gd name="connsiteY9" fmla="*/ 1053 h 82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88" h="820456">
                  <a:moveTo>
                    <a:pt x="77920" y="1053"/>
                  </a:moveTo>
                  <a:cubicBezTo>
                    <a:pt x="79772" y="10049"/>
                    <a:pt x="43788" y="114294"/>
                    <a:pt x="31882" y="180440"/>
                  </a:cubicBezTo>
                  <a:cubicBezTo>
                    <a:pt x="19976" y="246586"/>
                    <a:pt x="6746" y="333105"/>
                    <a:pt x="6482" y="397928"/>
                  </a:cubicBezTo>
                  <a:cubicBezTo>
                    <a:pt x="6218" y="462751"/>
                    <a:pt x="19976" y="500586"/>
                    <a:pt x="30295" y="569378"/>
                  </a:cubicBezTo>
                  <a:cubicBezTo>
                    <a:pt x="40614" y="638170"/>
                    <a:pt x="65220" y="777870"/>
                    <a:pt x="68395" y="810678"/>
                  </a:cubicBezTo>
                  <a:cubicBezTo>
                    <a:pt x="71570" y="843486"/>
                    <a:pt x="55960" y="784749"/>
                    <a:pt x="49345" y="766228"/>
                  </a:cubicBezTo>
                  <a:cubicBezTo>
                    <a:pt x="42730" y="747707"/>
                    <a:pt x="36909" y="742680"/>
                    <a:pt x="28707" y="699553"/>
                  </a:cubicBezTo>
                  <a:cubicBezTo>
                    <a:pt x="20505" y="656426"/>
                    <a:pt x="1455" y="602980"/>
                    <a:pt x="132" y="507465"/>
                  </a:cubicBezTo>
                  <a:cubicBezTo>
                    <a:pt x="-1191" y="411950"/>
                    <a:pt x="7541" y="211661"/>
                    <a:pt x="20770" y="126465"/>
                  </a:cubicBezTo>
                  <a:cubicBezTo>
                    <a:pt x="33999" y="41269"/>
                    <a:pt x="76068" y="-7943"/>
                    <a:pt x="77920" y="1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86D64AC3-4504-4C0C-9B99-E47396C1E645}"/>
                </a:ext>
              </a:extLst>
            </p:cNvPr>
            <p:cNvSpPr/>
            <p:nvPr/>
          </p:nvSpPr>
          <p:spPr>
            <a:xfrm>
              <a:off x="5190307" y="5999050"/>
              <a:ext cx="248512" cy="819340"/>
            </a:xfrm>
            <a:custGeom>
              <a:avLst/>
              <a:gdLst>
                <a:gd name="connsiteX0" fmla="*/ 11931 w 248512"/>
                <a:gd name="connsiteY0" fmla="*/ 113 h 819340"/>
                <a:gd name="connsiteX1" fmla="*/ 5581 w 248512"/>
                <a:gd name="connsiteY1" fmla="*/ 119175 h 819340"/>
                <a:gd name="connsiteX2" fmla="*/ 21456 w 248512"/>
                <a:gd name="connsiteY2" fmla="*/ 208075 h 819340"/>
                <a:gd name="connsiteX3" fmla="*/ 229418 w 248512"/>
                <a:gd name="connsiteY3" fmla="*/ 520813 h 819340"/>
                <a:gd name="connsiteX4" fmla="*/ 223068 w 248512"/>
                <a:gd name="connsiteY4" fmla="*/ 544625 h 819340"/>
                <a:gd name="connsiteX5" fmla="*/ 186556 w 248512"/>
                <a:gd name="connsiteY5" fmla="*/ 644638 h 819340"/>
                <a:gd name="connsiteX6" fmla="*/ 165918 w 248512"/>
                <a:gd name="connsiteY6" fmla="*/ 719250 h 819340"/>
                <a:gd name="connsiteX7" fmla="*/ 164331 w 248512"/>
                <a:gd name="connsiteY7" fmla="*/ 781163 h 819340"/>
                <a:gd name="connsiteX8" fmla="*/ 175443 w 248512"/>
                <a:gd name="connsiteY8" fmla="*/ 819263 h 819340"/>
                <a:gd name="connsiteX9" fmla="*/ 172268 w 248512"/>
                <a:gd name="connsiteY9" fmla="*/ 771638 h 819340"/>
                <a:gd name="connsiteX10" fmla="*/ 196081 w 248512"/>
                <a:gd name="connsiteY10" fmla="*/ 671625 h 819340"/>
                <a:gd name="connsiteX11" fmla="*/ 248468 w 248512"/>
                <a:gd name="connsiteY11" fmla="*/ 501763 h 819340"/>
                <a:gd name="connsiteX12" fmla="*/ 186556 w 248512"/>
                <a:gd name="connsiteY12" fmla="*/ 422388 h 819340"/>
                <a:gd name="connsiteX13" fmla="*/ 51618 w 248512"/>
                <a:gd name="connsiteY13" fmla="*/ 198550 h 819340"/>
                <a:gd name="connsiteX14" fmla="*/ 29393 w 248512"/>
                <a:gd name="connsiteY14" fmla="*/ 141400 h 819340"/>
                <a:gd name="connsiteX15" fmla="*/ 11931 w 248512"/>
                <a:gd name="connsiteY15" fmla="*/ 113 h 81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512" h="819340">
                  <a:moveTo>
                    <a:pt x="11931" y="113"/>
                  </a:moveTo>
                  <a:cubicBezTo>
                    <a:pt x="7962" y="-3591"/>
                    <a:pt x="3993" y="84515"/>
                    <a:pt x="5581" y="119175"/>
                  </a:cubicBezTo>
                  <a:cubicBezTo>
                    <a:pt x="7168" y="153835"/>
                    <a:pt x="-15850" y="141135"/>
                    <a:pt x="21456" y="208075"/>
                  </a:cubicBezTo>
                  <a:cubicBezTo>
                    <a:pt x="58762" y="275015"/>
                    <a:pt x="195816" y="464721"/>
                    <a:pt x="229418" y="520813"/>
                  </a:cubicBezTo>
                  <a:cubicBezTo>
                    <a:pt x="263020" y="576905"/>
                    <a:pt x="230212" y="523988"/>
                    <a:pt x="223068" y="544625"/>
                  </a:cubicBezTo>
                  <a:cubicBezTo>
                    <a:pt x="215924" y="565262"/>
                    <a:pt x="196081" y="615534"/>
                    <a:pt x="186556" y="644638"/>
                  </a:cubicBezTo>
                  <a:cubicBezTo>
                    <a:pt x="177031" y="673742"/>
                    <a:pt x="169622" y="696496"/>
                    <a:pt x="165918" y="719250"/>
                  </a:cubicBezTo>
                  <a:cubicBezTo>
                    <a:pt x="162214" y="742004"/>
                    <a:pt x="162744" y="764494"/>
                    <a:pt x="164331" y="781163"/>
                  </a:cubicBezTo>
                  <a:cubicBezTo>
                    <a:pt x="165918" y="797832"/>
                    <a:pt x="174120" y="820850"/>
                    <a:pt x="175443" y="819263"/>
                  </a:cubicBezTo>
                  <a:cubicBezTo>
                    <a:pt x="176766" y="817676"/>
                    <a:pt x="168828" y="796244"/>
                    <a:pt x="172268" y="771638"/>
                  </a:cubicBezTo>
                  <a:cubicBezTo>
                    <a:pt x="175708" y="747032"/>
                    <a:pt x="183381" y="716604"/>
                    <a:pt x="196081" y="671625"/>
                  </a:cubicBezTo>
                  <a:cubicBezTo>
                    <a:pt x="208781" y="626646"/>
                    <a:pt x="250055" y="543302"/>
                    <a:pt x="248468" y="501763"/>
                  </a:cubicBezTo>
                  <a:cubicBezTo>
                    <a:pt x="246881" y="460224"/>
                    <a:pt x="219364" y="472924"/>
                    <a:pt x="186556" y="422388"/>
                  </a:cubicBezTo>
                  <a:cubicBezTo>
                    <a:pt x="153748" y="371853"/>
                    <a:pt x="77812" y="245381"/>
                    <a:pt x="51618" y="198550"/>
                  </a:cubicBezTo>
                  <a:cubicBezTo>
                    <a:pt x="25424" y="151719"/>
                    <a:pt x="34420" y="171033"/>
                    <a:pt x="29393" y="141400"/>
                  </a:cubicBezTo>
                  <a:cubicBezTo>
                    <a:pt x="24366" y="111767"/>
                    <a:pt x="15900" y="3817"/>
                    <a:pt x="11931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873C366E-3097-44B1-B62E-8A889A898426}"/>
                </a:ext>
              </a:extLst>
            </p:cNvPr>
            <p:cNvSpPr/>
            <p:nvPr/>
          </p:nvSpPr>
          <p:spPr>
            <a:xfrm>
              <a:off x="5200680" y="5985436"/>
              <a:ext cx="477911" cy="400708"/>
            </a:xfrm>
            <a:custGeom>
              <a:avLst/>
              <a:gdLst>
                <a:gd name="connsiteX0" fmla="*/ 3145 w 477911"/>
                <a:gd name="connsiteY0" fmla="*/ 2614 h 400708"/>
                <a:gd name="connsiteX1" fmla="*/ 63470 w 477911"/>
                <a:gd name="connsiteY1" fmla="*/ 5789 h 400708"/>
                <a:gd name="connsiteX2" fmla="*/ 182533 w 477911"/>
                <a:gd name="connsiteY2" fmla="*/ 18489 h 400708"/>
                <a:gd name="connsiteX3" fmla="*/ 160308 w 477911"/>
                <a:gd name="connsiteY3" fmla="*/ 64527 h 400708"/>
                <a:gd name="connsiteX4" fmla="*/ 160308 w 477911"/>
                <a:gd name="connsiteY4" fmla="*/ 140727 h 400708"/>
                <a:gd name="connsiteX5" fmla="*/ 193645 w 477911"/>
                <a:gd name="connsiteY5" fmla="*/ 245502 h 400708"/>
                <a:gd name="connsiteX6" fmla="*/ 307945 w 477911"/>
                <a:gd name="connsiteY6" fmla="*/ 374089 h 400708"/>
                <a:gd name="connsiteX7" fmla="*/ 330170 w 477911"/>
                <a:gd name="connsiteY7" fmla="*/ 350277 h 400708"/>
                <a:gd name="connsiteX8" fmla="*/ 442883 w 477911"/>
                <a:gd name="connsiteY8" fmla="*/ 208989 h 400708"/>
                <a:gd name="connsiteX9" fmla="*/ 463520 w 477911"/>
                <a:gd name="connsiteY9" fmla="*/ 72464 h 400708"/>
                <a:gd name="connsiteX10" fmla="*/ 453995 w 477911"/>
                <a:gd name="connsiteY10" fmla="*/ 8964 h 400708"/>
                <a:gd name="connsiteX11" fmla="*/ 477808 w 477911"/>
                <a:gd name="connsiteY11" fmla="*/ 97864 h 400708"/>
                <a:gd name="connsiteX12" fmla="*/ 452408 w 477911"/>
                <a:gd name="connsiteY12" fmla="*/ 220102 h 400708"/>
                <a:gd name="connsiteX13" fmla="*/ 300008 w 477911"/>
                <a:gd name="connsiteY13" fmla="*/ 394727 h 400708"/>
                <a:gd name="connsiteX14" fmla="*/ 228570 w 477911"/>
                <a:gd name="connsiteY14" fmla="*/ 345514 h 400708"/>
                <a:gd name="connsiteX15" fmla="*/ 147608 w 477911"/>
                <a:gd name="connsiteY15" fmla="*/ 202639 h 400708"/>
                <a:gd name="connsiteX16" fmla="*/ 157133 w 477911"/>
                <a:gd name="connsiteY16" fmla="*/ 43889 h 400708"/>
                <a:gd name="connsiteX17" fmla="*/ 3145 w 477911"/>
                <a:gd name="connsiteY17" fmla="*/ 2614 h 4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7911" h="400708">
                  <a:moveTo>
                    <a:pt x="3145" y="2614"/>
                  </a:moveTo>
                  <a:cubicBezTo>
                    <a:pt x="-12465" y="-3736"/>
                    <a:pt x="33572" y="3143"/>
                    <a:pt x="63470" y="5789"/>
                  </a:cubicBezTo>
                  <a:cubicBezTo>
                    <a:pt x="93368" y="8435"/>
                    <a:pt x="166393" y="8699"/>
                    <a:pt x="182533" y="18489"/>
                  </a:cubicBezTo>
                  <a:cubicBezTo>
                    <a:pt x="198673" y="28279"/>
                    <a:pt x="164012" y="44154"/>
                    <a:pt x="160308" y="64527"/>
                  </a:cubicBezTo>
                  <a:cubicBezTo>
                    <a:pt x="156604" y="84900"/>
                    <a:pt x="154752" y="110565"/>
                    <a:pt x="160308" y="140727"/>
                  </a:cubicBezTo>
                  <a:cubicBezTo>
                    <a:pt x="165864" y="170890"/>
                    <a:pt x="169039" y="206608"/>
                    <a:pt x="193645" y="245502"/>
                  </a:cubicBezTo>
                  <a:cubicBezTo>
                    <a:pt x="218251" y="284396"/>
                    <a:pt x="285191" y="356627"/>
                    <a:pt x="307945" y="374089"/>
                  </a:cubicBezTo>
                  <a:cubicBezTo>
                    <a:pt x="330699" y="391552"/>
                    <a:pt x="307680" y="377794"/>
                    <a:pt x="330170" y="350277"/>
                  </a:cubicBezTo>
                  <a:cubicBezTo>
                    <a:pt x="352660" y="322760"/>
                    <a:pt x="420658" y="255291"/>
                    <a:pt x="442883" y="208989"/>
                  </a:cubicBezTo>
                  <a:cubicBezTo>
                    <a:pt x="465108" y="162687"/>
                    <a:pt x="461668" y="105801"/>
                    <a:pt x="463520" y="72464"/>
                  </a:cubicBezTo>
                  <a:cubicBezTo>
                    <a:pt x="465372" y="39127"/>
                    <a:pt x="451614" y="4731"/>
                    <a:pt x="453995" y="8964"/>
                  </a:cubicBezTo>
                  <a:cubicBezTo>
                    <a:pt x="456376" y="13197"/>
                    <a:pt x="478073" y="62674"/>
                    <a:pt x="477808" y="97864"/>
                  </a:cubicBezTo>
                  <a:cubicBezTo>
                    <a:pt x="477544" y="133054"/>
                    <a:pt x="482041" y="170625"/>
                    <a:pt x="452408" y="220102"/>
                  </a:cubicBezTo>
                  <a:cubicBezTo>
                    <a:pt x="422775" y="269579"/>
                    <a:pt x="337314" y="373825"/>
                    <a:pt x="300008" y="394727"/>
                  </a:cubicBezTo>
                  <a:cubicBezTo>
                    <a:pt x="262702" y="415629"/>
                    <a:pt x="253970" y="377529"/>
                    <a:pt x="228570" y="345514"/>
                  </a:cubicBezTo>
                  <a:cubicBezTo>
                    <a:pt x="203170" y="313499"/>
                    <a:pt x="159514" y="252910"/>
                    <a:pt x="147608" y="202639"/>
                  </a:cubicBezTo>
                  <a:cubicBezTo>
                    <a:pt x="135702" y="152368"/>
                    <a:pt x="174331" y="74845"/>
                    <a:pt x="157133" y="43889"/>
                  </a:cubicBezTo>
                  <a:cubicBezTo>
                    <a:pt x="139935" y="12933"/>
                    <a:pt x="18755" y="8964"/>
                    <a:pt x="3145" y="2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5168CAD9-B4FF-4C5F-9AB0-7827C27871C9}"/>
                </a:ext>
              </a:extLst>
            </p:cNvPr>
            <p:cNvSpPr/>
            <p:nvPr/>
          </p:nvSpPr>
          <p:spPr>
            <a:xfrm>
              <a:off x="5613391" y="5989164"/>
              <a:ext cx="191118" cy="264192"/>
            </a:xfrm>
            <a:custGeom>
              <a:avLst/>
              <a:gdLst>
                <a:gd name="connsiteX0" fmla="*/ 9 w 191118"/>
                <a:gd name="connsiteY0" fmla="*/ 2061 h 264192"/>
                <a:gd name="connsiteX1" fmla="*/ 165109 w 191118"/>
                <a:gd name="connsiteY1" fmla="*/ 6824 h 264192"/>
                <a:gd name="connsiteX2" fmla="*/ 179397 w 191118"/>
                <a:gd name="connsiteY2" fmla="*/ 36986 h 264192"/>
                <a:gd name="connsiteX3" fmla="*/ 190509 w 191118"/>
                <a:gd name="connsiteY3" fmla="*/ 92549 h 264192"/>
                <a:gd name="connsiteX4" fmla="*/ 160347 w 191118"/>
                <a:gd name="connsiteY4" fmla="*/ 181449 h 264192"/>
                <a:gd name="connsiteX5" fmla="*/ 117484 w 191118"/>
                <a:gd name="connsiteY5" fmla="*/ 263999 h 264192"/>
                <a:gd name="connsiteX6" fmla="*/ 144472 w 191118"/>
                <a:gd name="connsiteY6" fmla="*/ 157636 h 264192"/>
                <a:gd name="connsiteX7" fmla="*/ 157172 w 191118"/>
                <a:gd name="connsiteY7" fmla="*/ 33811 h 264192"/>
                <a:gd name="connsiteX8" fmla="*/ 9 w 191118"/>
                <a:gd name="connsiteY8" fmla="*/ 2061 h 26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18" h="264192">
                  <a:moveTo>
                    <a:pt x="9" y="2061"/>
                  </a:moveTo>
                  <a:cubicBezTo>
                    <a:pt x="1332" y="-2437"/>
                    <a:pt x="135211" y="1003"/>
                    <a:pt x="165109" y="6824"/>
                  </a:cubicBezTo>
                  <a:cubicBezTo>
                    <a:pt x="195007" y="12645"/>
                    <a:pt x="175164" y="22699"/>
                    <a:pt x="179397" y="36986"/>
                  </a:cubicBezTo>
                  <a:cubicBezTo>
                    <a:pt x="183630" y="51273"/>
                    <a:pt x="193684" y="68472"/>
                    <a:pt x="190509" y="92549"/>
                  </a:cubicBezTo>
                  <a:cubicBezTo>
                    <a:pt x="187334" y="116626"/>
                    <a:pt x="172518" y="152874"/>
                    <a:pt x="160347" y="181449"/>
                  </a:cubicBezTo>
                  <a:cubicBezTo>
                    <a:pt x="148176" y="210024"/>
                    <a:pt x="120130" y="267968"/>
                    <a:pt x="117484" y="263999"/>
                  </a:cubicBezTo>
                  <a:cubicBezTo>
                    <a:pt x="114838" y="260030"/>
                    <a:pt x="137857" y="196001"/>
                    <a:pt x="144472" y="157636"/>
                  </a:cubicBezTo>
                  <a:cubicBezTo>
                    <a:pt x="151087" y="119271"/>
                    <a:pt x="181514" y="60269"/>
                    <a:pt x="157172" y="33811"/>
                  </a:cubicBezTo>
                  <a:cubicBezTo>
                    <a:pt x="132830" y="7353"/>
                    <a:pt x="-1314" y="6559"/>
                    <a:pt x="9" y="2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A5C6EB95-2F11-4A93-A45A-33213DE8312B}"/>
                </a:ext>
              </a:extLst>
            </p:cNvPr>
            <p:cNvSpPr/>
            <p:nvPr/>
          </p:nvSpPr>
          <p:spPr>
            <a:xfrm>
              <a:off x="5348032" y="6183037"/>
              <a:ext cx="435807" cy="655987"/>
            </a:xfrm>
            <a:custGeom>
              <a:avLst/>
              <a:gdLst>
                <a:gd name="connsiteX0" fmla="*/ 256 w 435807"/>
                <a:gd name="connsiteY0" fmla="*/ 635276 h 655987"/>
                <a:gd name="connsiteX1" fmla="*/ 181231 w 435807"/>
                <a:gd name="connsiteY1" fmla="*/ 624163 h 655987"/>
                <a:gd name="connsiteX2" fmla="*/ 171706 w 435807"/>
                <a:gd name="connsiteY2" fmla="*/ 584476 h 655987"/>
                <a:gd name="connsiteX3" fmla="*/ 211393 w 435807"/>
                <a:gd name="connsiteY3" fmla="*/ 408263 h 655987"/>
                <a:gd name="connsiteX4" fmla="*/ 327281 w 435807"/>
                <a:gd name="connsiteY4" fmla="*/ 154263 h 655987"/>
                <a:gd name="connsiteX5" fmla="*/ 435231 w 435807"/>
                <a:gd name="connsiteY5" fmla="*/ 276 h 655987"/>
                <a:gd name="connsiteX6" fmla="*/ 365381 w 435807"/>
                <a:gd name="connsiteY6" fmla="*/ 120926 h 655987"/>
                <a:gd name="connsiteX7" fmla="*/ 263781 w 435807"/>
                <a:gd name="connsiteY7" fmla="*/ 281263 h 655987"/>
                <a:gd name="connsiteX8" fmla="*/ 193931 w 435807"/>
                <a:gd name="connsiteY8" fmla="*/ 514626 h 655987"/>
                <a:gd name="connsiteX9" fmla="*/ 201868 w 435807"/>
                <a:gd name="connsiteY9" fmla="*/ 635276 h 655987"/>
                <a:gd name="connsiteX10" fmla="*/ 143131 w 435807"/>
                <a:gd name="connsiteY10" fmla="*/ 655913 h 655987"/>
                <a:gd name="connsiteX11" fmla="*/ 256 w 435807"/>
                <a:gd name="connsiteY11" fmla="*/ 635276 h 65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807" h="655987">
                  <a:moveTo>
                    <a:pt x="256" y="635276"/>
                  </a:moveTo>
                  <a:cubicBezTo>
                    <a:pt x="6606" y="629984"/>
                    <a:pt x="152656" y="632630"/>
                    <a:pt x="181231" y="624163"/>
                  </a:cubicBezTo>
                  <a:cubicBezTo>
                    <a:pt x="209806" y="615696"/>
                    <a:pt x="166679" y="620459"/>
                    <a:pt x="171706" y="584476"/>
                  </a:cubicBezTo>
                  <a:cubicBezTo>
                    <a:pt x="176733" y="548493"/>
                    <a:pt x="185464" y="479965"/>
                    <a:pt x="211393" y="408263"/>
                  </a:cubicBezTo>
                  <a:cubicBezTo>
                    <a:pt x="237322" y="336561"/>
                    <a:pt x="289975" y="222261"/>
                    <a:pt x="327281" y="154263"/>
                  </a:cubicBezTo>
                  <a:cubicBezTo>
                    <a:pt x="364587" y="86265"/>
                    <a:pt x="428881" y="5832"/>
                    <a:pt x="435231" y="276"/>
                  </a:cubicBezTo>
                  <a:cubicBezTo>
                    <a:pt x="441581" y="-5280"/>
                    <a:pt x="393956" y="74095"/>
                    <a:pt x="365381" y="120926"/>
                  </a:cubicBezTo>
                  <a:cubicBezTo>
                    <a:pt x="336806" y="167757"/>
                    <a:pt x="292356" y="215646"/>
                    <a:pt x="263781" y="281263"/>
                  </a:cubicBezTo>
                  <a:cubicBezTo>
                    <a:pt x="235206" y="346880"/>
                    <a:pt x="204250" y="455624"/>
                    <a:pt x="193931" y="514626"/>
                  </a:cubicBezTo>
                  <a:cubicBezTo>
                    <a:pt x="183612" y="573628"/>
                    <a:pt x="210335" y="611728"/>
                    <a:pt x="201868" y="635276"/>
                  </a:cubicBezTo>
                  <a:cubicBezTo>
                    <a:pt x="193401" y="658824"/>
                    <a:pt x="178850" y="654590"/>
                    <a:pt x="143131" y="655913"/>
                  </a:cubicBezTo>
                  <a:cubicBezTo>
                    <a:pt x="107412" y="657236"/>
                    <a:pt x="-6094" y="640568"/>
                    <a:pt x="256" y="635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7EDF359E-8395-47F0-A7CF-59AC8AB7F2D7}"/>
                </a:ext>
              </a:extLst>
            </p:cNvPr>
            <p:cNvSpPr/>
            <p:nvPr/>
          </p:nvSpPr>
          <p:spPr>
            <a:xfrm>
              <a:off x="5770901" y="5981486"/>
              <a:ext cx="342020" cy="860372"/>
            </a:xfrm>
            <a:custGeom>
              <a:avLst/>
              <a:gdLst>
                <a:gd name="connsiteX0" fmla="*/ 340974 w 342020"/>
                <a:gd name="connsiteY0" fmla="*/ 1802 h 860372"/>
                <a:gd name="connsiteX1" fmla="*/ 188574 w 342020"/>
                <a:gd name="connsiteY1" fmla="*/ 109752 h 860372"/>
                <a:gd name="connsiteX2" fmla="*/ 98087 w 342020"/>
                <a:gd name="connsiteY2" fmla="*/ 274852 h 860372"/>
                <a:gd name="connsiteX3" fmla="*/ 52049 w 342020"/>
                <a:gd name="connsiteY3" fmla="*/ 393914 h 860372"/>
                <a:gd name="connsiteX4" fmla="*/ 21887 w 342020"/>
                <a:gd name="connsiteY4" fmla="*/ 662202 h 860372"/>
                <a:gd name="connsiteX5" fmla="*/ 42524 w 342020"/>
                <a:gd name="connsiteY5" fmla="*/ 822539 h 860372"/>
                <a:gd name="connsiteX6" fmla="*/ 112374 w 342020"/>
                <a:gd name="connsiteY6" fmla="*/ 825714 h 860372"/>
                <a:gd name="connsiteX7" fmla="*/ 242549 w 342020"/>
                <a:gd name="connsiteY7" fmla="*/ 838414 h 860372"/>
                <a:gd name="connsiteX8" fmla="*/ 110787 w 342020"/>
                <a:gd name="connsiteY8" fmla="*/ 859052 h 860372"/>
                <a:gd name="connsiteX9" fmla="*/ 25062 w 342020"/>
                <a:gd name="connsiteY9" fmla="*/ 797139 h 860372"/>
                <a:gd name="connsiteX10" fmla="*/ 1249 w 342020"/>
                <a:gd name="connsiteY10" fmla="*/ 632039 h 860372"/>
                <a:gd name="connsiteX11" fmla="*/ 55224 w 342020"/>
                <a:gd name="connsiteY11" fmla="*/ 298664 h 860372"/>
                <a:gd name="connsiteX12" fmla="*/ 106024 w 342020"/>
                <a:gd name="connsiteY12" fmla="*/ 197064 h 860372"/>
                <a:gd name="connsiteX13" fmla="*/ 340974 w 342020"/>
                <a:gd name="connsiteY13" fmla="*/ 1802 h 8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020" h="860372">
                  <a:moveTo>
                    <a:pt x="340974" y="1802"/>
                  </a:moveTo>
                  <a:cubicBezTo>
                    <a:pt x="354732" y="-12750"/>
                    <a:pt x="229055" y="64244"/>
                    <a:pt x="188574" y="109752"/>
                  </a:cubicBezTo>
                  <a:cubicBezTo>
                    <a:pt x="148093" y="155260"/>
                    <a:pt x="120841" y="227492"/>
                    <a:pt x="98087" y="274852"/>
                  </a:cubicBezTo>
                  <a:cubicBezTo>
                    <a:pt x="75333" y="322212"/>
                    <a:pt x="64749" y="329356"/>
                    <a:pt x="52049" y="393914"/>
                  </a:cubicBezTo>
                  <a:cubicBezTo>
                    <a:pt x="39349" y="458472"/>
                    <a:pt x="23474" y="590765"/>
                    <a:pt x="21887" y="662202"/>
                  </a:cubicBezTo>
                  <a:cubicBezTo>
                    <a:pt x="20299" y="733640"/>
                    <a:pt x="27443" y="795287"/>
                    <a:pt x="42524" y="822539"/>
                  </a:cubicBezTo>
                  <a:cubicBezTo>
                    <a:pt x="57605" y="849791"/>
                    <a:pt x="79036" y="823068"/>
                    <a:pt x="112374" y="825714"/>
                  </a:cubicBezTo>
                  <a:cubicBezTo>
                    <a:pt x="145711" y="828360"/>
                    <a:pt x="242813" y="832858"/>
                    <a:pt x="242549" y="838414"/>
                  </a:cubicBezTo>
                  <a:cubicBezTo>
                    <a:pt x="242284" y="843970"/>
                    <a:pt x="147035" y="865931"/>
                    <a:pt x="110787" y="859052"/>
                  </a:cubicBezTo>
                  <a:cubicBezTo>
                    <a:pt x="74539" y="852173"/>
                    <a:pt x="43318" y="834974"/>
                    <a:pt x="25062" y="797139"/>
                  </a:cubicBezTo>
                  <a:cubicBezTo>
                    <a:pt x="6806" y="759304"/>
                    <a:pt x="-3778" y="715118"/>
                    <a:pt x="1249" y="632039"/>
                  </a:cubicBezTo>
                  <a:cubicBezTo>
                    <a:pt x="6276" y="548960"/>
                    <a:pt x="37762" y="371160"/>
                    <a:pt x="55224" y="298664"/>
                  </a:cubicBezTo>
                  <a:cubicBezTo>
                    <a:pt x="72686" y="226168"/>
                    <a:pt x="60251" y="246806"/>
                    <a:pt x="106024" y="197064"/>
                  </a:cubicBezTo>
                  <a:cubicBezTo>
                    <a:pt x="151797" y="147322"/>
                    <a:pt x="327216" y="16354"/>
                    <a:pt x="340974" y="1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51AC6763-C423-474B-8941-97B11E5840C9}"/>
                </a:ext>
              </a:extLst>
            </p:cNvPr>
            <p:cNvSpPr/>
            <p:nvPr/>
          </p:nvSpPr>
          <p:spPr>
            <a:xfrm>
              <a:off x="6119204" y="5987121"/>
              <a:ext cx="289713" cy="835976"/>
            </a:xfrm>
            <a:custGeom>
              <a:avLst/>
              <a:gdLst>
                <a:gd name="connsiteX0" fmla="*/ 609 w 289713"/>
                <a:gd name="connsiteY0" fmla="*/ 929 h 835976"/>
                <a:gd name="connsiteX1" fmla="*/ 151421 w 289713"/>
                <a:gd name="connsiteY1" fmla="*/ 131104 h 835976"/>
                <a:gd name="connsiteX2" fmla="*/ 264134 w 289713"/>
                <a:gd name="connsiteY2" fmla="*/ 470829 h 835976"/>
                <a:gd name="connsiteX3" fmla="*/ 264134 w 289713"/>
                <a:gd name="connsiteY3" fmla="*/ 743879 h 835976"/>
                <a:gd name="connsiteX4" fmla="*/ 246671 w 289713"/>
                <a:gd name="connsiteY4" fmla="*/ 805792 h 835976"/>
                <a:gd name="connsiteX5" fmla="*/ 229209 w 289713"/>
                <a:gd name="connsiteY5" fmla="*/ 816904 h 835976"/>
                <a:gd name="connsiteX6" fmla="*/ 43471 w 289713"/>
                <a:gd name="connsiteY6" fmla="*/ 828017 h 835976"/>
                <a:gd name="connsiteX7" fmla="*/ 260959 w 289713"/>
                <a:gd name="connsiteY7" fmla="*/ 831192 h 835976"/>
                <a:gd name="connsiteX8" fmla="*/ 275246 w 289713"/>
                <a:gd name="connsiteY8" fmla="*/ 759754 h 835976"/>
                <a:gd name="connsiteX9" fmla="*/ 286359 w 289713"/>
                <a:gd name="connsiteY9" fmla="*/ 435904 h 835976"/>
                <a:gd name="connsiteX10" fmla="*/ 211746 w 289713"/>
                <a:gd name="connsiteY10" fmla="*/ 186667 h 835976"/>
                <a:gd name="connsiteX11" fmla="*/ 609 w 289713"/>
                <a:gd name="connsiteY11" fmla="*/ 929 h 8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713" h="835976">
                  <a:moveTo>
                    <a:pt x="609" y="929"/>
                  </a:moveTo>
                  <a:cubicBezTo>
                    <a:pt x="-9445" y="-8331"/>
                    <a:pt x="107500" y="52787"/>
                    <a:pt x="151421" y="131104"/>
                  </a:cubicBezTo>
                  <a:cubicBezTo>
                    <a:pt x="195342" y="209421"/>
                    <a:pt x="245349" y="368700"/>
                    <a:pt x="264134" y="470829"/>
                  </a:cubicBezTo>
                  <a:cubicBezTo>
                    <a:pt x="282919" y="572958"/>
                    <a:pt x="267044" y="688052"/>
                    <a:pt x="264134" y="743879"/>
                  </a:cubicBezTo>
                  <a:cubicBezTo>
                    <a:pt x="261224" y="799706"/>
                    <a:pt x="252492" y="793621"/>
                    <a:pt x="246671" y="805792"/>
                  </a:cubicBezTo>
                  <a:cubicBezTo>
                    <a:pt x="240850" y="817963"/>
                    <a:pt x="263076" y="813200"/>
                    <a:pt x="229209" y="816904"/>
                  </a:cubicBezTo>
                  <a:cubicBezTo>
                    <a:pt x="195342" y="820608"/>
                    <a:pt x="38179" y="825636"/>
                    <a:pt x="43471" y="828017"/>
                  </a:cubicBezTo>
                  <a:cubicBezTo>
                    <a:pt x="48763" y="830398"/>
                    <a:pt x="222330" y="842569"/>
                    <a:pt x="260959" y="831192"/>
                  </a:cubicBezTo>
                  <a:cubicBezTo>
                    <a:pt x="299588" y="819815"/>
                    <a:pt x="271013" y="825635"/>
                    <a:pt x="275246" y="759754"/>
                  </a:cubicBezTo>
                  <a:cubicBezTo>
                    <a:pt x="279479" y="693873"/>
                    <a:pt x="296942" y="531418"/>
                    <a:pt x="286359" y="435904"/>
                  </a:cubicBezTo>
                  <a:cubicBezTo>
                    <a:pt x="275776" y="340390"/>
                    <a:pt x="258842" y="259427"/>
                    <a:pt x="211746" y="186667"/>
                  </a:cubicBezTo>
                  <a:cubicBezTo>
                    <a:pt x="164650" y="113907"/>
                    <a:pt x="10663" y="10189"/>
                    <a:pt x="609" y="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620155B5-FF98-448F-BFE4-EF9C0326CB3D}"/>
                </a:ext>
              </a:extLst>
            </p:cNvPr>
            <p:cNvSpPr/>
            <p:nvPr/>
          </p:nvSpPr>
          <p:spPr>
            <a:xfrm>
              <a:off x="5925197" y="6123757"/>
              <a:ext cx="332803" cy="278632"/>
            </a:xfrm>
            <a:custGeom>
              <a:avLst/>
              <a:gdLst>
                <a:gd name="connsiteX0" fmla="*/ 941 w 332803"/>
                <a:gd name="connsiteY0" fmla="*/ 278631 h 278632"/>
                <a:gd name="connsiteX1" fmla="*/ 307328 w 332803"/>
                <a:gd name="connsiteY1" fmla="*/ 242118 h 278632"/>
                <a:gd name="connsiteX2" fmla="*/ 313678 w 332803"/>
                <a:gd name="connsiteY2" fmla="*/ 200843 h 278632"/>
                <a:gd name="connsiteX3" fmla="*/ 294628 w 332803"/>
                <a:gd name="connsiteY3" fmla="*/ 129406 h 278632"/>
                <a:gd name="connsiteX4" fmla="*/ 245416 w 332803"/>
                <a:gd name="connsiteY4" fmla="*/ 34156 h 278632"/>
                <a:gd name="connsiteX5" fmla="*/ 178741 w 332803"/>
                <a:gd name="connsiteY5" fmla="*/ 818 h 278632"/>
                <a:gd name="connsiteX6" fmla="*/ 97778 w 332803"/>
                <a:gd name="connsiteY6" fmla="*/ 62731 h 278632"/>
                <a:gd name="connsiteX7" fmla="*/ 15228 w 332803"/>
                <a:gd name="connsiteY7" fmla="*/ 215131 h 278632"/>
                <a:gd name="connsiteX8" fmla="*/ 67616 w 332803"/>
                <a:gd name="connsiteY8" fmla="*/ 132581 h 278632"/>
                <a:gd name="connsiteX9" fmla="*/ 180328 w 332803"/>
                <a:gd name="connsiteY9" fmla="*/ 16693 h 278632"/>
                <a:gd name="connsiteX10" fmla="*/ 229541 w 332803"/>
                <a:gd name="connsiteY10" fmla="*/ 42093 h 278632"/>
                <a:gd name="connsiteX11" fmla="*/ 291453 w 332803"/>
                <a:gd name="connsiteY11" fmla="*/ 191318 h 278632"/>
                <a:gd name="connsiteX12" fmla="*/ 286691 w 332803"/>
                <a:gd name="connsiteY12" fmla="*/ 221481 h 278632"/>
                <a:gd name="connsiteX13" fmla="*/ 213666 w 332803"/>
                <a:gd name="connsiteY13" fmla="*/ 243706 h 278632"/>
                <a:gd name="connsiteX14" fmla="*/ 941 w 332803"/>
                <a:gd name="connsiteY14" fmla="*/ 278631 h 27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803" h="278632">
                  <a:moveTo>
                    <a:pt x="941" y="278631"/>
                  </a:moveTo>
                  <a:cubicBezTo>
                    <a:pt x="16551" y="278366"/>
                    <a:pt x="255205" y="255083"/>
                    <a:pt x="307328" y="242118"/>
                  </a:cubicBezTo>
                  <a:cubicBezTo>
                    <a:pt x="359451" y="229153"/>
                    <a:pt x="315795" y="219628"/>
                    <a:pt x="313678" y="200843"/>
                  </a:cubicBezTo>
                  <a:cubicBezTo>
                    <a:pt x="311561" y="182058"/>
                    <a:pt x="306005" y="157187"/>
                    <a:pt x="294628" y="129406"/>
                  </a:cubicBezTo>
                  <a:cubicBezTo>
                    <a:pt x="283251" y="101625"/>
                    <a:pt x="264731" y="55587"/>
                    <a:pt x="245416" y="34156"/>
                  </a:cubicBezTo>
                  <a:cubicBezTo>
                    <a:pt x="226102" y="12725"/>
                    <a:pt x="203347" y="-3944"/>
                    <a:pt x="178741" y="818"/>
                  </a:cubicBezTo>
                  <a:cubicBezTo>
                    <a:pt x="154135" y="5580"/>
                    <a:pt x="125030" y="27012"/>
                    <a:pt x="97778" y="62731"/>
                  </a:cubicBezTo>
                  <a:cubicBezTo>
                    <a:pt x="70526" y="98450"/>
                    <a:pt x="20255" y="203489"/>
                    <a:pt x="15228" y="215131"/>
                  </a:cubicBezTo>
                  <a:cubicBezTo>
                    <a:pt x="10201" y="226773"/>
                    <a:pt x="40099" y="165654"/>
                    <a:pt x="67616" y="132581"/>
                  </a:cubicBezTo>
                  <a:cubicBezTo>
                    <a:pt x="95133" y="99508"/>
                    <a:pt x="153341" y="31774"/>
                    <a:pt x="180328" y="16693"/>
                  </a:cubicBezTo>
                  <a:cubicBezTo>
                    <a:pt x="207315" y="1612"/>
                    <a:pt x="211020" y="12989"/>
                    <a:pt x="229541" y="42093"/>
                  </a:cubicBezTo>
                  <a:cubicBezTo>
                    <a:pt x="248062" y="71197"/>
                    <a:pt x="281928" y="161420"/>
                    <a:pt x="291453" y="191318"/>
                  </a:cubicBezTo>
                  <a:cubicBezTo>
                    <a:pt x="300978" y="221216"/>
                    <a:pt x="299655" y="212750"/>
                    <a:pt x="286691" y="221481"/>
                  </a:cubicBezTo>
                  <a:cubicBezTo>
                    <a:pt x="273727" y="230212"/>
                    <a:pt x="258910" y="235239"/>
                    <a:pt x="213666" y="243706"/>
                  </a:cubicBezTo>
                  <a:cubicBezTo>
                    <a:pt x="168422" y="252173"/>
                    <a:pt x="-14669" y="278896"/>
                    <a:pt x="941" y="278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4A9EC1F5-901C-4945-9B7D-B43B3DF881CD}"/>
                </a:ext>
              </a:extLst>
            </p:cNvPr>
            <p:cNvSpPr/>
            <p:nvPr/>
          </p:nvSpPr>
          <p:spPr>
            <a:xfrm>
              <a:off x="5905966" y="6491250"/>
              <a:ext cx="389021" cy="324771"/>
            </a:xfrm>
            <a:custGeom>
              <a:avLst/>
              <a:gdLst>
                <a:gd name="connsiteX0" fmla="*/ 97959 w 389021"/>
                <a:gd name="connsiteY0" fmla="*/ 323888 h 324771"/>
                <a:gd name="connsiteX1" fmla="*/ 9059 w 389021"/>
                <a:gd name="connsiteY1" fmla="*/ 215938 h 324771"/>
                <a:gd name="connsiteX2" fmla="*/ 9059 w 389021"/>
                <a:gd name="connsiteY2" fmla="*/ 111163 h 324771"/>
                <a:gd name="connsiteX3" fmla="*/ 63034 w 389021"/>
                <a:gd name="connsiteY3" fmla="*/ 30200 h 324771"/>
                <a:gd name="connsiteX4" fmla="*/ 239247 w 389021"/>
                <a:gd name="connsiteY4" fmla="*/ 38 h 324771"/>
                <a:gd name="connsiteX5" fmla="*/ 361484 w 389021"/>
                <a:gd name="connsiteY5" fmla="*/ 25438 h 324771"/>
                <a:gd name="connsiteX6" fmla="*/ 371009 w 389021"/>
                <a:gd name="connsiteY6" fmla="*/ 87350 h 324771"/>
                <a:gd name="connsiteX7" fmla="*/ 336084 w 389021"/>
                <a:gd name="connsiteY7" fmla="*/ 190538 h 324771"/>
                <a:gd name="connsiteX8" fmla="*/ 285284 w 389021"/>
                <a:gd name="connsiteY8" fmla="*/ 323888 h 324771"/>
                <a:gd name="connsiteX9" fmla="*/ 348784 w 389021"/>
                <a:gd name="connsiteY9" fmla="*/ 219113 h 324771"/>
                <a:gd name="connsiteX10" fmla="*/ 388472 w 389021"/>
                <a:gd name="connsiteY10" fmla="*/ 74650 h 324771"/>
                <a:gd name="connsiteX11" fmla="*/ 320209 w 389021"/>
                <a:gd name="connsiteY11" fmla="*/ 27025 h 324771"/>
                <a:gd name="connsiteX12" fmla="*/ 188447 w 389021"/>
                <a:gd name="connsiteY12" fmla="*/ 19088 h 324771"/>
                <a:gd name="connsiteX13" fmla="*/ 78909 w 389021"/>
                <a:gd name="connsiteY13" fmla="*/ 50838 h 324771"/>
                <a:gd name="connsiteX14" fmla="*/ 16997 w 389021"/>
                <a:gd name="connsiteY14" fmla="*/ 154025 h 324771"/>
                <a:gd name="connsiteX15" fmla="*/ 97959 w 389021"/>
                <a:gd name="connsiteY15" fmla="*/ 323888 h 3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9021" h="324771">
                  <a:moveTo>
                    <a:pt x="97959" y="323888"/>
                  </a:moveTo>
                  <a:cubicBezTo>
                    <a:pt x="96636" y="334207"/>
                    <a:pt x="23876" y="251392"/>
                    <a:pt x="9059" y="215938"/>
                  </a:cubicBezTo>
                  <a:cubicBezTo>
                    <a:pt x="-5758" y="180484"/>
                    <a:pt x="63" y="142119"/>
                    <a:pt x="9059" y="111163"/>
                  </a:cubicBezTo>
                  <a:cubicBezTo>
                    <a:pt x="18055" y="80207"/>
                    <a:pt x="24669" y="48721"/>
                    <a:pt x="63034" y="30200"/>
                  </a:cubicBezTo>
                  <a:cubicBezTo>
                    <a:pt x="101399" y="11679"/>
                    <a:pt x="189505" y="832"/>
                    <a:pt x="239247" y="38"/>
                  </a:cubicBezTo>
                  <a:cubicBezTo>
                    <a:pt x="288989" y="-756"/>
                    <a:pt x="339524" y="10886"/>
                    <a:pt x="361484" y="25438"/>
                  </a:cubicBezTo>
                  <a:cubicBezTo>
                    <a:pt x="383444" y="39990"/>
                    <a:pt x="375242" y="59833"/>
                    <a:pt x="371009" y="87350"/>
                  </a:cubicBezTo>
                  <a:cubicBezTo>
                    <a:pt x="366776" y="114867"/>
                    <a:pt x="350371" y="151115"/>
                    <a:pt x="336084" y="190538"/>
                  </a:cubicBezTo>
                  <a:cubicBezTo>
                    <a:pt x="321797" y="229961"/>
                    <a:pt x="283167" y="319126"/>
                    <a:pt x="285284" y="323888"/>
                  </a:cubicBezTo>
                  <a:cubicBezTo>
                    <a:pt x="287401" y="328650"/>
                    <a:pt x="331586" y="260653"/>
                    <a:pt x="348784" y="219113"/>
                  </a:cubicBezTo>
                  <a:cubicBezTo>
                    <a:pt x="365982" y="177573"/>
                    <a:pt x="393234" y="106665"/>
                    <a:pt x="388472" y="74650"/>
                  </a:cubicBezTo>
                  <a:cubicBezTo>
                    <a:pt x="383710" y="42635"/>
                    <a:pt x="353547" y="36285"/>
                    <a:pt x="320209" y="27025"/>
                  </a:cubicBezTo>
                  <a:cubicBezTo>
                    <a:pt x="286872" y="17765"/>
                    <a:pt x="228664" y="15119"/>
                    <a:pt x="188447" y="19088"/>
                  </a:cubicBezTo>
                  <a:cubicBezTo>
                    <a:pt x="148230" y="23057"/>
                    <a:pt x="107484" y="28348"/>
                    <a:pt x="78909" y="50838"/>
                  </a:cubicBezTo>
                  <a:cubicBezTo>
                    <a:pt x="50334" y="73327"/>
                    <a:pt x="16732" y="107458"/>
                    <a:pt x="16997" y="154025"/>
                  </a:cubicBezTo>
                  <a:cubicBezTo>
                    <a:pt x="17262" y="200592"/>
                    <a:pt x="99282" y="313569"/>
                    <a:pt x="97959" y="323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123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アジアンレストランBIJIYA（ビジヤ）久地店" hidden="1">
            <a:extLst>
              <a:ext uri="{FF2B5EF4-FFF2-40B4-BE49-F238E27FC236}">
                <a16:creationId xmlns:a16="http://schemas.microsoft.com/office/drawing/2014/main" id="{52BDF580-660F-4950-A68F-FA69AF9E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5763"/>
            <a:ext cx="96012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8B1E5D9-B753-4BB3-90E7-DEE1E1E1D6FA}"/>
              </a:ext>
            </a:extLst>
          </p:cNvPr>
          <p:cNvGrpSpPr/>
          <p:nvPr/>
        </p:nvGrpSpPr>
        <p:grpSpPr>
          <a:xfrm>
            <a:off x="3475848" y="5977217"/>
            <a:ext cx="2933069" cy="869205"/>
            <a:chOff x="3475848" y="5977217"/>
            <a:chExt cx="2933069" cy="869205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29C0CCB-AFDE-4706-96F4-B640B18D94F8}"/>
                </a:ext>
              </a:extLst>
            </p:cNvPr>
            <p:cNvSpPr/>
            <p:nvPr/>
          </p:nvSpPr>
          <p:spPr>
            <a:xfrm>
              <a:off x="3475848" y="5993856"/>
              <a:ext cx="80521" cy="816556"/>
            </a:xfrm>
            <a:custGeom>
              <a:avLst/>
              <a:gdLst>
                <a:gd name="connsiteX0" fmla="*/ 80152 w 80521"/>
                <a:gd name="connsiteY0" fmla="*/ 544 h 816556"/>
                <a:gd name="connsiteX1" fmla="*/ 37290 w 80521"/>
                <a:gd name="connsiteY1" fmla="*/ 119607 h 816556"/>
                <a:gd name="connsiteX2" fmla="*/ 23002 w 80521"/>
                <a:gd name="connsiteY2" fmla="*/ 192632 h 816556"/>
                <a:gd name="connsiteX3" fmla="*/ 16652 w 80521"/>
                <a:gd name="connsiteY3" fmla="*/ 529182 h 816556"/>
                <a:gd name="connsiteX4" fmla="*/ 30940 w 80521"/>
                <a:gd name="connsiteY4" fmla="*/ 748257 h 816556"/>
                <a:gd name="connsiteX5" fmla="*/ 49990 w 80521"/>
                <a:gd name="connsiteY5" fmla="*/ 816519 h 816556"/>
                <a:gd name="connsiteX6" fmla="*/ 13477 w 80521"/>
                <a:gd name="connsiteY6" fmla="*/ 756194 h 816556"/>
                <a:gd name="connsiteX7" fmla="*/ 777 w 80521"/>
                <a:gd name="connsiteY7" fmla="*/ 648244 h 816556"/>
                <a:gd name="connsiteX8" fmla="*/ 10302 w 80521"/>
                <a:gd name="connsiteY8" fmla="*/ 105319 h 816556"/>
                <a:gd name="connsiteX9" fmla="*/ 80152 w 80521"/>
                <a:gd name="connsiteY9" fmla="*/ 544 h 8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521" h="816556">
                  <a:moveTo>
                    <a:pt x="80152" y="544"/>
                  </a:moveTo>
                  <a:cubicBezTo>
                    <a:pt x="84650" y="2925"/>
                    <a:pt x="46815" y="87592"/>
                    <a:pt x="37290" y="119607"/>
                  </a:cubicBezTo>
                  <a:cubicBezTo>
                    <a:pt x="27765" y="151622"/>
                    <a:pt x="26442" y="124370"/>
                    <a:pt x="23002" y="192632"/>
                  </a:cubicBezTo>
                  <a:cubicBezTo>
                    <a:pt x="19562" y="260895"/>
                    <a:pt x="15329" y="436578"/>
                    <a:pt x="16652" y="529182"/>
                  </a:cubicBezTo>
                  <a:cubicBezTo>
                    <a:pt x="17975" y="621786"/>
                    <a:pt x="25384" y="700368"/>
                    <a:pt x="30940" y="748257"/>
                  </a:cubicBezTo>
                  <a:cubicBezTo>
                    <a:pt x="36496" y="796146"/>
                    <a:pt x="52901" y="815196"/>
                    <a:pt x="49990" y="816519"/>
                  </a:cubicBezTo>
                  <a:cubicBezTo>
                    <a:pt x="47079" y="817842"/>
                    <a:pt x="21679" y="784240"/>
                    <a:pt x="13477" y="756194"/>
                  </a:cubicBezTo>
                  <a:cubicBezTo>
                    <a:pt x="5275" y="728148"/>
                    <a:pt x="1306" y="756723"/>
                    <a:pt x="777" y="648244"/>
                  </a:cubicBezTo>
                  <a:cubicBezTo>
                    <a:pt x="248" y="539765"/>
                    <a:pt x="-3192" y="211682"/>
                    <a:pt x="10302" y="105319"/>
                  </a:cubicBezTo>
                  <a:cubicBezTo>
                    <a:pt x="23796" y="-1044"/>
                    <a:pt x="75654" y="-1837"/>
                    <a:pt x="80152" y="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4F966C23-DB10-4B31-A2B1-72C301DADA64}"/>
                </a:ext>
              </a:extLst>
            </p:cNvPr>
            <p:cNvSpPr/>
            <p:nvPr/>
          </p:nvSpPr>
          <p:spPr>
            <a:xfrm>
              <a:off x="3530600" y="5989638"/>
              <a:ext cx="485104" cy="354199"/>
            </a:xfrm>
            <a:custGeom>
              <a:avLst/>
              <a:gdLst>
                <a:gd name="connsiteX0" fmla="*/ 0 w 485104"/>
                <a:gd name="connsiteY0" fmla="*/ 0 h 354199"/>
                <a:gd name="connsiteX1" fmla="*/ 315913 w 485104"/>
                <a:gd name="connsiteY1" fmla="*/ 6350 h 354199"/>
                <a:gd name="connsiteX2" fmla="*/ 390525 w 485104"/>
                <a:gd name="connsiteY2" fmla="*/ 15875 h 354199"/>
                <a:gd name="connsiteX3" fmla="*/ 458788 w 485104"/>
                <a:gd name="connsiteY3" fmla="*/ 58737 h 354199"/>
                <a:gd name="connsiteX4" fmla="*/ 482600 w 485104"/>
                <a:gd name="connsiteY4" fmla="*/ 111125 h 354199"/>
                <a:gd name="connsiteX5" fmla="*/ 482600 w 485104"/>
                <a:gd name="connsiteY5" fmla="*/ 165100 h 354199"/>
                <a:gd name="connsiteX6" fmla="*/ 466725 w 485104"/>
                <a:gd name="connsiteY6" fmla="*/ 223837 h 354199"/>
                <a:gd name="connsiteX7" fmla="*/ 422275 w 485104"/>
                <a:gd name="connsiteY7" fmla="*/ 276225 h 354199"/>
                <a:gd name="connsiteX8" fmla="*/ 357188 w 485104"/>
                <a:gd name="connsiteY8" fmla="*/ 354012 h 354199"/>
                <a:gd name="connsiteX9" fmla="*/ 428625 w 485104"/>
                <a:gd name="connsiteY9" fmla="*/ 252412 h 354199"/>
                <a:gd name="connsiteX10" fmla="*/ 465138 w 485104"/>
                <a:gd name="connsiteY10" fmla="*/ 171450 h 354199"/>
                <a:gd name="connsiteX11" fmla="*/ 458788 w 485104"/>
                <a:gd name="connsiteY11" fmla="*/ 93662 h 354199"/>
                <a:gd name="connsiteX12" fmla="*/ 396875 w 485104"/>
                <a:gd name="connsiteY12" fmla="*/ 31750 h 354199"/>
                <a:gd name="connsiteX13" fmla="*/ 331788 w 485104"/>
                <a:gd name="connsiteY13" fmla="*/ 23812 h 354199"/>
                <a:gd name="connsiteX14" fmla="*/ 0 w 485104"/>
                <a:gd name="connsiteY14" fmla="*/ 0 h 3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04" h="354199">
                  <a:moveTo>
                    <a:pt x="0" y="0"/>
                  </a:moveTo>
                  <a:lnTo>
                    <a:pt x="315913" y="6350"/>
                  </a:lnTo>
                  <a:cubicBezTo>
                    <a:pt x="381000" y="8996"/>
                    <a:pt x="366713" y="7144"/>
                    <a:pt x="390525" y="15875"/>
                  </a:cubicBezTo>
                  <a:cubicBezTo>
                    <a:pt x="414337" y="24606"/>
                    <a:pt x="443442" y="42862"/>
                    <a:pt x="458788" y="58737"/>
                  </a:cubicBezTo>
                  <a:cubicBezTo>
                    <a:pt x="474134" y="74612"/>
                    <a:pt x="478631" y="93398"/>
                    <a:pt x="482600" y="111125"/>
                  </a:cubicBezTo>
                  <a:cubicBezTo>
                    <a:pt x="486569" y="128852"/>
                    <a:pt x="485246" y="146315"/>
                    <a:pt x="482600" y="165100"/>
                  </a:cubicBezTo>
                  <a:cubicBezTo>
                    <a:pt x="479954" y="183885"/>
                    <a:pt x="476779" y="205316"/>
                    <a:pt x="466725" y="223837"/>
                  </a:cubicBezTo>
                  <a:cubicBezTo>
                    <a:pt x="456671" y="242358"/>
                    <a:pt x="422275" y="276225"/>
                    <a:pt x="422275" y="276225"/>
                  </a:cubicBezTo>
                  <a:cubicBezTo>
                    <a:pt x="404019" y="297921"/>
                    <a:pt x="356130" y="357981"/>
                    <a:pt x="357188" y="354012"/>
                  </a:cubicBezTo>
                  <a:cubicBezTo>
                    <a:pt x="358246" y="350043"/>
                    <a:pt x="410633" y="282839"/>
                    <a:pt x="428625" y="252412"/>
                  </a:cubicBezTo>
                  <a:cubicBezTo>
                    <a:pt x="446617" y="221985"/>
                    <a:pt x="460111" y="197908"/>
                    <a:pt x="465138" y="171450"/>
                  </a:cubicBezTo>
                  <a:cubicBezTo>
                    <a:pt x="470165" y="144992"/>
                    <a:pt x="470165" y="116945"/>
                    <a:pt x="458788" y="93662"/>
                  </a:cubicBezTo>
                  <a:cubicBezTo>
                    <a:pt x="447411" y="70379"/>
                    <a:pt x="418042" y="43392"/>
                    <a:pt x="396875" y="31750"/>
                  </a:cubicBezTo>
                  <a:cubicBezTo>
                    <a:pt x="375708" y="20108"/>
                    <a:pt x="331788" y="23812"/>
                    <a:pt x="331788" y="2381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91E1390-95F8-415F-83B5-F08DBEFEBB9A}"/>
                </a:ext>
              </a:extLst>
            </p:cNvPr>
            <p:cNvSpPr/>
            <p:nvPr/>
          </p:nvSpPr>
          <p:spPr>
            <a:xfrm>
              <a:off x="3881366" y="6332524"/>
              <a:ext cx="176669" cy="489113"/>
            </a:xfrm>
            <a:custGeom>
              <a:avLst/>
              <a:gdLst>
                <a:gd name="connsiteX0" fmla="*/ 15947 w 176669"/>
                <a:gd name="connsiteY0" fmla="*/ 14 h 489113"/>
                <a:gd name="connsiteX1" fmla="*/ 150884 w 176669"/>
                <a:gd name="connsiteY1" fmla="*/ 179401 h 489113"/>
                <a:gd name="connsiteX2" fmla="*/ 174697 w 176669"/>
                <a:gd name="connsiteY2" fmla="*/ 301639 h 489113"/>
                <a:gd name="connsiteX3" fmla="*/ 171522 w 176669"/>
                <a:gd name="connsiteY3" fmla="*/ 365139 h 489113"/>
                <a:gd name="connsiteX4" fmla="*/ 141359 w 176669"/>
                <a:gd name="connsiteY4" fmla="*/ 411176 h 489113"/>
                <a:gd name="connsiteX5" fmla="*/ 77859 w 176669"/>
                <a:gd name="connsiteY5" fmla="*/ 457214 h 489113"/>
                <a:gd name="connsiteX6" fmla="*/ 72 w 176669"/>
                <a:gd name="connsiteY6" fmla="*/ 488964 h 489113"/>
                <a:gd name="connsiteX7" fmla="*/ 92147 w 176669"/>
                <a:gd name="connsiteY7" fmla="*/ 444514 h 489113"/>
                <a:gd name="connsiteX8" fmla="*/ 141359 w 176669"/>
                <a:gd name="connsiteY8" fmla="*/ 387364 h 489113"/>
                <a:gd name="connsiteX9" fmla="*/ 158822 w 176669"/>
                <a:gd name="connsiteY9" fmla="*/ 257189 h 489113"/>
                <a:gd name="connsiteX10" fmla="*/ 141359 w 176669"/>
                <a:gd name="connsiteY10" fmla="*/ 188926 h 489113"/>
                <a:gd name="connsiteX11" fmla="*/ 15947 w 176669"/>
                <a:gd name="connsiteY11" fmla="*/ 14 h 48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69" h="489113">
                  <a:moveTo>
                    <a:pt x="15947" y="14"/>
                  </a:moveTo>
                  <a:cubicBezTo>
                    <a:pt x="17534" y="-1573"/>
                    <a:pt x="124426" y="129130"/>
                    <a:pt x="150884" y="179401"/>
                  </a:cubicBezTo>
                  <a:cubicBezTo>
                    <a:pt x="177342" y="229672"/>
                    <a:pt x="171257" y="270683"/>
                    <a:pt x="174697" y="301639"/>
                  </a:cubicBezTo>
                  <a:cubicBezTo>
                    <a:pt x="178137" y="332595"/>
                    <a:pt x="177078" y="346883"/>
                    <a:pt x="171522" y="365139"/>
                  </a:cubicBezTo>
                  <a:cubicBezTo>
                    <a:pt x="165966" y="383395"/>
                    <a:pt x="156969" y="395830"/>
                    <a:pt x="141359" y="411176"/>
                  </a:cubicBezTo>
                  <a:cubicBezTo>
                    <a:pt x="125749" y="426522"/>
                    <a:pt x="101407" y="444249"/>
                    <a:pt x="77859" y="457214"/>
                  </a:cubicBezTo>
                  <a:cubicBezTo>
                    <a:pt x="54311" y="470179"/>
                    <a:pt x="-2309" y="491081"/>
                    <a:pt x="72" y="488964"/>
                  </a:cubicBezTo>
                  <a:cubicBezTo>
                    <a:pt x="2453" y="486847"/>
                    <a:pt x="68599" y="461447"/>
                    <a:pt x="92147" y="444514"/>
                  </a:cubicBezTo>
                  <a:cubicBezTo>
                    <a:pt x="115695" y="427581"/>
                    <a:pt x="130247" y="418585"/>
                    <a:pt x="141359" y="387364"/>
                  </a:cubicBezTo>
                  <a:cubicBezTo>
                    <a:pt x="152471" y="356143"/>
                    <a:pt x="158822" y="290262"/>
                    <a:pt x="158822" y="257189"/>
                  </a:cubicBezTo>
                  <a:cubicBezTo>
                    <a:pt x="158822" y="224116"/>
                    <a:pt x="166230" y="230466"/>
                    <a:pt x="141359" y="188926"/>
                  </a:cubicBezTo>
                  <a:cubicBezTo>
                    <a:pt x="116488" y="147386"/>
                    <a:pt x="14360" y="1601"/>
                    <a:pt x="1594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3D8D587-87D6-4D01-941B-438F47049E2E}"/>
                </a:ext>
              </a:extLst>
            </p:cNvPr>
            <p:cNvSpPr/>
            <p:nvPr/>
          </p:nvSpPr>
          <p:spPr>
            <a:xfrm>
              <a:off x="3505200" y="6794483"/>
              <a:ext cx="478242" cy="35844"/>
            </a:xfrm>
            <a:custGeom>
              <a:avLst/>
              <a:gdLst>
                <a:gd name="connsiteX0" fmla="*/ 0 w 478242"/>
                <a:gd name="connsiteY0" fmla="*/ 31767 h 35844"/>
                <a:gd name="connsiteX1" fmla="*/ 263525 w 478242"/>
                <a:gd name="connsiteY1" fmla="*/ 34942 h 35844"/>
                <a:gd name="connsiteX2" fmla="*/ 442913 w 478242"/>
                <a:gd name="connsiteY2" fmla="*/ 17480 h 35844"/>
                <a:gd name="connsiteX3" fmla="*/ 474663 w 478242"/>
                <a:gd name="connsiteY3" fmla="*/ 17 h 35844"/>
                <a:gd name="connsiteX4" fmla="*/ 392113 w 478242"/>
                <a:gd name="connsiteY4" fmla="*/ 14305 h 35844"/>
                <a:gd name="connsiteX5" fmla="*/ 338138 w 478242"/>
                <a:gd name="connsiteY5" fmla="*/ 17480 h 35844"/>
                <a:gd name="connsiteX6" fmla="*/ 0 w 478242"/>
                <a:gd name="connsiteY6" fmla="*/ 31767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242" h="35844">
                  <a:moveTo>
                    <a:pt x="0" y="31767"/>
                  </a:moveTo>
                  <a:cubicBezTo>
                    <a:pt x="94853" y="34545"/>
                    <a:pt x="189706" y="37323"/>
                    <a:pt x="263525" y="34942"/>
                  </a:cubicBezTo>
                  <a:cubicBezTo>
                    <a:pt x="337344" y="32561"/>
                    <a:pt x="407723" y="23301"/>
                    <a:pt x="442913" y="17480"/>
                  </a:cubicBezTo>
                  <a:cubicBezTo>
                    <a:pt x="478103" y="11659"/>
                    <a:pt x="483130" y="546"/>
                    <a:pt x="474663" y="17"/>
                  </a:cubicBezTo>
                  <a:cubicBezTo>
                    <a:pt x="466196" y="-512"/>
                    <a:pt x="414867" y="11394"/>
                    <a:pt x="392113" y="14305"/>
                  </a:cubicBezTo>
                  <a:cubicBezTo>
                    <a:pt x="369359" y="17216"/>
                    <a:pt x="338138" y="17480"/>
                    <a:pt x="338138" y="17480"/>
                  </a:cubicBezTo>
                  <a:lnTo>
                    <a:pt x="0" y="317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0B55782C-2046-4E52-AAF1-BBE9CD91F672}"/>
                </a:ext>
              </a:extLst>
            </p:cNvPr>
            <p:cNvSpPr/>
            <p:nvPr/>
          </p:nvSpPr>
          <p:spPr>
            <a:xfrm>
              <a:off x="3622673" y="6092894"/>
              <a:ext cx="250041" cy="261566"/>
            </a:xfrm>
            <a:custGeom>
              <a:avLst/>
              <a:gdLst>
                <a:gd name="connsiteX0" fmla="*/ 22227 w 250041"/>
                <a:gd name="connsiteY0" fmla="*/ 260281 h 261566"/>
                <a:gd name="connsiteX1" fmla="*/ 176215 w 250041"/>
                <a:gd name="connsiteY1" fmla="*/ 185669 h 261566"/>
                <a:gd name="connsiteX2" fmla="*/ 239715 w 250041"/>
                <a:gd name="connsiteY2" fmla="*/ 93594 h 261566"/>
                <a:gd name="connsiteX3" fmla="*/ 246065 w 250041"/>
                <a:gd name="connsiteY3" fmla="*/ 38031 h 261566"/>
                <a:gd name="connsiteX4" fmla="*/ 200027 w 250041"/>
                <a:gd name="connsiteY4" fmla="*/ 4694 h 261566"/>
                <a:gd name="connsiteX5" fmla="*/ 90490 w 250041"/>
                <a:gd name="connsiteY5" fmla="*/ 3106 h 261566"/>
                <a:gd name="connsiteX6" fmla="*/ 36515 w 250041"/>
                <a:gd name="connsiteY6" fmla="*/ 31681 h 261566"/>
                <a:gd name="connsiteX7" fmla="*/ 2 w 250041"/>
                <a:gd name="connsiteY7" fmla="*/ 160269 h 261566"/>
                <a:gd name="connsiteX8" fmla="*/ 34927 w 250041"/>
                <a:gd name="connsiteY8" fmla="*/ 63431 h 261566"/>
                <a:gd name="connsiteX9" fmla="*/ 63502 w 250041"/>
                <a:gd name="connsiteY9" fmla="*/ 28506 h 261566"/>
                <a:gd name="connsiteX10" fmla="*/ 134940 w 250041"/>
                <a:gd name="connsiteY10" fmla="*/ 9456 h 261566"/>
                <a:gd name="connsiteX11" fmla="*/ 215902 w 250041"/>
                <a:gd name="connsiteY11" fmla="*/ 31681 h 261566"/>
                <a:gd name="connsiteX12" fmla="*/ 234952 w 250041"/>
                <a:gd name="connsiteY12" fmla="*/ 63431 h 261566"/>
                <a:gd name="connsiteX13" fmla="*/ 212727 w 250041"/>
                <a:gd name="connsiteY13" fmla="*/ 122169 h 261566"/>
                <a:gd name="connsiteX14" fmla="*/ 22227 w 250041"/>
                <a:gd name="connsiteY14" fmla="*/ 260281 h 2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0041" h="261566">
                  <a:moveTo>
                    <a:pt x="22227" y="260281"/>
                  </a:moveTo>
                  <a:cubicBezTo>
                    <a:pt x="16142" y="270864"/>
                    <a:pt x="139967" y="213450"/>
                    <a:pt x="176215" y="185669"/>
                  </a:cubicBezTo>
                  <a:cubicBezTo>
                    <a:pt x="212463" y="157888"/>
                    <a:pt x="228073" y="118200"/>
                    <a:pt x="239715" y="93594"/>
                  </a:cubicBezTo>
                  <a:cubicBezTo>
                    <a:pt x="251357" y="68988"/>
                    <a:pt x="252680" y="52848"/>
                    <a:pt x="246065" y="38031"/>
                  </a:cubicBezTo>
                  <a:cubicBezTo>
                    <a:pt x="239450" y="23214"/>
                    <a:pt x="225956" y="10515"/>
                    <a:pt x="200027" y="4694"/>
                  </a:cubicBezTo>
                  <a:cubicBezTo>
                    <a:pt x="174098" y="-1127"/>
                    <a:pt x="117742" y="-1392"/>
                    <a:pt x="90490" y="3106"/>
                  </a:cubicBezTo>
                  <a:cubicBezTo>
                    <a:pt x="63238" y="7604"/>
                    <a:pt x="51596" y="5487"/>
                    <a:pt x="36515" y="31681"/>
                  </a:cubicBezTo>
                  <a:cubicBezTo>
                    <a:pt x="21434" y="57875"/>
                    <a:pt x="267" y="154977"/>
                    <a:pt x="2" y="160269"/>
                  </a:cubicBezTo>
                  <a:cubicBezTo>
                    <a:pt x="-263" y="165561"/>
                    <a:pt x="24344" y="85391"/>
                    <a:pt x="34927" y="63431"/>
                  </a:cubicBezTo>
                  <a:cubicBezTo>
                    <a:pt x="45510" y="41471"/>
                    <a:pt x="46833" y="37502"/>
                    <a:pt x="63502" y="28506"/>
                  </a:cubicBezTo>
                  <a:cubicBezTo>
                    <a:pt x="80171" y="19510"/>
                    <a:pt x="109540" y="8927"/>
                    <a:pt x="134940" y="9456"/>
                  </a:cubicBezTo>
                  <a:cubicBezTo>
                    <a:pt x="160340" y="9985"/>
                    <a:pt x="199233" y="22685"/>
                    <a:pt x="215902" y="31681"/>
                  </a:cubicBezTo>
                  <a:cubicBezTo>
                    <a:pt x="232571" y="40677"/>
                    <a:pt x="235481" y="48350"/>
                    <a:pt x="234952" y="63431"/>
                  </a:cubicBezTo>
                  <a:cubicBezTo>
                    <a:pt x="234423" y="78512"/>
                    <a:pt x="245006" y="90948"/>
                    <a:pt x="212727" y="122169"/>
                  </a:cubicBezTo>
                  <a:cubicBezTo>
                    <a:pt x="180448" y="153390"/>
                    <a:pt x="28312" y="249698"/>
                    <a:pt x="22227" y="260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9E1AB0BF-5E55-4BE1-946E-FF6C93AA1753}"/>
                </a:ext>
              </a:extLst>
            </p:cNvPr>
            <p:cNvSpPr/>
            <p:nvPr/>
          </p:nvSpPr>
          <p:spPr>
            <a:xfrm>
              <a:off x="3604593" y="6203945"/>
              <a:ext cx="37141" cy="163272"/>
            </a:xfrm>
            <a:custGeom>
              <a:avLst/>
              <a:gdLst>
                <a:gd name="connsiteX0" fmla="*/ 33957 w 37141"/>
                <a:gd name="connsiteY0" fmla="*/ 5 h 163272"/>
                <a:gd name="connsiteX1" fmla="*/ 14907 w 37141"/>
                <a:gd name="connsiteY1" fmla="*/ 66680 h 163272"/>
                <a:gd name="connsiteX2" fmla="*/ 37132 w 37141"/>
                <a:gd name="connsiteY2" fmla="*/ 160343 h 163272"/>
                <a:gd name="connsiteX3" fmla="*/ 11732 w 37141"/>
                <a:gd name="connsiteY3" fmla="*/ 133355 h 163272"/>
                <a:gd name="connsiteX4" fmla="*/ 620 w 37141"/>
                <a:gd name="connsiteY4" fmla="*/ 69855 h 163272"/>
                <a:gd name="connsiteX5" fmla="*/ 33957 w 37141"/>
                <a:gd name="connsiteY5" fmla="*/ 5 h 16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1" h="163272">
                  <a:moveTo>
                    <a:pt x="33957" y="5"/>
                  </a:moveTo>
                  <a:cubicBezTo>
                    <a:pt x="36338" y="-524"/>
                    <a:pt x="14378" y="39957"/>
                    <a:pt x="14907" y="66680"/>
                  </a:cubicBezTo>
                  <a:cubicBezTo>
                    <a:pt x="15436" y="93403"/>
                    <a:pt x="37661" y="149231"/>
                    <a:pt x="37132" y="160343"/>
                  </a:cubicBezTo>
                  <a:cubicBezTo>
                    <a:pt x="36603" y="171455"/>
                    <a:pt x="17817" y="148436"/>
                    <a:pt x="11732" y="133355"/>
                  </a:cubicBezTo>
                  <a:cubicBezTo>
                    <a:pt x="5647" y="118274"/>
                    <a:pt x="-2291" y="89699"/>
                    <a:pt x="620" y="69855"/>
                  </a:cubicBezTo>
                  <a:cubicBezTo>
                    <a:pt x="3531" y="50011"/>
                    <a:pt x="31576" y="534"/>
                    <a:pt x="3395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B7CA9BC-0861-4D68-B3FB-A7FE4ED83D54}"/>
                </a:ext>
              </a:extLst>
            </p:cNvPr>
            <p:cNvSpPr/>
            <p:nvPr/>
          </p:nvSpPr>
          <p:spPr>
            <a:xfrm>
              <a:off x="3621941" y="6386159"/>
              <a:ext cx="299184" cy="327381"/>
            </a:xfrm>
            <a:custGeom>
              <a:avLst/>
              <a:gdLst>
                <a:gd name="connsiteX0" fmla="*/ 734 w 299184"/>
                <a:gd name="connsiteY0" fmla="*/ 108304 h 327381"/>
                <a:gd name="connsiteX1" fmla="*/ 148372 w 299184"/>
                <a:gd name="connsiteY1" fmla="*/ 19404 h 327381"/>
                <a:gd name="connsiteX2" fmla="*/ 181709 w 299184"/>
                <a:gd name="connsiteY2" fmla="*/ 27341 h 327381"/>
                <a:gd name="connsiteX3" fmla="*/ 230922 w 299184"/>
                <a:gd name="connsiteY3" fmla="*/ 63854 h 327381"/>
                <a:gd name="connsiteX4" fmla="*/ 286484 w 299184"/>
                <a:gd name="connsiteY4" fmla="*/ 190854 h 327381"/>
                <a:gd name="connsiteX5" fmla="*/ 283309 w 299184"/>
                <a:gd name="connsiteY5" fmla="*/ 233716 h 327381"/>
                <a:gd name="connsiteX6" fmla="*/ 251559 w 299184"/>
                <a:gd name="connsiteY6" fmla="*/ 273404 h 327381"/>
                <a:gd name="connsiteX7" fmla="*/ 191234 w 299184"/>
                <a:gd name="connsiteY7" fmla="*/ 306741 h 327381"/>
                <a:gd name="connsiteX8" fmla="*/ 115034 w 299184"/>
                <a:gd name="connsiteY8" fmla="*/ 314679 h 327381"/>
                <a:gd name="connsiteX9" fmla="*/ 27722 w 299184"/>
                <a:gd name="connsiteY9" fmla="*/ 297216 h 327381"/>
                <a:gd name="connsiteX10" fmla="*/ 199172 w 299184"/>
                <a:gd name="connsiteY10" fmla="*/ 325791 h 327381"/>
                <a:gd name="connsiteX11" fmla="*/ 262672 w 299184"/>
                <a:gd name="connsiteY11" fmla="*/ 308329 h 327381"/>
                <a:gd name="connsiteX12" fmla="*/ 299184 w 299184"/>
                <a:gd name="connsiteY12" fmla="*/ 182916 h 327381"/>
                <a:gd name="connsiteX13" fmla="*/ 262672 w 299184"/>
                <a:gd name="connsiteY13" fmla="*/ 97191 h 327381"/>
                <a:gd name="connsiteX14" fmla="*/ 178534 w 299184"/>
                <a:gd name="connsiteY14" fmla="*/ 6704 h 327381"/>
                <a:gd name="connsiteX15" fmla="*/ 130909 w 299184"/>
                <a:gd name="connsiteY15" fmla="*/ 9879 h 327381"/>
                <a:gd name="connsiteX16" fmla="*/ 92809 w 299184"/>
                <a:gd name="connsiteY16" fmla="*/ 35279 h 327381"/>
                <a:gd name="connsiteX17" fmla="*/ 734 w 299184"/>
                <a:gd name="connsiteY17" fmla="*/ 108304 h 3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84" h="327381">
                  <a:moveTo>
                    <a:pt x="734" y="108304"/>
                  </a:moveTo>
                  <a:cubicBezTo>
                    <a:pt x="9995" y="105658"/>
                    <a:pt x="118210" y="32898"/>
                    <a:pt x="148372" y="19404"/>
                  </a:cubicBezTo>
                  <a:cubicBezTo>
                    <a:pt x="178535" y="5910"/>
                    <a:pt x="167951" y="19933"/>
                    <a:pt x="181709" y="27341"/>
                  </a:cubicBezTo>
                  <a:cubicBezTo>
                    <a:pt x="195467" y="34749"/>
                    <a:pt x="213460" y="36602"/>
                    <a:pt x="230922" y="63854"/>
                  </a:cubicBezTo>
                  <a:cubicBezTo>
                    <a:pt x="248384" y="91106"/>
                    <a:pt x="277753" y="162544"/>
                    <a:pt x="286484" y="190854"/>
                  </a:cubicBezTo>
                  <a:cubicBezTo>
                    <a:pt x="295215" y="219164"/>
                    <a:pt x="289130" y="219958"/>
                    <a:pt x="283309" y="233716"/>
                  </a:cubicBezTo>
                  <a:cubicBezTo>
                    <a:pt x="277488" y="247474"/>
                    <a:pt x="266905" y="261233"/>
                    <a:pt x="251559" y="273404"/>
                  </a:cubicBezTo>
                  <a:cubicBezTo>
                    <a:pt x="236213" y="285575"/>
                    <a:pt x="213988" y="299862"/>
                    <a:pt x="191234" y="306741"/>
                  </a:cubicBezTo>
                  <a:cubicBezTo>
                    <a:pt x="168480" y="313620"/>
                    <a:pt x="142286" y="316266"/>
                    <a:pt x="115034" y="314679"/>
                  </a:cubicBezTo>
                  <a:cubicBezTo>
                    <a:pt x="87782" y="313092"/>
                    <a:pt x="13699" y="295364"/>
                    <a:pt x="27722" y="297216"/>
                  </a:cubicBezTo>
                  <a:cubicBezTo>
                    <a:pt x="41745" y="299068"/>
                    <a:pt x="160014" y="323939"/>
                    <a:pt x="199172" y="325791"/>
                  </a:cubicBezTo>
                  <a:cubicBezTo>
                    <a:pt x="238330" y="327643"/>
                    <a:pt x="246003" y="332142"/>
                    <a:pt x="262672" y="308329"/>
                  </a:cubicBezTo>
                  <a:cubicBezTo>
                    <a:pt x="279341" y="284516"/>
                    <a:pt x="299184" y="218106"/>
                    <a:pt x="299184" y="182916"/>
                  </a:cubicBezTo>
                  <a:cubicBezTo>
                    <a:pt x="299184" y="147726"/>
                    <a:pt x="282780" y="126560"/>
                    <a:pt x="262672" y="97191"/>
                  </a:cubicBezTo>
                  <a:cubicBezTo>
                    <a:pt x="242564" y="67822"/>
                    <a:pt x="200495" y="21256"/>
                    <a:pt x="178534" y="6704"/>
                  </a:cubicBezTo>
                  <a:cubicBezTo>
                    <a:pt x="156574" y="-7848"/>
                    <a:pt x="145197" y="5116"/>
                    <a:pt x="130909" y="9879"/>
                  </a:cubicBezTo>
                  <a:cubicBezTo>
                    <a:pt x="116621" y="14642"/>
                    <a:pt x="113182" y="20198"/>
                    <a:pt x="92809" y="35279"/>
                  </a:cubicBezTo>
                  <a:cubicBezTo>
                    <a:pt x="72436" y="50360"/>
                    <a:pt x="-8527" y="110950"/>
                    <a:pt x="734" y="108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BA33A6A-30AA-4771-B0BC-E1A5399FDE5B}"/>
                </a:ext>
              </a:extLst>
            </p:cNvPr>
            <p:cNvSpPr/>
            <p:nvPr/>
          </p:nvSpPr>
          <p:spPr>
            <a:xfrm>
              <a:off x="3619062" y="6503743"/>
              <a:ext cx="63973" cy="191044"/>
            </a:xfrm>
            <a:custGeom>
              <a:avLst/>
              <a:gdLst>
                <a:gd name="connsiteX0" fmla="*/ 24251 w 63973"/>
                <a:gd name="connsiteY0" fmla="*/ 245 h 191044"/>
                <a:gd name="connsiteX1" fmla="*/ 438 w 63973"/>
                <a:gd name="connsiteY1" fmla="*/ 60570 h 191044"/>
                <a:gd name="connsiteX2" fmla="*/ 13138 w 63973"/>
                <a:gd name="connsiteY2" fmla="*/ 114545 h 191044"/>
                <a:gd name="connsiteX3" fmla="*/ 63938 w 63973"/>
                <a:gd name="connsiteY3" fmla="*/ 190745 h 191044"/>
                <a:gd name="connsiteX4" fmla="*/ 21076 w 63973"/>
                <a:gd name="connsiteY4" fmla="*/ 84382 h 191044"/>
                <a:gd name="connsiteX5" fmla="*/ 24251 w 63973"/>
                <a:gd name="connsiteY5" fmla="*/ 245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73" h="191044">
                  <a:moveTo>
                    <a:pt x="24251" y="245"/>
                  </a:moveTo>
                  <a:cubicBezTo>
                    <a:pt x="20811" y="-3724"/>
                    <a:pt x="2290" y="41520"/>
                    <a:pt x="438" y="60570"/>
                  </a:cubicBezTo>
                  <a:cubicBezTo>
                    <a:pt x="-1414" y="79620"/>
                    <a:pt x="2555" y="92849"/>
                    <a:pt x="13138" y="114545"/>
                  </a:cubicBezTo>
                  <a:cubicBezTo>
                    <a:pt x="23721" y="136241"/>
                    <a:pt x="62615" y="195772"/>
                    <a:pt x="63938" y="190745"/>
                  </a:cubicBezTo>
                  <a:cubicBezTo>
                    <a:pt x="65261" y="185718"/>
                    <a:pt x="29278" y="113222"/>
                    <a:pt x="21076" y="84382"/>
                  </a:cubicBezTo>
                  <a:cubicBezTo>
                    <a:pt x="12874" y="55542"/>
                    <a:pt x="27691" y="4214"/>
                    <a:pt x="24251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1842FB5-E9CC-4658-8BA4-955009139F48}"/>
                </a:ext>
              </a:extLst>
            </p:cNvPr>
            <p:cNvSpPr/>
            <p:nvPr/>
          </p:nvSpPr>
          <p:spPr>
            <a:xfrm>
              <a:off x="4154005" y="6002702"/>
              <a:ext cx="69234" cy="824095"/>
            </a:xfrm>
            <a:custGeom>
              <a:avLst/>
              <a:gdLst>
                <a:gd name="connsiteX0" fmla="*/ 68745 w 69234"/>
                <a:gd name="connsiteY0" fmla="*/ 1223 h 824095"/>
                <a:gd name="connsiteX1" fmla="*/ 36995 w 69234"/>
                <a:gd name="connsiteY1" fmla="*/ 94886 h 824095"/>
                <a:gd name="connsiteX2" fmla="*/ 17945 w 69234"/>
                <a:gd name="connsiteY2" fmla="*/ 367936 h 824095"/>
                <a:gd name="connsiteX3" fmla="*/ 33820 w 69234"/>
                <a:gd name="connsiteY3" fmla="*/ 714011 h 824095"/>
                <a:gd name="connsiteX4" fmla="*/ 52870 w 69234"/>
                <a:gd name="connsiteY4" fmla="*/ 821961 h 824095"/>
                <a:gd name="connsiteX5" fmla="*/ 16358 w 69234"/>
                <a:gd name="connsiteY5" fmla="*/ 637811 h 824095"/>
                <a:gd name="connsiteX6" fmla="*/ 483 w 69234"/>
                <a:gd name="connsiteY6" fmla="*/ 313961 h 824095"/>
                <a:gd name="connsiteX7" fmla="*/ 10008 w 69234"/>
                <a:gd name="connsiteY7" fmla="*/ 148861 h 824095"/>
                <a:gd name="connsiteX8" fmla="*/ 68745 w 69234"/>
                <a:gd name="connsiteY8" fmla="*/ 1223 h 8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34" h="824095">
                  <a:moveTo>
                    <a:pt x="68745" y="1223"/>
                  </a:moveTo>
                  <a:cubicBezTo>
                    <a:pt x="73243" y="-7773"/>
                    <a:pt x="45462" y="33767"/>
                    <a:pt x="36995" y="94886"/>
                  </a:cubicBezTo>
                  <a:cubicBezTo>
                    <a:pt x="28528" y="156005"/>
                    <a:pt x="18474" y="264749"/>
                    <a:pt x="17945" y="367936"/>
                  </a:cubicBezTo>
                  <a:cubicBezTo>
                    <a:pt x="17416" y="471123"/>
                    <a:pt x="27999" y="638340"/>
                    <a:pt x="33820" y="714011"/>
                  </a:cubicBezTo>
                  <a:cubicBezTo>
                    <a:pt x="39641" y="789682"/>
                    <a:pt x="55780" y="834661"/>
                    <a:pt x="52870" y="821961"/>
                  </a:cubicBezTo>
                  <a:cubicBezTo>
                    <a:pt x="49960" y="809261"/>
                    <a:pt x="25089" y="722478"/>
                    <a:pt x="16358" y="637811"/>
                  </a:cubicBezTo>
                  <a:cubicBezTo>
                    <a:pt x="7627" y="553144"/>
                    <a:pt x="1541" y="395453"/>
                    <a:pt x="483" y="313961"/>
                  </a:cubicBezTo>
                  <a:cubicBezTo>
                    <a:pt x="-575" y="232469"/>
                    <a:pt x="-840" y="202836"/>
                    <a:pt x="10008" y="148861"/>
                  </a:cubicBezTo>
                  <a:cubicBezTo>
                    <a:pt x="20856" y="94886"/>
                    <a:pt x="64247" y="10219"/>
                    <a:pt x="68745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AAB5790-8A32-4B36-991F-C1949419756F}"/>
                </a:ext>
              </a:extLst>
            </p:cNvPr>
            <p:cNvSpPr/>
            <p:nvPr/>
          </p:nvSpPr>
          <p:spPr>
            <a:xfrm>
              <a:off x="4194569" y="5987933"/>
              <a:ext cx="203259" cy="16653"/>
            </a:xfrm>
            <a:custGeom>
              <a:avLst/>
              <a:gdLst>
                <a:gd name="connsiteX0" fmla="*/ 5956 w 203259"/>
                <a:gd name="connsiteY0" fmla="*/ 15992 h 16653"/>
                <a:gd name="connsiteX1" fmla="*/ 198044 w 203259"/>
                <a:gd name="connsiteY1" fmla="*/ 14405 h 16653"/>
                <a:gd name="connsiteX2" fmla="*/ 140894 w 203259"/>
                <a:gd name="connsiteY2" fmla="*/ 117 h 16653"/>
                <a:gd name="connsiteX3" fmla="*/ 56756 w 203259"/>
                <a:gd name="connsiteY3" fmla="*/ 8055 h 16653"/>
                <a:gd name="connsiteX4" fmla="*/ 5956 w 203259"/>
                <a:gd name="connsiteY4" fmla="*/ 15992 h 1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59" h="16653">
                  <a:moveTo>
                    <a:pt x="5956" y="15992"/>
                  </a:moveTo>
                  <a:cubicBezTo>
                    <a:pt x="29504" y="17050"/>
                    <a:pt x="175554" y="17051"/>
                    <a:pt x="198044" y="14405"/>
                  </a:cubicBezTo>
                  <a:cubicBezTo>
                    <a:pt x="220534" y="11759"/>
                    <a:pt x="164442" y="1175"/>
                    <a:pt x="140894" y="117"/>
                  </a:cubicBezTo>
                  <a:cubicBezTo>
                    <a:pt x="117346" y="-941"/>
                    <a:pt x="78716" y="5409"/>
                    <a:pt x="56756" y="8055"/>
                  </a:cubicBezTo>
                  <a:cubicBezTo>
                    <a:pt x="34796" y="10701"/>
                    <a:pt x="-17592" y="14934"/>
                    <a:pt x="5956" y="15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0065F16-0A18-470E-9F00-6D971E008F59}"/>
                </a:ext>
              </a:extLst>
            </p:cNvPr>
            <p:cNvSpPr/>
            <p:nvPr/>
          </p:nvSpPr>
          <p:spPr>
            <a:xfrm>
              <a:off x="4307947" y="6008688"/>
              <a:ext cx="77343" cy="802438"/>
            </a:xfrm>
            <a:custGeom>
              <a:avLst/>
              <a:gdLst>
                <a:gd name="connsiteX0" fmla="*/ 76728 w 77343"/>
                <a:gd name="connsiteY0" fmla="*/ 0 h 802438"/>
                <a:gd name="connsiteX1" fmla="*/ 5291 w 77343"/>
                <a:gd name="connsiteY1" fmla="*/ 233362 h 802438"/>
                <a:gd name="connsiteX2" fmla="*/ 5291 w 77343"/>
                <a:gd name="connsiteY2" fmla="*/ 342900 h 802438"/>
                <a:gd name="connsiteX3" fmla="*/ 5291 w 77343"/>
                <a:gd name="connsiteY3" fmla="*/ 482600 h 802438"/>
                <a:gd name="connsiteX4" fmla="*/ 32278 w 77343"/>
                <a:gd name="connsiteY4" fmla="*/ 711200 h 802438"/>
                <a:gd name="connsiteX5" fmla="*/ 56091 w 77343"/>
                <a:gd name="connsiteY5" fmla="*/ 800100 h 802438"/>
                <a:gd name="connsiteX6" fmla="*/ 38628 w 77343"/>
                <a:gd name="connsiteY6" fmla="*/ 758825 h 802438"/>
                <a:gd name="connsiteX7" fmla="*/ 32278 w 77343"/>
                <a:gd name="connsiteY7" fmla="*/ 576262 h 802438"/>
                <a:gd name="connsiteX8" fmla="*/ 25928 w 77343"/>
                <a:gd name="connsiteY8" fmla="*/ 447675 h 802438"/>
                <a:gd name="connsiteX9" fmla="*/ 38628 w 77343"/>
                <a:gd name="connsiteY9" fmla="*/ 231775 h 802438"/>
                <a:gd name="connsiteX10" fmla="*/ 76728 w 77343"/>
                <a:gd name="connsiteY10" fmla="*/ 0 h 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43" h="802438">
                  <a:moveTo>
                    <a:pt x="76728" y="0"/>
                  </a:moveTo>
                  <a:cubicBezTo>
                    <a:pt x="71172" y="265"/>
                    <a:pt x="17197" y="176212"/>
                    <a:pt x="5291" y="233362"/>
                  </a:cubicBezTo>
                  <a:cubicBezTo>
                    <a:pt x="-6615" y="290512"/>
                    <a:pt x="5291" y="342900"/>
                    <a:pt x="5291" y="342900"/>
                  </a:cubicBezTo>
                  <a:cubicBezTo>
                    <a:pt x="5291" y="384440"/>
                    <a:pt x="793" y="421217"/>
                    <a:pt x="5291" y="482600"/>
                  </a:cubicBezTo>
                  <a:cubicBezTo>
                    <a:pt x="9789" y="543983"/>
                    <a:pt x="23811" y="658283"/>
                    <a:pt x="32278" y="711200"/>
                  </a:cubicBezTo>
                  <a:cubicBezTo>
                    <a:pt x="40745" y="764117"/>
                    <a:pt x="55033" y="792163"/>
                    <a:pt x="56091" y="800100"/>
                  </a:cubicBezTo>
                  <a:cubicBezTo>
                    <a:pt x="57149" y="808037"/>
                    <a:pt x="42597" y="796131"/>
                    <a:pt x="38628" y="758825"/>
                  </a:cubicBezTo>
                  <a:cubicBezTo>
                    <a:pt x="34659" y="721519"/>
                    <a:pt x="34395" y="628120"/>
                    <a:pt x="32278" y="576262"/>
                  </a:cubicBezTo>
                  <a:cubicBezTo>
                    <a:pt x="30161" y="524404"/>
                    <a:pt x="24870" y="505089"/>
                    <a:pt x="25928" y="447675"/>
                  </a:cubicBezTo>
                  <a:cubicBezTo>
                    <a:pt x="26986" y="390261"/>
                    <a:pt x="28574" y="304535"/>
                    <a:pt x="38628" y="231775"/>
                  </a:cubicBezTo>
                  <a:cubicBezTo>
                    <a:pt x="48682" y="159015"/>
                    <a:pt x="82284" y="-265"/>
                    <a:pt x="767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B664BCB1-0CA4-4873-96B6-A280B970FF38}"/>
                </a:ext>
              </a:extLst>
            </p:cNvPr>
            <p:cNvSpPr/>
            <p:nvPr/>
          </p:nvSpPr>
          <p:spPr>
            <a:xfrm>
              <a:off x="4205169" y="6808615"/>
              <a:ext cx="183220" cy="17022"/>
            </a:xfrm>
            <a:custGeom>
              <a:avLst/>
              <a:gdLst>
                <a:gd name="connsiteX0" fmla="*/ 119 w 183220"/>
                <a:gd name="connsiteY0" fmla="*/ 8110 h 17022"/>
                <a:gd name="connsiteX1" fmla="*/ 173156 w 183220"/>
                <a:gd name="connsiteY1" fmla="*/ 173 h 17022"/>
                <a:gd name="connsiteX2" fmla="*/ 146169 w 183220"/>
                <a:gd name="connsiteY2" fmla="*/ 16048 h 17022"/>
                <a:gd name="connsiteX3" fmla="*/ 119 w 183220"/>
                <a:gd name="connsiteY3" fmla="*/ 8110 h 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20" h="17022">
                  <a:moveTo>
                    <a:pt x="119" y="8110"/>
                  </a:moveTo>
                  <a:cubicBezTo>
                    <a:pt x="4617" y="5464"/>
                    <a:pt x="148815" y="-1150"/>
                    <a:pt x="173156" y="173"/>
                  </a:cubicBezTo>
                  <a:cubicBezTo>
                    <a:pt x="197497" y="1496"/>
                    <a:pt x="173421" y="12079"/>
                    <a:pt x="146169" y="16048"/>
                  </a:cubicBezTo>
                  <a:cubicBezTo>
                    <a:pt x="118917" y="20017"/>
                    <a:pt x="-4379" y="10756"/>
                    <a:pt x="119" y="8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A77AC20-90B8-4764-896B-01E06C0F8887}"/>
                </a:ext>
              </a:extLst>
            </p:cNvPr>
            <p:cNvSpPr/>
            <p:nvPr/>
          </p:nvSpPr>
          <p:spPr>
            <a:xfrm>
              <a:off x="4486227" y="6000593"/>
              <a:ext cx="173687" cy="692705"/>
            </a:xfrm>
            <a:custGeom>
              <a:avLst/>
              <a:gdLst>
                <a:gd name="connsiteX0" fmla="*/ 88948 w 173687"/>
                <a:gd name="connsiteY0" fmla="*/ 3332 h 692705"/>
                <a:gd name="connsiteX1" fmla="*/ 136573 w 173687"/>
                <a:gd name="connsiteY1" fmla="*/ 317657 h 692705"/>
                <a:gd name="connsiteX2" fmla="*/ 133398 w 173687"/>
                <a:gd name="connsiteY2" fmla="*/ 582770 h 692705"/>
                <a:gd name="connsiteX3" fmla="*/ 106411 w 173687"/>
                <a:gd name="connsiteY3" fmla="*/ 681195 h 692705"/>
                <a:gd name="connsiteX4" fmla="*/ 58786 w 173687"/>
                <a:gd name="connsiteY4" fmla="*/ 689132 h 692705"/>
                <a:gd name="connsiteX5" fmla="*/ 25448 w 173687"/>
                <a:gd name="connsiteY5" fmla="*/ 666907 h 692705"/>
                <a:gd name="connsiteX6" fmla="*/ 48 w 173687"/>
                <a:gd name="connsiteY6" fmla="*/ 616107 h 692705"/>
                <a:gd name="connsiteX7" fmla="*/ 31798 w 173687"/>
                <a:gd name="connsiteY7" fmla="*/ 635157 h 692705"/>
                <a:gd name="connsiteX8" fmla="*/ 114348 w 173687"/>
                <a:gd name="connsiteY8" fmla="*/ 666907 h 692705"/>
                <a:gd name="connsiteX9" fmla="*/ 161973 w 173687"/>
                <a:gd name="connsiteY9" fmla="*/ 628807 h 692705"/>
                <a:gd name="connsiteX10" fmla="*/ 169911 w 173687"/>
                <a:gd name="connsiteY10" fmla="*/ 528795 h 692705"/>
                <a:gd name="connsiteX11" fmla="*/ 88948 w 173687"/>
                <a:gd name="connsiteY11" fmla="*/ 3332 h 6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687" h="692705">
                  <a:moveTo>
                    <a:pt x="88948" y="3332"/>
                  </a:moveTo>
                  <a:cubicBezTo>
                    <a:pt x="83392" y="-31858"/>
                    <a:pt x="129165" y="221084"/>
                    <a:pt x="136573" y="317657"/>
                  </a:cubicBezTo>
                  <a:cubicBezTo>
                    <a:pt x="143981" y="414230"/>
                    <a:pt x="138425" y="522180"/>
                    <a:pt x="133398" y="582770"/>
                  </a:cubicBezTo>
                  <a:cubicBezTo>
                    <a:pt x="128371" y="643360"/>
                    <a:pt x="118846" y="663468"/>
                    <a:pt x="106411" y="681195"/>
                  </a:cubicBezTo>
                  <a:cubicBezTo>
                    <a:pt x="93976" y="698922"/>
                    <a:pt x="72280" y="691513"/>
                    <a:pt x="58786" y="689132"/>
                  </a:cubicBezTo>
                  <a:cubicBezTo>
                    <a:pt x="45292" y="686751"/>
                    <a:pt x="35238" y="679078"/>
                    <a:pt x="25448" y="666907"/>
                  </a:cubicBezTo>
                  <a:cubicBezTo>
                    <a:pt x="15658" y="654736"/>
                    <a:pt x="-1010" y="621398"/>
                    <a:pt x="48" y="616107"/>
                  </a:cubicBezTo>
                  <a:cubicBezTo>
                    <a:pt x="1106" y="610816"/>
                    <a:pt x="12748" y="626690"/>
                    <a:pt x="31798" y="635157"/>
                  </a:cubicBezTo>
                  <a:cubicBezTo>
                    <a:pt x="50848" y="643624"/>
                    <a:pt x="92652" y="667965"/>
                    <a:pt x="114348" y="666907"/>
                  </a:cubicBezTo>
                  <a:cubicBezTo>
                    <a:pt x="136044" y="665849"/>
                    <a:pt x="152712" y="651826"/>
                    <a:pt x="161973" y="628807"/>
                  </a:cubicBezTo>
                  <a:cubicBezTo>
                    <a:pt x="171234" y="605788"/>
                    <a:pt x="178378" y="632776"/>
                    <a:pt x="169911" y="528795"/>
                  </a:cubicBezTo>
                  <a:cubicBezTo>
                    <a:pt x="161444" y="424814"/>
                    <a:pt x="94504" y="38522"/>
                    <a:pt x="88948" y="3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528BDBD-C6C0-4B81-8C90-F692A8BAB3CA}"/>
                </a:ext>
              </a:extLst>
            </p:cNvPr>
            <p:cNvSpPr/>
            <p:nvPr/>
          </p:nvSpPr>
          <p:spPr>
            <a:xfrm>
              <a:off x="4580572" y="6000370"/>
              <a:ext cx="48581" cy="307108"/>
            </a:xfrm>
            <a:custGeom>
              <a:avLst/>
              <a:gdLst>
                <a:gd name="connsiteX0" fmla="*/ 953 w 48581"/>
                <a:gd name="connsiteY0" fmla="*/ 1968 h 307108"/>
                <a:gd name="connsiteX1" fmla="*/ 43816 w 48581"/>
                <a:gd name="connsiteY1" fmla="*/ 187705 h 307108"/>
                <a:gd name="connsiteX2" fmla="*/ 46991 w 48581"/>
                <a:gd name="connsiteY2" fmla="*/ 306768 h 307108"/>
                <a:gd name="connsiteX3" fmla="*/ 39053 w 48581"/>
                <a:gd name="connsiteY3" fmla="*/ 219455 h 307108"/>
                <a:gd name="connsiteX4" fmla="*/ 16828 w 48581"/>
                <a:gd name="connsiteY4" fmla="*/ 97218 h 307108"/>
                <a:gd name="connsiteX5" fmla="*/ 953 w 48581"/>
                <a:gd name="connsiteY5" fmla="*/ 1968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81" h="307108">
                  <a:moveTo>
                    <a:pt x="953" y="1968"/>
                  </a:moveTo>
                  <a:cubicBezTo>
                    <a:pt x="5451" y="17049"/>
                    <a:pt x="36143" y="136905"/>
                    <a:pt x="43816" y="187705"/>
                  </a:cubicBezTo>
                  <a:cubicBezTo>
                    <a:pt x="51489" y="238505"/>
                    <a:pt x="47785" y="301476"/>
                    <a:pt x="46991" y="306768"/>
                  </a:cubicBezTo>
                  <a:cubicBezTo>
                    <a:pt x="46197" y="312060"/>
                    <a:pt x="44080" y="254380"/>
                    <a:pt x="39053" y="219455"/>
                  </a:cubicBezTo>
                  <a:cubicBezTo>
                    <a:pt x="34026" y="184530"/>
                    <a:pt x="24765" y="132143"/>
                    <a:pt x="16828" y="97218"/>
                  </a:cubicBezTo>
                  <a:cubicBezTo>
                    <a:pt x="8891" y="62293"/>
                    <a:pt x="-3545" y="-13113"/>
                    <a:pt x="953" y="1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40B4EE6-4EA2-4A79-ACAE-3227AE52E353}"/>
                </a:ext>
              </a:extLst>
            </p:cNvPr>
            <p:cNvSpPr/>
            <p:nvPr/>
          </p:nvSpPr>
          <p:spPr>
            <a:xfrm>
              <a:off x="4561656" y="5977217"/>
              <a:ext cx="218317" cy="681057"/>
            </a:xfrm>
            <a:custGeom>
              <a:avLst/>
              <a:gdLst>
                <a:gd name="connsiteX0" fmla="*/ 819 w 218317"/>
                <a:gd name="connsiteY0" fmla="*/ 15596 h 681057"/>
                <a:gd name="connsiteX1" fmla="*/ 173857 w 218317"/>
                <a:gd name="connsiteY1" fmla="*/ 15596 h 681057"/>
                <a:gd name="connsiteX2" fmla="*/ 188144 w 218317"/>
                <a:gd name="connsiteY2" fmla="*/ 15596 h 681057"/>
                <a:gd name="connsiteX3" fmla="*/ 197669 w 218317"/>
                <a:gd name="connsiteY3" fmla="*/ 64808 h 681057"/>
                <a:gd name="connsiteX4" fmla="*/ 204019 w 218317"/>
                <a:gd name="connsiteY4" fmla="*/ 133071 h 681057"/>
                <a:gd name="connsiteX5" fmla="*/ 210369 w 218317"/>
                <a:gd name="connsiteY5" fmla="*/ 245783 h 681057"/>
                <a:gd name="connsiteX6" fmla="*/ 218307 w 218317"/>
                <a:gd name="connsiteY6" fmla="*/ 555346 h 681057"/>
                <a:gd name="connsiteX7" fmla="*/ 211957 w 218317"/>
                <a:gd name="connsiteY7" fmla="*/ 634721 h 681057"/>
                <a:gd name="connsiteX8" fmla="*/ 207194 w 218317"/>
                <a:gd name="connsiteY8" fmla="*/ 680758 h 681057"/>
                <a:gd name="connsiteX9" fmla="*/ 204019 w 218317"/>
                <a:gd name="connsiteY9" fmla="*/ 644246 h 681057"/>
                <a:gd name="connsiteX10" fmla="*/ 204019 w 218317"/>
                <a:gd name="connsiteY10" fmla="*/ 474383 h 681057"/>
                <a:gd name="connsiteX11" fmla="*/ 177032 w 218317"/>
                <a:gd name="connsiteY11" fmla="*/ 34646 h 681057"/>
                <a:gd name="connsiteX12" fmla="*/ 165919 w 218317"/>
                <a:gd name="connsiteY12" fmla="*/ 28296 h 681057"/>
                <a:gd name="connsiteX13" fmla="*/ 110357 w 218317"/>
                <a:gd name="connsiteY13" fmla="*/ 31471 h 681057"/>
                <a:gd name="connsiteX14" fmla="*/ 819 w 218317"/>
                <a:gd name="connsiteY14" fmla="*/ 15596 h 68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317" h="681057">
                  <a:moveTo>
                    <a:pt x="819" y="15596"/>
                  </a:moveTo>
                  <a:cubicBezTo>
                    <a:pt x="11402" y="12950"/>
                    <a:pt x="173857" y="15596"/>
                    <a:pt x="173857" y="15596"/>
                  </a:cubicBezTo>
                  <a:cubicBezTo>
                    <a:pt x="205078" y="15596"/>
                    <a:pt x="184175" y="7394"/>
                    <a:pt x="188144" y="15596"/>
                  </a:cubicBezTo>
                  <a:cubicBezTo>
                    <a:pt x="192113" y="23798"/>
                    <a:pt x="195023" y="45229"/>
                    <a:pt x="197669" y="64808"/>
                  </a:cubicBezTo>
                  <a:cubicBezTo>
                    <a:pt x="200315" y="84387"/>
                    <a:pt x="201902" y="102909"/>
                    <a:pt x="204019" y="133071"/>
                  </a:cubicBezTo>
                  <a:cubicBezTo>
                    <a:pt x="206136" y="163233"/>
                    <a:pt x="207988" y="175404"/>
                    <a:pt x="210369" y="245783"/>
                  </a:cubicBezTo>
                  <a:cubicBezTo>
                    <a:pt x="212750" y="316162"/>
                    <a:pt x="218042" y="490523"/>
                    <a:pt x="218307" y="555346"/>
                  </a:cubicBezTo>
                  <a:cubicBezTo>
                    <a:pt x="218572" y="620169"/>
                    <a:pt x="213809" y="613819"/>
                    <a:pt x="211957" y="634721"/>
                  </a:cubicBezTo>
                  <a:cubicBezTo>
                    <a:pt x="210105" y="655623"/>
                    <a:pt x="208517" y="679171"/>
                    <a:pt x="207194" y="680758"/>
                  </a:cubicBezTo>
                  <a:cubicBezTo>
                    <a:pt x="205871" y="682345"/>
                    <a:pt x="204548" y="678642"/>
                    <a:pt x="204019" y="644246"/>
                  </a:cubicBezTo>
                  <a:cubicBezTo>
                    <a:pt x="203490" y="609850"/>
                    <a:pt x="208517" y="575983"/>
                    <a:pt x="204019" y="474383"/>
                  </a:cubicBezTo>
                  <a:cubicBezTo>
                    <a:pt x="199521" y="372783"/>
                    <a:pt x="183382" y="108994"/>
                    <a:pt x="177032" y="34646"/>
                  </a:cubicBezTo>
                  <a:cubicBezTo>
                    <a:pt x="170682" y="-39702"/>
                    <a:pt x="177031" y="28825"/>
                    <a:pt x="165919" y="28296"/>
                  </a:cubicBezTo>
                  <a:cubicBezTo>
                    <a:pt x="154807" y="27767"/>
                    <a:pt x="135492" y="32794"/>
                    <a:pt x="110357" y="31471"/>
                  </a:cubicBezTo>
                  <a:cubicBezTo>
                    <a:pt x="85222" y="30148"/>
                    <a:pt x="-9764" y="18242"/>
                    <a:pt x="819" y="15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F66DC27-5C1A-4CC7-8B60-AE702A0493DE}"/>
                </a:ext>
              </a:extLst>
            </p:cNvPr>
            <p:cNvSpPr/>
            <p:nvPr/>
          </p:nvSpPr>
          <p:spPr>
            <a:xfrm>
              <a:off x="4418132" y="6592881"/>
              <a:ext cx="360245" cy="253541"/>
            </a:xfrm>
            <a:custGeom>
              <a:avLst/>
              <a:gdLst>
                <a:gd name="connsiteX0" fmla="*/ 72906 w 360245"/>
                <a:gd name="connsiteY0" fmla="*/ 7 h 253541"/>
                <a:gd name="connsiteX1" fmla="*/ 6231 w 360245"/>
                <a:gd name="connsiteY1" fmla="*/ 158757 h 253541"/>
                <a:gd name="connsiteX2" fmla="*/ 22106 w 360245"/>
                <a:gd name="connsiteY2" fmla="*/ 185744 h 253541"/>
                <a:gd name="connsiteX3" fmla="*/ 176093 w 360245"/>
                <a:gd name="connsiteY3" fmla="*/ 250832 h 253541"/>
                <a:gd name="connsiteX4" fmla="*/ 238006 w 360245"/>
                <a:gd name="connsiteY4" fmla="*/ 236544 h 253541"/>
                <a:gd name="connsiteX5" fmla="*/ 293568 w 360245"/>
                <a:gd name="connsiteY5" fmla="*/ 193682 h 253541"/>
                <a:gd name="connsiteX6" fmla="*/ 323731 w 360245"/>
                <a:gd name="connsiteY6" fmla="*/ 150819 h 253541"/>
                <a:gd name="connsiteX7" fmla="*/ 360243 w 360245"/>
                <a:gd name="connsiteY7" fmla="*/ 12707 h 253541"/>
                <a:gd name="connsiteX8" fmla="*/ 325318 w 360245"/>
                <a:gd name="connsiteY8" fmla="*/ 103194 h 253541"/>
                <a:gd name="connsiteX9" fmla="*/ 264993 w 360245"/>
                <a:gd name="connsiteY9" fmla="*/ 177807 h 253541"/>
                <a:gd name="connsiteX10" fmla="*/ 182443 w 360245"/>
                <a:gd name="connsiteY10" fmla="*/ 227019 h 253541"/>
                <a:gd name="connsiteX11" fmla="*/ 144343 w 360245"/>
                <a:gd name="connsiteY11" fmla="*/ 227019 h 253541"/>
                <a:gd name="connsiteX12" fmla="*/ 31631 w 360245"/>
                <a:gd name="connsiteY12" fmla="*/ 152407 h 253541"/>
                <a:gd name="connsiteX13" fmla="*/ 72906 w 360245"/>
                <a:gd name="connsiteY13" fmla="*/ 7 h 25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45" h="253541">
                  <a:moveTo>
                    <a:pt x="72906" y="7"/>
                  </a:moveTo>
                  <a:cubicBezTo>
                    <a:pt x="68673" y="1065"/>
                    <a:pt x="14698" y="127801"/>
                    <a:pt x="6231" y="158757"/>
                  </a:cubicBezTo>
                  <a:cubicBezTo>
                    <a:pt x="-2236" y="189713"/>
                    <a:pt x="-6204" y="170398"/>
                    <a:pt x="22106" y="185744"/>
                  </a:cubicBezTo>
                  <a:cubicBezTo>
                    <a:pt x="50416" y="201090"/>
                    <a:pt x="140110" y="242365"/>
                    <a:pt x="176093" y="250832"/>
                  </a:cubicBezTo>
                  <a:cubicBezTo>
                    <a:pt x="212076" y="259299"/>
                    <a:pt x="218427" y="246069"/>
                    <a:pt x="238006" y="236544"/>
                  </a:cubicBezTo>
                  <a:cubicBezTo>
                    <a:pt x="257585" y="227019"/>
                    <a:pt x="279281" y="207969"/>
                    <a:pt x="293568" y="193682"/>
                  </a:cubicBezTo>
                  <a:cubicBezTo>
                    <a:pt x="307855" y="179395"/>
                    <a:pt x="312619" y="180981"/>
                    <a:pt x="323731" y="150819"/>
                  </a:cubicBezTo>
                  <a:cubicBezTo>
                    <a:pt x="334843" y="120657"/>
                    <a:pt x="359979" y="20644"/>
                    <a:pt x="360243" y="12707"/>
                  </a:cubicBezTo>
                  <a:cubicBezTo>
                    <a:pt x="360507" y="4770"/>
                    <a:pt x="341193" y="75677"/>
                    <a:pt x="325318" y="103194"/>
                  </a:cubicBezTo>
                  <a:cubicBezTo>
                    <a:pt x="309443" y="130711"/>
                    <a:pt x="288805" y="157170"/>
                    <a:pt x="264993" y="177807"/>
                  </a:cubicBezTo>
                  <a:cubicBezTo>
                    <a:pt x="241181" y="198444"/>
                    <a:pt x="202551" y="218817"/>
                    <a:pt x="182443" y="227019"/>
                  </a:cubicBezTo>
                  <a:cubicBezTo>
                    <a:pt x="162335" y="235221"/>
                    <a:pt x="169478" y="239454"/>
                    <a:pt x="144343" y="227019"/>
                  </a:cubicBezTo>
                  <a:cubicBezTo>
                    <a:pt x="119208" y="214584"/>
                    <a:pt x="42743" y="187596"/>
                    <a:pt x="31631" y="152407"/>
                  </a:cubicBezTo>
                  <a:cubicBezTo>
                    <a:pt x="20519" y="117218"/>
                    <a:pt x="77139" y="-1051"/>
                    <a:pt x="7290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E3DBB2F-E528-4158-86FA-1EF73ABAD7A8}"/>
                </a:ext>
              </a:extLst>
            </p:cNvPr>
            <p:cNvSpPr/>
            <p:nvPr/>
          </p:nvSpPr>
          <p:spPr>
            <a:xfrm>
              <a:off x="4932527" y="5978818"/>
              <a:ext cx="192932" cy="19127"/>
            </a:xfrm>
            <a:custGeom>
              <a:avLst/>
              <a:gdLst>
                <a:gd name="connsiteX0" fmla="*/ 4598 w 192932"/>
                <a:gd name="connsiteY0" fmla="*/ 18757 h 19127"/>
                <a:gd name="connsiteX1" fmla="*/ 179223 w 192932"/>
                <a:gd name="connsiteY1" fmla="*/ 12407 h 19127"/>
                <a:gd name="connsiteX2" fmla="*/ 168111 w 192932"/>
                <a:gd name="connsiteY2" fmla="*/ 2882 h 19127"/>
                <a:gd name="connsiteX3" fmla="*/ 60161 w 192932"/>
                <a:gd name="connsiteY3" fmla="*/ 1295 h 19127"/>
                <a:gd name="connsiteX4" fmla="*/ 4598 w 192932"/>
                <a:gd name="connsiteY4" fmla="*/ 18757 h 1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32" h="19127">
                  <a:moveTo>
                    <a:pt x="4598" y="18757"/>
                  </a:moveTo>
                  <a:cubicBezTo>
                    <a:pt x="24442" y="20609"/>
                    <a:pt x="151971" y="15053"/>
                    <a:pt x="179223" y="12407"/>
                  </a:cubicBezTo>
                  <a:cubicBezTo>
                    <a:pt x="206475" y="9761"/>
                    <a:pt x="187955" y="4734"/>
                    <a:pt x="168111" y="2882"/>
                  </a:cubicBezTo>
                  <a:cubicBezTo>
                    <a:pt x="148267" y="1030"/>
                    <a:pt x="86355" y="-1616"/>
                    <a:pt x="60161" y="1295"/>
                  </a:cubicBezTo>
                  <a:cubicBezTo>
                    <a:pt x="33967" y="4205"/>
                    <a:pt x="-15246" y="16905"/>
                    <a:pt x="4598" y="18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08CC826-9E39-4E0E-91D8-6501CD035B72}"/>
                </a:ext>
              </a:extLst>
            </p:cNvPr>
            <p:cNvSpPr/>
            <p:nvPr/>
          </p:nvSpPr>
          <p:spPr>
            <a:xfrm>
              <a:off x="4900554" y="5992342"/>
              <a:ext cx="214885" cy="828167"/>
            </a:xfrm>
            <a:custGeom>
              <a:avLst/>
              <a:gdLst>
                <a:gd name="connsiteX0" fmla="*/ 68321 w 214885"/>
                <a:gd name="connsiteY0" fmla="*/ 11583 h 828167"/>
                <a:gd name="connsiteX1" fmla="*/ 23871 w 214885"/>
                <a:gd name="connsiteY1" fmla="*/ 86196 h 828167"/>
                <a:gd name="connsiteX2" fmla="*/ 59 w 214885"/>
                <a:gd name="connsiteY2" fmla="*/ 498946 h 828167"/>
                <a:gd name="connsiteX3" fmla="*/ 17521 w 214885"/>
                <a:gd name="connsiteY3" fmla="*/ 778346 h 828167"/>
                <a:gd name="connsiteX4" fmla="*/ 31809 w 214885"/>
                <a:gd name="connsiteY4" fmla="*/ 822796 h 828167"/>
                <a:gd name="connsiteX5" fmla="*/ 57209 w 214885"/>
                <a:gd name="connsiteY5" fmla="*/ 827558 h 828167"/>
                <a:gd name="connsiteX6" fmla="*/ 212784 w 214885"/>
                <a:gd name="connsiteY6" fmla="*/ 824383 h 828167"/>
                <a:gd name="connsiteX7" fmla="*/ 141346 w 214885"/>
                <a:gd name="connsiteY7" fmla="*/ 814858 h 828167"/>
                <a:gd name="connsiteX8" fmla="*/ 58796 w 214885"/>
                <a:gd name="connsiteY8" fmla="*/ 811683 h 828167"/>
                <a:gd name="connsiteX9" fmla="*/ 41334 w 214885"/>
                <a:gd name="connsiteY9" fmla="*/ 783108 h 828167"/>
                <a:gd name="connsiteX10" fmla="*/ 15934 w 214885"/>
                <a:gd name="connsiteY10" fmla="*/ 665633 h 828167"/>
                <a:gd name="connsiteX11" fmla="*/ 11171 w 214885"/>
                <a:gd name="connsiteY11" fmla="*/ 252883 h 828167"/>
                <a:gd name="connsiteX12" fmla="*/ 68321 w 214885"/>
                <a:gd name="connsiteY12" fmla="*/ 11583 h 8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885" h="828167">
                  <a:moveTo>
                    <a:pt x="68321" y="11583"/>
                  </a:moveTo>
                  <a:cubicBezTo>
                    <a:pt x="70438" y="-16198"/>
                    <a:pt x="35248" y="4969"/>
                    <a:pt x="23871" y="86196"/>
                  </a:cubicBezTo>
                  <a:cubicBezTo>
                    <a:pt x="12494" y="167423"/>
                    <a:pt x="1117" y="383588"/>
                    <a:pt x="59" y="498946"/>
                  </a:cubicBezTo>
                  <a:cubicBezTo>
                    <a:pt x="-999" y="614304"/>
                    <a:pt x="12229" y="724371"/>
                    <a:pt x="17521" y="778346"/>
                  </a:cubicBezTo>
                  <a:cubicBezTo>
                    <a:pt x="22813" y="832321"/>
                    <a:pt x="25194" y="814594"/>
                    <a:pt x="31809" y="822796"/>
                  </a:cubicBezTo>
                  <a:cubicBezTo>
                    <a:pt x="38424" y="830998"/>
                    <a:pt x="27047" y="827294"/>
                    <a:pt x="57209" y="827558"/>
                  </a:cubicBezTo>
                  <a:cubicBezTo>
                    <a:pt x="87371" y="827822"/>
                    <a:pt x="198761" y="826500"/>
                    <a:pt x="212784" y="824383"/>
                  </a:cubicBezTo>
                  <a:cubicBezTo>
                    <a:pt x="226807" y="822266"/>
                    <a:pt x="167011" y="816975"/>
                    <a:pt x="141346" y="814858"/>
                  </a:cubicBezTo>
                  <a:cubicBezTo>
                    <a:pt x="115681" y="812741"/>
                    <a:pt x="75465" y="816975"/>
                    <a:pt x="58796" y="811683"/>
                  </a:cubicBezTo>
                  <a:cubicBezTo>
                    <a:pt x="42127" y="806391"/>
                    <a:pt x="48478" y="807450"/>
                    <a:pt x="41334" y="783108"/>
                  </a:cubicBezTo>
                  <a:cubicBezTo>
                    <a:pt x="34190" y="758766"/>
                    <a:pt x="20961" y="754004"/>
                    <a:pt x="15934" y="665633"/>
                  </a:cubicBezTo>
                  <a:cubicBezTo>
                    <a:pt x="10907" y="577262"/>
                    <a:pt x="4557" y="359775"/>
                    <a:pt x="11171" y="252883"/>
                  </a:cubicBezTo>
                  <a:cubicBezTo>
                    <a:pt x="17785" y="145991"/>
                    <a:pt x="66204" y="39364"/>
                    <a:pt x="68321" y="11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2B158C8-C52B-445F-8B6B-66EFF49178ED}"/>
                </a:ext>
              </a:extLst>
            </p:cNvPr>
            <p:cNvSpPr/>
            <p:nvPr/>
          </p:nvSpPr>
          <p:spPr>
            <a:xfrm>
              <a:off x="5035418" y="6007635"/>
              <a:ext cx="77988" cy="820456"/>
            </a:xfrm>
            <a:custGeom>
              <a:avLst/>
              <a:gdLst>
                <a:gd name="connsiteX0" fmla="*/ 77920 w 77988"/>
                <a:gd name="connsiteY0" fmla="*/ 1053 h 820456"/>
                <a:gd name="connsiteX1" fmla="*/ 31882 w 77988"/>
                <a:gd name="connsiteY1" fmla="*/ 180440 h 820456"/>
                <a:gd name="connsiteX2" fmla="*/ 6482 w 77988"/>
                <a:gd name="connsiteY2" fmla="*/ 397928 h 820456"/>
                <a:gd name="connsiteX3" fmla="*/ 30295 w 77988"/>
                <a:gd name="connsiteY3" fmla="*/ 569378 h 820456"/>
                <a:gd name="connsiteX4" fmla="*/ 68395 w 77988"/>
                <a:gd name="connsiteY4" fmla="*/ 810678 h 820456"/>
                <a:gd name="connsiteX5" fmla="*/ 49345 w 77988"/>
                <a:gd name="connsiteY5" fmla="*/ 766228 h 820456"/>
                <a:gd name="connsiteX6" fmla="*/ 28707 w 77988"/>
                <a:gd name="connsiteY6" fmla="*/ 699553 h 820456"/>
                <a:gd name="connsiteX7" fmla="*/ 132 w 77988"/>
                <a:gd name="connsiteY7" fmla="*/ 507465 h 820456"/>
                <a:gd name="connsiteX8" fmla="*/ 20770 w 77988"/>
                <a:gd name="connsiteY8" fmla="*/ 126465 h 820456"/>
                <a:gd name="connsiteX9" fmla="*/ 77920 w 77988"/>
                <a:gd name="connsiteY9" fmla="*/ 1053 h 82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88" h="820456">
                  <a:moveTo>
                    <a:pt x="77920" y="1053"/>
                  </a:moveTo>
                  <a:cubicBezTo>
                    <a:pt x="79772" y="10049"/>
                    <a:pt x="43788" y="114294"/>
                    <a:pt x="31882" y="180440"/>
                  </a:cubicBezTo>
                  <a:cubicBezTo>
                    <a:pt x="19976" y="246586"/>
                    <a:pt x="6746" y="333105"/>
                    <a:pt x="6482" y="397928"/>
                  </a:cubicBezTo>
                  <a:cubicBezTo>
                    <a:pt x="6218" y="462751"/>
                    <a:pt x="19976" y="500586"/>
                    <a:pt x="30295" y="569378"/>
                  </a:cubicBezTo>
                  <a:cubicBezTo>
                    <a:pt x="40614" y="638170"/>
                    <a:pt x="65220" y="777870"/>
                    <a:pt x="68395" y="810678"/>
                  </a:cubicBezTo>
                  <a:cubicBezTo>
                    <a:pt x="71570" y="843486"/>
                    <a:pt x="55960" y="784749"/>
                    <a:pt x="49345" y="766228"/>
                  </a:cubicBezTo>
                  <a:cubicBezTo>
                    <a:pt x="42730" y="747707"/>
                    <a:pt x="36909" y="742680"/>
                    <a:pt x="28707" y="699553"/>
                  </a:cubicBezTo>
                  <a:cubicBezTo>
                    <a:pt x="20505" y="656426"/>
                    <a:pt x="1455" y="602980"/>
                    <a:pt x="132" y="507465"/>
                  </a:cubicBezTo>
                  <a:cubicBezTo>
                    <a:pt x="-1191" y="411950"/>
                    <a:pt x="7541" y="211661"/>
                    <a:pt x="20770" y="126465"/>
                  </a:cubicBezTo>
                  <a:cubicBezTo>
                    <a:pt x="33999" y="41269"/>
                    <a:pt x="76068" y="-7943"/>
                    <a:pt x="77920" y="1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ABF2EBC-FF67-42FF-8437-C22F7EAC55DC}"/>
                </a:ext>
              </a:extLst>
            </p:cNvPr>
            <p:cNvSpPr/>
            <p:nvPr/>
          </p:nvSpPr>
          <p:spPr>
            <a:xfrm>
              <a:off x="5190307" y="5999050"/>
              <a:ext cx="248512" cy="819340"/>
            </a:xfrm>
            <a:custGeom>
              <a:avLst/>
              <a:gdLst>
                <a:gd name="connsiteX0" fmla="*/ 11931 w 248512"/>
                <a:gd name="connsiteY0" fmla="*/ 113 h 819340"/>
                <a:gd name="connsiteX1" fmla="*/ 5581 w 248512"/>
                <a:gd name="connsiteY1" fmla="*/ 119175 h 819340"/>
                <a:gd name="connsiteX2" fmla="*/ 21456 w 248512"/>
                <a:gd name="connsiteY2" fmla="*/ 208075 h 819340"/>
                <a:gd name="connsiteX3" fmla="*/ 229418 w 248512"/>
                <a:gd name="connsiteY3" fmla="*/ 520813 h 819340"/>
                <a:gd name="connsiteX4" fmla="*/ 223068 w 248512"/>
                <a:gd name="connsiteY4" fmla="*/ 544625 h 819340"/>
                <a:gd name="connsiteX5" fmla="*/ 186556 w 248512"/>
                <a:gd name="connsiteY5" fmla="*/ 644638 h 819340"/>
                <a:gd name="connsiteX6" fmla="*/ 165918 w 248512"/>
                <a:gd name="connsiteY6" fmla="*/ 719250 h 819340"/>
                <a:gd name="connsiteX7" fmla="*/ 164331 w 248512"/>
                <a:gd name="connsiteY7" fmla="*/ 781163 h 819340"/>
                <a:gd name="connsiteX8" fmla="*/ 175443 w 248512"/>
                <a:gd name="connsiteY8" fmla="*/ 819263 h 819340"/>
                <a:gd name="connsiteX9" fmla="*/ 172268 w 248512"/>
                <a:gd name="connsiteY9" fmla="*/ 771638 h 819340"/>
                <a:gd name="connsiteX10" fmla="*/ 196081 w 248512"/>
                <a:gd name="connsiteY10" fmla="*/ 671625 h 819340"/>
                <a:gd name="connsiteX11" fmla="*/ 248468 w 248512"/>
                <a:gd name="connsiteY11" fmla="*/ 501763 h 819340"/>
                <a:gd name="connsiteX12" fmla="*/ 186556 w 248512"/>
                <a:gd name="connsiteY12" fmla="*/ 422388 h 819340"/>
                <a:gd name="connsiteX13" fmla="*/ 51618 w 248512"/>
                <a:gd name="connsiteY13" fmla="*/ 198550 h 819340"/>
                <a:gd name="connsiteX14" fmla="*/ 29393 w 248512"/>
                <a:gd name="connsiteY14" fmla="*/ 141400 h 819340"/>
                <a:gd name="connsiteX15" fmla="*/ 11931 w 248512"/>
                <a:gd name="connsiteY15" fmla="*/ 113 h 81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512" h="819340">
                  <a:moveTo>
                    <a:pt x="11931" y="113"/>
                  </a:moveTo>
                  <a:cubicBezTo>
                    <a:pt x="7962" y="-3591"/>
                    <a:pt x="3993" y="84515"/>
                    <a:pt x="5581" y="119175"/>
                  </a:cubicBezTo>
                  <a:cubicBezTo>
                    <a:pt x="7168" y="153835"/>
                    <a:pt x="-15850" y="141135"/>
                    <a:pt x="21456" y="208075"/>
                  </a:cubicBezTo>
                  <a:cubicBezTo>
                    <a:pt x="58762" y="275015"/>
                    <a:pt x="195816" y="464721"/>
                    <a:pt x="229418" y="520813"/>
                  </a:cubicBezTo>
                  <a:cubicBezTo>
                    <a:pt x="263020" y="576905"/>
                    <a:pt x="230212" y="523988"/>
                    <a:pt x="223068" y="544625"/>
                  </a:cubicBezTo>
                  <a:cubicBezTo>
                    <a:pt x="215924" y="565262"/>
                    <a:pt x="196081" y="615534"/>
                    <a:pt x="186556" y="644638"/>
                  </a:cubicBezTo>
                  <a:cubicBezTo>
                    <a:pt x="177031" y="673742"/>
                    <a:pt x="169622" y="696496"/>
                    <a:pt x="165918" y="719250"/>
                  </a:cubicBezTo>
                  <a:cubicBezTo>
                    <a:pt x="162214" y="742004"/>
                    <a:pt x="162744" y="764494"/>
                    <a:pt x="164331" y="781163"/>
                  </a:cubicBezTo>
                  <a:cubicBezTo>
                    <a:pt x="165918" y="797832"/>
                    <a:pt x="174120" y="820850"/>
                    <a:pt x="175443" y="819263"/>
                  </a:cubicBezTo>
                  <a:cubicBezTo>
                    <a:pt x="176766" y="817676"/>
                    <a:pt x="168828" y="796244"/>
                    <a:pt x="172268" y="771638"/>
                  </a:cubicBezTo>
                  <a:cubicBezTo>
                    <a:pt x="175708" y="747032"/>
                    <a:pt x="183381" y="716604"/>
                    <a:pt x="196081" y="671625"/>
                  </a:cubicBezTo>
                  <a:cubicBezTo>
                    <a:pt x="208781" y="626646"/>
                    <a:pt x="250055" y="543302"/>
                    <a:pt x="248468" y="501763"/>
                  </a:cubicBezTo>
                  <a:cubicBezTo>
                    <a:pt x="246881" y="460224"/>
                    <a:pt x="219364" y="472924"/>
                    <a:pt x="186556" y="422388"/>
                  </a:cubicBezTo>
                  <a:cubicBezTo>
                    <a:pt x="153748" y="371853"/>
                    <a:pt x="77812" y="245381"/>
                    <a:pt x="51618" y="198550"/>
                  </a:cubicBezTo>
                  <a:cubicBezTo>
                    <a:pt x="25424" y="151719"/>
                    <a:pt x="34420" y="171033"/>
                    <a:pt x="29393" y="141400"/>
                  </a:cubicBezTo>
                  <a:cubicBezTo>
                    <a:pt x="24366" y="111767"/>
                    <a:pt x="15900" y="3817"/>
                    <a:pt x="11931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CC6A763-84F6-4975-8094-FFBD31FE6B63}"/>
                </a:ext>
              </a:extLst>
            </p:cNvPr>
            <p:cNvSpPr/>
            <p:nvPr/>
          </p:nvSpPr>
          <p:spPr>
            <a:xfrm>
              <a:off x="5200680" y="5985436"/>
              <a:ext cx="477911" cy="400708"/>
            </a:xfrm>
            <a:custGeom>
              <a:avLst/>
              <a:gdLst>
                <a:gd name="connsiteX0" fmla="*/ 3145 w 477911"/>
                <a:gd name="connsiteY0" fmla="*/ 2614 h 400708"/>
                <a:gd name="connsiteX1" fmla="*/ 63470 w 477911"/>
                <a:gd name="connsiteY1" fmla="*/ 5789 h 400708"/>
                <a:gd name="connsiteX2" fmla="*/ 182533 w 477911"/>
                <a:gd name="connsiteY2" fmla="*/ 18489 h 400708"/>
                <a:gd name="connsiteX3" fmla="*/ 160308 w 477911"/>
                <a:gd name="connsiteY3" fmla="*/ 64527 h 400708"/>
                <a:gd name="connsiteX4" fmla="*/ 160308 w 477911"/>
                <a:gd name="connsiteY4" fmla="*/ 140727 h 400708"/>
                <a:gd name="connsiteX5" fmla="*/ 193645 w 477911"/>
                <a:gd name="connsiteY5" fmla="*/ 245502 h 400708"/>
                <a:gd name="connsiteX6" fmla="*/ 307945 w 477911"/>
                <a:gd name="connsiteY6" fmla="*/ 374089 h 400708"/>
                <a:gd name="connsiteX7" fmla="*/ 330170 w 477911"/>
                <a:gd name="connsiteY7" fmla="*/ 350277 h 400708"/>
                <a:gd name="connsiteX8" fmla="*/ 442883 w 477911"/>
                <a:gd name="connsiteY8" fmla="*/ 208989 h 400708"/>
                <a:gd name="connsiteX9" fmla="*/ 463520 w 477911"/>
                <a:gd name="connsiteY9" fmla="*/ 72464 h 400708"/>
                <a:gd name="connsiteX10" fmla="*/ 453995 w 477911"/>
                <a:gd name="connsiteY10" fmla="*/ 8964 h 400708"/>
                <a:gd name="connsiteX11" fmla="*/ 477808 w 477911"/>
                <a:gd name="connsiteY11" fmla="*/ 97864 h 400708"/>
                <a:gd name="connsiteX12" fmla="*/ 452408 w 477911"/>
                <a:gd name="connsiteY12" fmla="*/ 220102 h 400708"/>
                <a:gd name="connsiteX13" fmla="*/ 300008 w 477911"/>
                <a:gd name="connsiteY13" fmla="*/ 394727 h 400708"/>
                <a:gd name="connsiteX14" fmla="*/ 228570 w 477911"/>
                <a:gd name="connsiteY14" fmla="*/ 345514 h 400708"/>
                <a:gd name="connsiteX15" fmla="*/ 147608 w 477911"/>
                <a:gd name="connsiteY15" fmla="*/ 202639 h 400708"/>
                <a:gd name="connsiteX16" fmla="*/ 157133 w 477911"/>
                <a:gd name="connsiteY16" fmla="*/ 43889 h 400708"/>
                <a:gd name="connsiteX17" fmla="*/ 3145 w 477911"/>
                <a:gd name="connsiteY17" fmla="*/ 2614 h 4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7911" h="400708">
                  <a:moveTo>
                    <a:pt x="3145" y="2614"/>
                  </a:moveTo>
                  <a:cubicBezTo>
                    <a:pt x="-12465" y="-3736"/>
                    <a:pt x="33572" y="3143"/>
                    <a:pt x="63470" y="5789"/>
                  </a:cubicBezTo>
                  <a:cubicBezTo>
                    <a:pt x="93368" y="8435"/>
                    <a:pt x="166393" y="8699"/>
                    <a:pt x="182533" y="18489"/>
                  </a:cubicBezTo>
                  <a:cubicBezTo>
                    <a:pt x="198673" y="28279"/>
                    <a:pt x="164012" y="44154"/>
                    <a:pt x="160308" y="64527"/>
                  </a:cubicBezTo>
                  <a:cubicBezTo>
                    <a:pt x="156604" y="84900"/>
                    <a:pt x="154752" y="110565"/>
                    <a:pt x="160308" y="140727"/>
                  </a:cubicBezTo>
                  <a:cubicBezTo>
                    <a:pt x="165864" y="170890"/>
                    <a:pt x="169039" y="206608"/>
                    <a:pt x="193645" y="245502"/>
                  </a:cubicBezTo>
                  <a:cubicBezTo>
                    <a:pt x="218251" y="284396"/>
                    <a:pt x="285191" y="356627"/>
                    <a:pt x="307945" y="374089"/>
                  </a:cubicBezTo>
                  <a:cubicBezTo>
                    <a:pt x="330699" y="391552"/>
                    <a:pt x="307680" y="377794"/>
                    <a:pt x="330170" y="350277"/>
                  </a:cubicBezTo>
                  <a:cubicBezTo>
                    <a:pt x="352660" y="322760"/>
                    <a:pt x="420658" y="255291"/>
                    <a:pt x="442883" y="208989"/>
                  </a:cubicBezTo>
                  <a:cubicBezTo>
                    <a:pt x="465108" y="162687"/>
                    <a:pt x="461668" y="105801"/>
                    <a:pt x="463520" y="72464"/>
                  </a:cubicBezTo>
                  <a:cubicBezTo>
                    <a:pt x="465372" y="39127"/>
                    <a:pt x="451614" y="4731"/>
                    <a:pt x="453995" y="8964"/>
                  </a:cubicBezTo>
                  <a:cubicBezTo>
                    <a:pt x="456376" y="13197"/>
                    <a:pt x="478073" y="62674"/>
                    <a:pt x="477808" y="97864"/>
                  </a:cubicBezTo>
                  <a:cubicBezTo>
                    <a:pt x="477544" y="133054"/>
                    <a:pt x="482041" y="170625"/>
                    <a:pt x="452408" y="220102"/>
                  </a:cubicBezTo>
                  <a:cubicBezTo>
                    <a:pt x="422775" y="269579"/>
                    <a:pt x="337314" y="373825"/>
                    <a:pt x="300008" y="394727"/>
                  </a:cubicBezTo>
                  <a:cubicBezTo>
                    <a:pt x="262702" y="415629"/>
                    <a:pt x="253970" y="377529"/>
                    <a:pt x="228570" y="345514"/>
                  </a:cubicBezTo>
                  <a:cubicBezTo>
                    <a:pt x="203170" y="313499"/>
                    <a:pt x="159514" y="252910"/>
                    <a:pt x="147608" y="202639"/>
                  </a:cubicBezTo>
                  <a:cubicBezTo>
                    <a:pt x="135702" y="152368"/>
                    <a:pt x="174331" y="74845"/>
                    <a:pt x="157133" y="43889"/>
                  </a:cubicBezTo>
                  <a:cubicBezTo>
                    <a:pt x="139935" y="12933"/>
                    <a:pt x="18755" y="8964"/>
                    <a:pt x="3145" y="2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94A202E-F88E-4D4B-BE32-2003C1BB8320}"/>
                </a:ext>
              </a:extLst>
            </p:cNvPr>
            <p:cNvSpPr/>
            <p:nvPr/>
          </p:nvSpPr>
          <p:spPr>
            <a:xfrm>
              <a:off x="5613391" y="5989164"/>
              <a:ext cx="191118" cy="264192"/>
            </a:xfrm>
            <a:custGeom>
              <a:avLst/>
              <a:gdLst>
                <a:gd name="connsiteX0" fmla="*/ 9 w 191118"/>
                <a:gd name="connsiteY0" fmla="*/ 2061 h 264192"/>
                <a:gd name="connsiteX1" fmla="*/ 165109 w 191118"/>
                <a:gd name="connsiteY1" fmla="*/ 6824 h 264192"/>
                <a:gd name="connsiteX2" fmla="*/ 179397 w 191118"/>
                <a:gd name="connsiteY2" fmla="*/ 36986 h 264192"/>
                <a:gd name="connsiteX3" fmla="*/ 190509 w 191118"/>
                <a:gd name="connsiteY3" fmla="*/ 92549 h 264192"/>
                <a:gd name="connsiteX4" fmla="*/ 160347 w 191118"/>
                <a:gd name="connsiteY4" fmla="*/ 181449 h 264192"/>
                <a:gd name="connsiteX5" fmla="*/ 117484 w 191118"/>
                <a:gd name="connsiteY5" fmla="*/ 263999 h 264192"/>
                <a:gd name="connsiteX6" fmla="*/ 144472 w 191118"/>
                <a:gd name="connsiteY6" fmla="*/ 157636 h 264192"/>
                <a:gd name="connsiteX7" fmla="*/ 157172 w 191118"/>
                <a:gd name="connsiteY7" fmla="*/ 33811 h 264192"/>
                <a:gd name="connsiteX8" fmla="*/ 9 w 191118"/>
                <a:gd name="connsiteY8" fmla="*/ 2061 h 26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18" h="264192">
                  <a:moveTo>
                    <a:pt x="9" y="2061"/>
                  </a:moveTo>
                  <a:cubicBezTo>
                    <a:pt x="1332" y="-2437"/>
                    <a:pt x="135211" y="1003"/>
                    <a:pt x="165109" y="6824"/>
                  </a:cubicBezTo>
                  <a:cubicBezTo>
                    <a:pt x="195007" y="12645"/>
                    <a:pt x="175164" y="22699"/>
                    <a:pt x="179397" y="36986"/>
                  </a:cubicBezTo>
                  <a:cubicBezTo>
                    <a:pt x="183630" y="51273"/>
                    <a:pt x="193684" y="68472"/>
                    <a:pt x="190509" y="92549"/>
                  </a:cubicBezTo>
                  <a:cubicBezTo>
                    <a:pt x="187334" y="116626"/>
                    <a:pt x="172518" y="152874"/>
                    <a:pt x="160347" y="181449"/>
                  </a:cubicBezTo>
                  <a:cubicBezTo>
                    <a:pt x="148176" y="210024"/>
                    <a:pt x="120130" y="267968"/>
                    <a:pt x="117484" y="263999"/>
                  </a:cubicBezTo>
                  <a:cubicBezTo>
                    <a:pt x="114838" y="260030"/>
                    <a:pt x="137857" y="196001"/>
                    <a:pt x="144472" y="157636"/>
                  </a:cubicBezTo>
                  <a:cubicBezTo>
                    <a:pt x="151087" y="119271"/>
                    <a:pt x="181514" y="60269"/>
                    <a:pt x="157172" y="33811"/>
                  </a:cubicBezTo>
                  <a:cubicBezTo>
                    <a:pt x="132830" y="7353"/>
                    <a:pt x="-1314" y="6559"/>
                    <a:pt x="9" y="2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2E742F5F-5E2E-4BBC-8149-D267E76C1C60}"/>
                </a:ext>
              </a:extLst>
            </p:cNvPr>
            <p:cNvSpPr/>
            <p:nvPr/>
          </p:nvSpPr>
          <p:spPr>
            <a:xfrm>
              <a:off x="5348032" y="6183037"/>
              <a:ext cx="435807" cy="655987"/>
            </a:xfrm>
            <a:custGeom>
              <a:avLst/>
              <a:gdLst>
                <a:gd name="connsiteX0" fmla="*/ 256 w 435807"/>
                <a:gd name="connsiteY0" fmla="*/ 635276 h 655987"/>
                <a:gd name="connsiteX1" fmla="*/ 181231 w 435807"/>
                <a:gd name="connsiteY1" fmla="*/ 624163 h 655987"/>
                <a:gd name="connsiteX2" fmla="*/ 171706 w 435807"/>
                <a:gd name="connsiteY2" fmla="*/ 584476 h 655987"/>
                <a:gd name="connsiteX3" fmla="*/ 211393 w 435807"/>
                <a:gd name="connsiteY3" fmla="*/ 408263 h 655987"/>
                <a:gd name="connsiteX4" fmla="*/ 327281 w 435807"/>
                <a:gd name="connsiteY4" fmla="*/ 154263 h 655987"/>
                <a:gd name="connsiteX5" fmla="*/ 435231 w 435807"/>
                <a:gd name="connsiteY5" fmla="*/ 276 h 655987"/>
                <a:gd name="connsiteX6" fmla="*/ 365381 w 435807"/>
                <a:gd name="connsiteY6" fmla="*/ 120926 h 655987"/>
                <a:gd name="connsiteX7" fmla="*/ 263781 w 435807"/>
                <a:gd name="connsiteY7" fmla="*/ 281263 h 655987"/>
                <a:gd name="connsiteX8" fmla="*/ 193931 w 435807"/>
                <a:gd name="connsiteY8" fmla="*/ 514626 h 655987"/>
                <a:gd name="connsiteX9" fmla="*/ 201868 w 435807"/>
                <a:gd name="connsiteY9" fmla="*/ 635276 h 655987"/>
                <a:gd name="connsiteX10" fmla="*/ 143131 w 435807"/>
                <a:gd name="connsiteY10" fmla="*/ 655913 h 655987"/>
                <a:gd name="connsiteX11" fmla="*/ 256 w 435807"/>
                <a:gd name="connsiteY11" fmla="*/ 635276 h 65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807" h="655987">
                  <a:moveTo>
                    <a:pt x="256" y="635276"/>
                  </a:moveTo>
                  <a:cubicBezTo>
                    <a:pt x="6606" y="629984"/>
                    <a:pt x="152656" y="632630"/>
                    <a:pt x="181231" y="624163"/>
                  </a:cubicBezTo>
                  <a:cubicBezTo>
                    <a:pt x="209806" y="615696"/>
                    <a:pt x="166679" y="620459"/>
                    <a:pt x="171706" y="584476"/>
                  </a:cubicBezTo>
                  <a:cubicBezTo>
                    <a:pt x="176733" y="548493"/>
                    <a:pt x="185464" y="479965"/>
                    <a:pt x="211393" y="408263"/>
                  </a:cubicBezTo>
                  <a:cubicBezTo>
                    <a:pt x="237322" y="336561"/>
                    <a:pt x="289975" y="222261"/>
                    <a:pt x="327281" y="154263"/>
                  </a:cubicBezTo>
                  <a:cubicBezTo>
                    <a:pt x="364587" y="86265"/>
                    <a:pt x="428881" y="5832"/>
                    <a:pt x="435231" y="276"/>
                  </a:cubicBezTo>
                  <a:cubicBezTo>
                    <a:pt x="441581" y="-5280"/>
                    <a:pt x="393956" y="74095"/>
                    <a:pt x="365381" y="120926"/>
                  </a:cubicBezTo>
                  <a:cubicBezTo>
                    <a:pt x="336806" y="167757"/>
                    <a:pt x="292356" y="215646"/>
                    <a:pt x="263781" y="281263"/>
                  </a:cubicBezTo>
                  <a:cubicBezTo>
                    <a:pt x="235206" y="346880"/>
                    <a:pt x="204250" y="455624"/>
                    <a:pt x="193931" y="514626"/>
                  </a:cubicBezTo>
                  <a:cubicBezTo>
                    <a:pt x="183612" y="573628"/>
                    <a:pt x="210335" y="611728"/>
                    <a:pt x="201868" y="635276"/>
                  </a:cubicBezTo>
                  <a:cubicBezTo>
                    <a:pt x="193401" y="658824"/>
                    <a:pt x="178850" y="654590"/>
                    <a:pt x="143131" y="655913"/>
                  </a:cubicBezTo>
                  <a:cubicBezTo>
                    <a:pt x="107412" y="657236"/>
                    <a:pt x="-6094" y="640568"/>
                    <a:pt x="256" y="635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AA38C4C-BCCC-4673-8F4D-39E671B6E682}"/>
                </a:ext>
              </a:extLst>
            </p:cNvPr>
            <p:cNvSpPr/>
            <p:nvPr/>
          </p:nvSpPr>
          <p:spPr>
            <a:xfrm>
              <a:off x="5770901" y="5981486"/>
              <a:ext cx="342020" cy="860372"/>
            </a:xfrm>
            <a:custGeom>
              <a:avLst/>
              <a:gdLst>
                <a:gd name="connsiteX0" fmla="*/ 340974 w 342020"/>
                <a:gd name="connsiteY0" fmla="*/ 1802 h 860372"/>
                <a:gd name="connsiteX1" fmla="*/ 188574 w 342020"/>
                <a:gd name="connsiteY1" fmla="*/ 109752 h 860372"/>
                <a:gd name="connsiteX2" fmla="*/ 98087 w 342020"/>
                <a:gd name="connsiteY2" fmla="*/ 274852 h 860372"/>
                <a:gd name="connsiteX3" fmla="*/ 52049 w 342020"/>
                <a:gd name="connsiteY3" fmla="*/ 393914 h 860372"/>
                <a:gd name="connsiteX4" fmla="*/ 21887 w 342020"/>
                <a:gd name="connsiteY4" fmla="*/ 662202 h 860372"/>
                <a:gd name="connsiteX5" fmla="*/ 42524 w 342020"/>
                <a:gd name="connsiteY5" fmla="*/ 822539 h 860372"/>
                <a:gd name="connsiteX6" fmla="*/ 112374 w 342020"/>
                <a:gd name="connsiteY6" fmla="*/ 825714 h 860372"/>
                <a:gd name="connsiteX7" fmla="*/ 242549 w 342020"/>
                <a:gd name="connsiteY7" fmla="*/ 838414 h 860372"/>
                <a:gd name="connsiteX8" fmla="*/ 110787 w 342020"/>
                <a:gd name="connsiteY8" fmla="*/ 859052 h 860372"/>
                <a:gd name="connsiteX9" fmla="*/ 25062 w 342020"/>
                <a:gd name="connsiteY9" fmla="*/ 797139 h 860372"/>
                <a:gd name="connsiteX10" fmla="*/ 1249 w 342020"/>
                <a:gd name="connsiteY10" fmla="*/ 632039 h 860372"/>
                <a:gd name="connsiteX11" fmla="*/ 55224 w 342020"/>
                <a:gd name="connsiteY11" fmla="*/ 298664 h 860372"/>
                <a:gd name="connsiteX12" fmla="*/ 106024 w 342020"/>
                <a:gd name="connsiteY12" fmla="*/ 197064 h 860372"/>
                <a:gd name="connsiteX13" fmla="*/ 340974 w 342020"/>
                <a:gd name="connsiteY13" fmla="*/ 1802 h 8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020" h="860372">
                  <a:moveTo>
                    <a:pt x="340974" y="1802"/>
                  </a:moveTo>
                  <a:cubicBezTo>
                    <a:pt x="354732" y="-12750"/>
                    <a:pt x="229055" y="64244"/>
                    <a:pt x="188574" y="109752"/>
                  </a:cubicBezTo>
                  <a:cubicBezTo>
                    <a:pt x="148093" y="155260"/>
                    <a:pt x="120841" y="227492"/>
                    <a:pt x="98087" y="274852"/>
                  </a:cubicBezTo>
                  <a:cubicBezTo>
                    <a:pt x="75333" y="322212"/>
                    <a:pt x="64749" y="329356"/>
                    <a:pt x="52049" y="393914"/>
                  </a:cubicBezTo>
                  <a:cubicBezTo>
                    <a:pt x="39349" y="458472"/>
                    <a:pt x="23474" y="590765"/>
                    <a:pt x="21887" y="662202"/>
                  </a:cubicBezTo>
                  <a:cubicBezTo>
                    <a:pt x="20299" y="733640"/>
                    <a:pt x="27443" y="795287"/>
                    <a:pt x="42524" y="822539"/>
                  </a:cubicBezTo>
                  <a:cubicBezTo>
                    <a:pt x="57605" y="849791"/>
                    <a:pt x="79036" y="823068"/>
                    <a:pt x="112374" y="825714"/>
                  </a:cubicBezTo>
                  <a:cubicBezTo>
                    <a:pt x="145711" y="828360"/>
                    <a:pt x="242813" y="832858"/>
                    <a:pt x="242549" y="838414"/>
                  </a:cubicBezTo>
                  <a:cubicBezTo>
                    <a:pt x="242284" y="843970"/>
                    <a:pt x="147035" y="865931"/>
                    <a:pt x="110787" y="859052"/>
                  </a:cubicBezTo>
                  <a:cubicBezTo>
                    <a:pt x="74539" y="852173"/>
                    <a:pt x="43318" y="834974"/>
                    <a:pt x="25062" y="797139"/>
                  </a:cubicBezTo>
                  <a:cubicBezTo>
                    <a:pt x="6806" y="759304"/>
                    <a:pt x="-3778" y="715118"/>
                    <a:pt x="1249" y="632039"/>
                  </a:cubicBezTo>
                  <a:cubicBezTo>
                    <a:pt x="6276" y="548960"/>
                    <a:pt x="37762" y="371160"/>
                    <a:pt x="55224" y="298664"/>
                  </a:cubicBezTo>
                  <a:cubicBezTo>
                    <a:pt x="72686" y="226168"/>
                    <a:pt x="60251" y="246806"/>
                    <a:pt x="106024" y="197064"/>
                  </a:cubicBezTo>
                  <a:cubicBezTo>
                    <a:pt x="151797" y="147322"/>
                    <a:pt x="327216" y="16354"/>
                    <a:pt x="340974" y="1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8CE82822-607A-4B48-B41A-CC146A7F1A33}"/>
                </a:ext>
              </a:extLst>
            </p:cNvPr>
            <p:cNvSpPr/>
            <p:nvPr/>
          </p:nvSpPr>
          <p:spPr>
            <a:xfrm>
              <a:off x="6119204" y="5987121"/>
              <a:ext cx="289713" cy="835976"/>
            </a:xfrm>
            <a:custGeom>
              <a:avLst/>
              <a:gdLst>
                <a:gd name="connsiteX0" fmla="*/ 609 w 289713"/>
                <a:gd name="connsiteY0" fmla="*/ 929 h 835976"/>
                <a:gd name="connsiteX1" fmla="*/ 151421 w 289713"/>
                <a:gd name="connsiteY1" fmla="*/ 131104 h 835976"/>
                <a:gd name="connsiteX2" fmla="*/ 264134 w 289713"/>
                <a:gd name="connsiteY2" fmla="*/ 470829 h 835976"/>
                <a:gd name="connsiteX3" fmla="*/ 264134 w 289713"/>
                <a:gd name="connsiteY3" fmla="*/ 743879 h 835976"/>
                <a:gd name="connsiteX4" fmla="*/ 246671 w 289713"/>
                <a:gd name="connsiteY4" fmla="*/ 805792 h 835976"/>
                <a:gd name="connsiteX5" fmla="*/ 229209 w 289713"/>
                <a:gd name="connsiteY5" fmla="*/ 816904 h 835976"/>
                <a:gd name="connsiteX6" fmla="*/ 43471 w 289713"/>
                <a:gd name="connsiteY6" fmla="*/ 828017 h 835976"/>
                <a:gd name="connsiteX7" fmla="*/ 260959 w 289713"/>
                <a:gd name="connsiteY7" fmla="*/ 831192 h 835976"/>
                <a:gd name="connsiteX8" fmla="*/ 275246 w 289713"/>
                <a:gd name="connsiteY8" fmla="*/ 759754 h 835976"/>
                <a:gd name="connsiteX9" fmla="*/ 286359 w 289713"/>
                <a:gd name="connsiteY9" fmla="*/ 435904 h 835976"/>
                <a:gd name="connsiteX10" fmla="*/ 211746 w 289713"/>
                <a:gd name="connsiteY10" fmla="*/ 186667 h 835976"/>
                <a:gd name="connsiteX11" fmla="*/ 609 w 289713"/>
                <a:gd name="connsiteY11" fmla="*/ 929 h 8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713" h="835976">
                  <a:moveTo>
                    <a:pt x="609" y="929"/>
                  </a:moveTo>
                  <a:cubicBezTo>
                    <a:pt x="-9445" y="-8331"/>
                    <a:pt x="107500" y="52787"/>
                    <a:pt x="151421" y="131104"/>
                  </a:cubicBezTo>
                  <a:cubicBezTo>
                    <a:pt x="195342" y="209421"/>
                    <a:pt x="245349" y="368700"/>
                    <a:pt x="264134" y="470829"/>
                  </a:cubicBezTo>
                  <a:cubicBezTo>
                    <a:pt x="282919" y="572958"/>
                    <a:pt x="267044" y="688052"/>
                    <a:pt x="264134" y="743879"/>
                  </a:cubicBezTo>
                  <a:cubicBezTo>
                    <a:pt x="261224" y="799706"/>
                    <a:pt x="252492" y="793621"/>
                    <a:pt x="246671" y="805792"/>
                  </a:cubicBezTo>
                  <a:cubicBezTo>
                    <a:pt x="240850" y="817963"/>
                    <a:pt x="263076" y="813200"/>
                    <a:pt x="229209" y="816904"/>
                  </a:cubicBezTo>
                  <a:cubicBezTo>
                    <a:pt x="195342" y="820608"/>
                    <a:pt x="38179" y="825636"/>
                    <a:pt x="43471" y="828017"/>
                  </a:cubicBezTo>
                  <a:cubicBezTo>
                    <a:pt x="48763" y="830398"/>
                    <a:pt x="222330" y="842569"/>
                    <a:pt x="260959" y="831192"/>
                  </a:cubicBezTo>
                  <a:cubicBezTo>
                    <a:pt x="299588" y="819815"/>
                    <a:pt x="271013" y="825635"/>
                    <a:pt x="275246" y="759754"/>
                  </a:cubicBezTo>
                  <a:cubicBezTo>
                    <a:pt x="279479" y="693873"/>
                    <a:pt x="296942" y="531418"/>
                    <a:pt x="286359" y="435904"/>
                  </a:cubicBezTo>
                  <a:cubicBezTo>
                    <a:pt x="275776" y="340390"/>
                    <a:pt x="258842" y="259427"/>
                    <a:pt x="211746" y="186667"/>
                  </a:cubicBezTo>
                  <a:cubicBezTo>
                    <a:pt x="164650" y="113907"/>
                    <a:pt x="10663" y="10189"/>
                    <a:pt x="609" y="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ECF167E7-C854-4037-A96A-A4437D7388F0}"/>
                </a:ext>
              </a:extLst>
            </p:cNvPr>
            <p:cNvSpPr/>
            <p:nvPr/>
          </p:nvSpPr>
          <p:spPr>
            <a:xfrm>
              <a:off x="5925197" y="6123757"/>
              <a:ext cx="332803" cy="278632"/>
            </a:xfrm>
            <a:custGeom>
              <a:avLst/>
              <a:gdLst>
                <a:gd name="connsiteX0" fmla="*/ 941 w 332803"/>
                <a:gd name="connsiteY0" fmla="*/ 278631 h 278632"/>
                <a:gd name="connsiteX1" fmla="*/ 307328 w 332803"/>
                <a:gd name="connsiteY1" fmla="*/ 242118 h 278632"/>
                <a:gd name="connsiteX2" fmla="*/ 313678 w 332803"/>
                <a:gd name="connsiteY2" fmla="*/ 200843 h 278632"/>
                <a:gd name="connsiteX3" fmla="*/ 294628 w 332803"/>
                <a:gd name="connsiteY3" fmla="*/ 129406 h 278632"/>
                <a:gd name="connsiteX4" fmla="*/ 245416 w 332803"/>
                <a:gd name="connsiteY4" fmla="*/ 34156 h 278632"/>
                <a:gd name="connsiteX5" fmla="*/ 178741 w 332803"/>
                <a:gd name="connsiteY5" fmla="*/ 818 h 278632"/>
                <a:gd name="connsiteX6" fmla="*/ 97778 w 332803"/>
                <a:gd name="connsiteY6" fmla="*/ 62731 h 278632"/>
                <a:gd name="connsiteX7" fmla="*/ 15228 w 332803"/>
                <a:gd name="connsiteY7" fmla="*/ 215131 h 278632"/>
                <a:gd name="connsiteX8" fmla="*/ 67616 w 332803"/>
                <a:gd name="connsiteY8" fmla="*/ 132581 h 278632"/>
                <a:gd name="connsiteX9" fmla="*/ 180328 w 332803"/>
                <a:gd name="connsiteY9" fmla="*/ 16693 h 278632"/>
                <a:gd name="connsiteX10" fmla="*/ 229541 w 332803"/>
                <a:gd name="connsiteY10" fmla="*/ 42093 h 278632"/>
                <a:gd name="connsiteX11" fmla="*/ 291453 w 332803"/>
                <a:gd name="connsiteY11" fmla="*/ 191318 h 278632"/>
                <a:gd name="connsiteX12" fmla="*/ 286691 w 332803"/>
                <a:gd name="connsiteY12" fmla="*/ 221481 h 278632"/>
                <a:gd name="connsiteX13" fmla="*/ 213666 w 332803"/>
                <a:gd name="connsiteY13" fmla="*/ 243706 h 278632"/>
                <a:gd name="connsiteX14" fmla="*/ 941 w 332803"/>
                <a:gd name="connsiteY14" fmla="*/ 278631 h 27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803" h="278632">
                  <a:moveTo>
                    <a:pt x="941" y="278631"/>
                  </a:moveTo>
                  <a:cubicBezTo>
                    <a:pt x="16551" y="278366"/>
                    <a:pt x="255205" y="255083"/>
                    <a:pt x="307328" y="242118"/>
                  </a:cubicBezTo>
                  <a:cubicBezTo>
                    <a:pt x="359451" y="229153"/>
                    <a:pt x="315795" y="219628"/>
                    <a:pt x="313678" y="200843"/>
                  </a:cubicBezTo>
                  <a:cubicBezTo>
                    <a:pt x="311561" y="182058"/>
                    <a:pt x="306005" y="157187"/>
                    <a:pt x="294628" y="129406"/>
                  </a:cubicBezTo>
                  <a:cubicBezTo>
                    <a:pt x="283251" y="101625"/>
                    <a:pt x="264731" y="55587"/>
                    <a:pt x="245416" y="34156"/>
                  </a:cubicBezTo>
                  <a:cubicBezTo>
                    <a:pt x="226102" y="12725"/>
                    <a:pt x="203347" y="-3944"/>
                    <a:pt x="178741" y="818"/>
                  </a:cubicBezTo>
                  <a:cubicBezTo>
                    <a:pt x="154135" y="5580"/>
                    <a:pt x="125030" y="27012"/>
                    <a:pt x="97778" y="62731"/>
                  </a:cubicBezTo>
                  <a:cubicBezTo>
                    <a:pt x="70526" y="98450"/>
                    <a:pt x="20255" y="203489"/>
                    <a:pt x="15228" y="215131"/>
                  </a:cubicBezTo>
                  <a:cubicBezTo>
                    <a:pt x="10201" y="226773"/>
                    <a:pt x="40099" y="165654"/>
                    <a:pt x="67616" y="132581"/>
                  </a:cubicBezTo>
                  <a:cubicBezTo>
                    <a:pt x="95133" y="99508"/>
                    <a:pt x="153341" y="31774"/>
                    <a:pt x="180328" y="16693"/>
                  </a:cubicBezTo>
                  <a:cubicBezTo>
                    <a:pt x="207315" y="1612"/>
                    <a:pt x="211020" y="12989"/>
                    <a:pt x="229541" y="42093"/>
                  </a:cubicBezTo>
                  <a:cubicBezTo>
                    <a:pt x="248062" y="71197"/>
                    <a:pt x="281928" y="161420"/>
                    <a:pt x="291453" y="191318"/>
                  </a:cubicBezTo>
                  <a:cubicBezTo>
                    <a:pt x="300978" y="221216"/>
                    <a:pt x="299655" y="212750"/>
                    <a:pt x="286691" y="221481"/>
                  </a:cubicBezTo>
                  <a:cubicBezTo>
                    <a:pt x="273727" y="230212"/>
                    <a:pt x="258910" y="235239"/>
                    <a:pt x="213666" y="243706"/>
                  </a:cubicBezTo>
                  <a:cubicBezTo>
                    <a:pt x="168422" y="252173"/>
                    <a:pt x="-14669" y="278896"/>
                    <a:pt x="941" y="278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F0CC5DC-15B3-4DCB-BE17-BF4151E40F96}"/>
                </a:ext>
              </a:extLst>
            </p:cNvPr>
            <p:cNvSpPr/>
            <p:nvPr/>
          </p:nvSpPr>
          <p:spPr>
            <a:xfrm>
              <a:off x="5905966" y="6491250"/>
              <a:ext cx="389021" cy="324771"/>
            </a:xfrm>
            <a:custGeom>
              <a:avLst/>
              <a:gdLst>
                <a:gd name="connsiteX0" fmla="*/ 97959 w 389021"/>
                <a:gd name="connsiteY0" fmla="*/ 323888 h 324771"/>
                <a:gd name="connsiteX1" fmla="*/ 9059 w 389021"/>
                <a:gd name="connsiteY1" fmla="*/ 215938 h 324771"/>
                <a:gd name="connsiteX2" fmla="*/ 9059 w 389021"/>
                <a:gd name="connsiteY2" fmla="*/ 111163 h 324771"/>
                <a:gd name="connsiteX3" fmla="*/ 63034 w 389021"/>
                <a:gd name="connsiteY3" fmla="*/ 30200 h 324771"/>
                <a:gd name="connsiteX4" fmla="*/ 239247 w 389021"/>
                <a:gd name="connsiteY4" fmla="*/ 38 h 324771"/>
                <a:gd name="connsiteX5" fmla="*/ 361484 w 389021"/>
                <a:gd name="connsiteY5" fmla="*/ 25438 h 324771"/>
                <a:gd name="connsiteX6" fmla="*/ 371009 w 389021"/>
                <a:gd name="connsiteY6" fmla="*/ 87350 h 324771"/>
                <a:gd name="connsiteX7" fmla="*/ 336084 w 389021"/>
                <a:gd name="connsiteY7" fmla="*/ 190538 h 324771"/>
                <a:gd name="connsiteX8" fmla="*/ 285284 w 389021"/>
                <a:gd name="connsiteY8" fmla="*/ 323888 h 324771"/>
                <a:gd name="connsiteX9" fmla="*/ 348784 w 389021"/>
                <a:gd name="connsiteY9" fmla="*/ 219113 h 324771"/>
                <a:gd name="connsiteX10" fmla="*/ 388472 w 389021"/>
                <a:gd name="connsiteY10" fmla="*/ 74650 h 324771"/>
                <a:gd name="connsiteX11" fmla="*/ 320209 w 389021"/>
                <a:gd name="connsiteY11" fmla="*/ 27025 h 324771"/>
                <a:gd name="connsiteX12" fmla="*/ 188447 w 389021"/>
                <a:gd name="connsiteY12" fmla="*/ 19088 h 324771"/>
                <a:gd name="connsiteX13" fmla="*/ 78909 w 389021"/>
                <a:gd name="connsiteY13" fmla="*/ 50838 h 324771"/>
                <a:gd name="connsiteX14" fmla="*/ 16997 w 389021"/>
                <a:gd name="connsiteY14" fmla="*/ 154025 h 324771"/>
                <a:gd name="connsiteX15" fmla="*/ 97959 w 389021"/>
                <a:gd name="connsiteY15" fmla="*/ 323888 h 3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9021" h="324771">
                  <a:moveTo>
                    <a:pt x="97959" y="323888"/>
                  </a:moveTo>
                  <a:cubicBezTo>
                    <a:pt x="96636" y="334207"/>
                    <a:pt x="23876" y="251392"/>
                    <a:pt x="9059" y="215938"/>
                  </a:cubicBezTo>
                  <a:cubicBezTo>
                    <a:pt x="-5758" y="180484"/>
                    <a:pt x="63" y="142119"/>
                    <a:pt x="9059" y="111163"/>
                  </a:cubicBezTo>
                  <a:cubicBezTo>
                    <a:pt x="18055" y="80207"/>
                    <a:pt x="24669" y="48721"/>
                    <a:pt x="63034" y="30200"/>
                  </a:cubicBezTo>
                  <a:cubicBezTo>
                    <a:pt x="101399" y="11679"/>
                    <a:pt x="189505" y="832"/>
                    <a:pt x="239247" y="38"/>
                  </a:cubicBezTo>
                  <a:cubicBezTo>
                    <a:pt x="288989" y="-756"/>
                    <a:pt x="339524" y="10886"/>
                    <a:pt x="361484" y="25438"/>
                  </a:cubicBezTo>
                  <a:cubicBezTo>
                    <a:pt x="383444" y="39990"/>
                    <a:pt x="375242" y="59833"/>
                    <a:pt x="371009" y="87350"/>
                  </a:cubicBezTo>
                  <a:cubicBezTo>
                    <a:pt x="366776" y="114867"/>
                    <a:pt x="350371" y="151115"/>
                    <a:pt x="336084" y="190538"/>
                  </a:cubicBezTo>
                  <a:cubicBezTo>
                    <a:pt x="321797" y="229961"/>
                    <a:pt x="283167" y="319126"/>
                    <a:pt x="285284" y="323888"/>
                  </a:cubicBezTo>
                  <a:cubicBezTo>
                    <a:pt x="287401" y="328650"/>
                    <a:pt x="331586" y="260653"/>
                    <a:pt x="348784" y="219113"/>
                  </a:cubicBezTo>
                  <a:cubicBezTo>
                    <a:pt x="365982" y="177573"/>
                    <a:pt x="393234" y="106665"/>
                    <a:pt x="388472" y="74650"/>
                  </a:cubicBezTo>
                  <a:cubicBezTo>
                    <a:pt x="383710" y="42635"/>
                    <a:pt x="353547" y="36285"/>
                    <a:pt x="320209" y="27025"/>
                  </a:cubicBezTo>
                  <a:cubicBezTo>
                    <a:pt x="286872" y="17765"/>
                    <a:pt x="228664" y="15119"/>
                    <a:pt x="188447" y="19088"/>
                  </a:cubicBezTo>
                  <a:cubicBezTo>
                    <a:pt x="148230" y="23057"/>
                    <a:pt x="107484" y="28348"/>
                    <a:pt x="78909" y="50838"/>
                  </a:cubicBezTo>
                  <a:cubicBezTo>
                    <a:pt x="50334" y="73327"/>
                    <a:pt x="16732" y="107458"/>
                    <a:pt x="16997" y="154025"/>
                  </a:cubicBezTo>
                  <a:cubicBezTo>
                    <a:pt x="17262" y="200592"/>
                    <a:pt x="99282" y="313569"/>
                    <a:pt x="97959" y="323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9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71B042F4-3556-422D-BBE5-C2E075786AC6}"/>
              </a:ext>
            </a:extLst>
          </p:cNvPr>
          <p:cNvGrpSpPr/>
          <p:nvPr/>
        </p:nvGrpSpPr>
        <p:grpSpPr>
          <a:xfrm>
            <a:off x="4126964" y="2768745"/>
            <a:ext cx="3945541" cy="5497609"/>
            <a:chOff x="4126964" y="2768745"/>
            <a:chExt cx="3945541" cy="5497609"/>
          </a:xfrm>
        </p:grpSpPr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6D641DB0-D069-4D4A-95CE-DBFB09906FE3}"/>
                </a:ext>
              </a:extLst>
            </p:cNvPr>
            <p:cNvGrpSpPr/>
            <p:nvPr/>
          </p:nvGrpSpPr>
          <p:grpSpPr>
            <a:xfrm>
              <a:off x="4126964" y="2768745"/>
              <a:ext cx="3945541" cy="5497609"/>
              <a:chOff x="4126964" y="2768745"/>
              <a:chExt cx="3945541" cy="5497609"/>
            </a:xfrm>
          </p:grpSpPr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97B79D1E-0E25-4C7D-BB11-0EBD7332EFCB}"/>
                  </a:ext>
                </a:extLst>
              </p:cNvPr>
              <p:cNvGrpSpPr/>
              <p:nvPr/>
            </p:nvGrpSpPr>
            <p:grpSpPr>
              <a:xfrm>
                <a:off x="4126964" y="2768745"/>
                <a:ext cx="3945541" cy="5475664"/>
                <a:chOff x="4126964" y="2768745"/>
                <a:chExt cx="3945541" cy="5475664"/>
              </a:xfrm>
            </p:grpSpPr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02811D01-C795-4ADE-8AFB-1E5E9964072C}"/>
                    </a:ext>
                  </a:extLst>
                </p:cNvPr>
                <p:cNvSpPr/>
                <p:nvPr/>
              </p:nvSpPr>
              <p:spPr>
                <a:xfrm>
                  <a:off x="5140323" y="5003204"/>
                  <a:ext cx="904786" cy="178539"/>
                </a:xfrm>
                <a:custGeom>
                  <a:avLst/>
                  <a:gdLst>
                    <a:gd name="connsiteX0" fmla="*/ 2 w 904786"/>
                    <a:gd name="connsiteY0" fmla="*/ 170459 h 178539"/>
                    <a:gd name="connsiteX1" fmla="*/ 84140 w 904786"/>
                    <a:gd name="connsiteY1" fmla="*/ 152996 h 178539"/>
                    <a:gd name="connsiteX2" fmla="*/ 396877 w 904786"/>
                    <a:gd name="connsiteY2" fmla="*/ 41871 h 178539"/>
                    <a:gd name="connsiteX3" fmla="*/ 735015 w 904786"/>
                    <a:gd name="connsiteY3" fmla="*/ 95846 h 178539"/>
                    <a:gd name="connsiteX4" fmla="*/ 898527 w 904786"/>
                    <a:gd name="connsiteY4" fmla="*/ 178396 h 178539"/>
                    <a:gd name="connsiteX5" fmla="*/ 849315 w 904786"/>
                    <a:gd name="connsiteY5" fmla="*/ 113309 h 178539"/>
                    <a:gd name="connsiteX6" fmla="*/ 649290 w 904786"/>
                    <a:gd name="connsiteY6" fmla="*/ 22821 h 178539"/>
                    <a:gd name="connsiteX7" fmla="*/ 300040 w 904786"/>
                    <a:gd name="connsiteY7" fmla="*/ 8534 h 178539"/>
                    <a:gd name="connsiteX8" fmla="*/ 85727 w 904786"/>
                    <a:gd name="connsiteY8" fmla="*/ 135534 h 178539"/>
                    <a:gd name="connsiteX9" fmla="*/ 2 w 904786"/>
                    <a:gd name="connsiteY9" fmla="*/ 170459 h 17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4786" h="178539">
                      <a:moveTo>
                        <a:pt x="2" y="170459"/>
                      </a:moveTo>
                      <a:cubicBezTo>
                        <a:pt x="-263" y="173369"/>
                        <a:pt x="17994" y="174427"/>
                        <a:pt x="84140" y="152996"/>
                      </a:cubicBezTo>
                      <a:cubicBezTo>
                        <a:pt x="150286" y="131565"/>
                        <a:pt x="288398" y="51396"/>
                        <a:pt x="396877" y="41871"/>
                      </a:cubicBezTo>
                      <a:cubicBezTo>
                        <a:pt x="505356" y="32346"/>
                        <a:pt x="651407" y="73092"/>
                        <a:pt x="735015" y="95846"/>
                      </a:cubicBezTo>
                      <a:cubicBezTo>
                        <a:pt x="818623" y="118600"/>
                        <a:pt x="879477" y="175486"/>
                        <a:pt x="898527" y="178396"/>
                      </a:cubicBezTo>
                      <a:cubicBezTo>
                        <a:pt x="917577" y="181306"/>
                        <a:pt x="890854" y="139238"/>
                        <a:pt x="849315" y="113309"/>
                      </a:cubicBezTo>
                      <a:cubicBezTo>
                        <a:pt x="807776" y="87380"/>
                        <a:pt x="740836" y="40283"/>
                        <a:pt x="649290" y="22821"/>
                      </a:cubicBezTo>
                      <a:cubicBezTo>
                        <a:pt x="557744" y="5359"/>
                        <a:pt x="393967" y="-10251"/>
                        <a:pt x="300040" y="8534"/>
                      </a:cubicBezTo>
                      <a:cubicBezTo>
                        <a:pt x="206113" y="27319"/>
                        <a:pt x="130971" y="110928"/>
                        <a:pt x="85727" y="135534"/>
                      </a:cubicBezTo>
                      <a:cubicBezTo>
                        <a:pt x="40483" y="160140"/>
                        <a:pt x="267" y="167549"/>
                        <a:pt x="2" y="1704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34FA6EBE-4785-4998-91BE-903D0BFF4472}"/>
                    </a:ext>
                  </a:extLst>
                </p:cNvPr>
                <p:cNvSpPr/>
                <p:nvPr/>
              </p:nvSpPr>
              <p:spPr>
                <a:xfrm>
                  <a:off x="5136655" y="5066100"/>
                  <a:ext cx="918406" cy="196500"/>
                </a:xfrm>
                <a:custGeom>
                  <a:avLst/>
                  <a:gdLst>
                    <a:gd name="connsiteX0" fmla="*/ 495 w 918406"/>
                    <a:gd name="connsiteY0" fmla="*/ 145663 h 196500"/>
                    <a:gd name="connsiteX1" fmla="*/ 264020 w 918406"/>
                    <a:gd name="connsiteY1" fmla="*/ 82163 h 196500"/>
                    <a:gd name="connsiteX2" fmla="*/ 471983 w 918406"/>
                    <a:gd name="connsiteY2" fmla="*/ 32950 h 196500"/>
                    <a:gd name="connsiteX3" fmla="*/ 700583 w 918406"/>
                    <a:gd name="connsiteY3" fmla="*/ 107563 h 196500"/>
                    <a:gd name="connsiteX4" fmla="*/ 916483 w 918406"/>
                    <a:gd name="connsiteY4" fmla="*/ 196463 h 196500"/>
                    <a:gd name="connsiteX5" fmla="*/ 786308 w 918406"/>
                    <a:gd name="connsiteY5" fmla="*/ 117088 h 196500"/>
                    <a:gd name="connsiteX6" fmla="*/ 454520 w 918406"/>
                    <a:gd name="connsiteY6" fmla="*/ 2788 h 196500"/>
                    <a:gd name="connsiteX7" fmla="*/ 346570 w 918406"/>
                    <a:gd name="connsiteY7" fmla="*/ 42475 h 196500"/>
                    <a:gd name="connsiteX8" fmla="*/ 495 w 918406"/>
                    <a:gd name="connsiteY8" fmla="*/ 145663 h 19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406" h="196500">
                      <a:moveTo>
                        <a:pt x="495" y="145663"/>
                      </a:moveTo>
                      <a:cubicBezTo>
                        <a:pt x="-13263" y="152278"/>
                        <a:pt x="264020" y="82163"/>
                        <a:pt x="264020" y="82163"/>
                      </a:cubicBezTo>
                      <a:cubicBezTo>
                        <a:pt x="342601" y="63377"/>
                        <a:pt x="399223" y="28717"/>
                        <a:pt x="471983" y="32950"/>
                      </a:cubicBezTo>
                      <a:cubicBezTo>
                        <a:pt x="544743" y="37183"/>
                        <a:pt x="626500" y="80311"/>
                        <a:pt x="700583" y="107563"/>
                      </a:cubicBezTo>
                      <a:cubicBezTo>
                        <a:pt x="774666" y="134815"/>
                        <a:pt x="902196" y="194876"/>
                        <a:pt x="916483" y="196463"/>
                      </a:cubicBezTo>
                      <a:cubicBezTo>
                        <a:pt x="930770" y="198050"/>
                        <a:pt x="863302" y="149367"/>
                        <a:pt x="786308" y="117088"/>
                      </a:cubicBezTo>
                      <a:cubicBezTo>
                        <a:pt x="709314" y="84809"/>
                        <a:pt x="527810" y="15223"/>
                        <a:pt x="454520" y="2788"/>
                      </a:cubicBezTo>
                      <a:cubicBezTo>
                        <a:pt x="381230" y="-9648"/>
                        <a:pt x="422505" y="22367"/>
                        <a:pt x="346570" y="42475"/>
                      </a:cubicBezTo>
                      <a:cubicBezTo>
                        <a:pt x="270635" y="62583"/>
                        <a:pt x="14253" y="139048"/>
                        <a:pt x="495" y="1456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3654E1C4-0200-45E1-81A4-B4BE50A1BB45}"/>
                    </a:ext>
                  </a:extLst>
                </p:cNvPr>
                <p:cNvSpPr/>
                <p:nvPr/>
              </p:nvSpPr>
              <p:spPr>
                <a:xfrm>
                  <a:off x="5824244" y="5164135"/>
                  <a:ext cx="196482" cy="136894"/>
                </a:xfrm>
                <a:custGeom>
                  <a:avLst/>
                  <a:gdLst>
                    <a:gd name="connsiteX0" fmla="*/ 294 w 196482"/>
                    <a:gd name="connsiteY0" fmla="*/ 3 h 136894"/>
                    <a:gd name="connsiteX1" fmla="*/ 70144 w 196482"/>
                    <a:gd name="connsiteY1" fmla="*/ 79378 h 136894"/>
                    <a:gd name="connsiteX2" fmla="*/ 157456 w 196482"/>
                    <a:gd name="connsiteY2" fmla="*/ 104778 h 136894"/>
                    <a:gd name="connsiteX3" fmla="*/ 193969 w 196482"/>
                    <a:gd name="connsiteY3" fmla="*/ 123828 h 136894"/>
                    <a:gd name="connsiteX4" fmla="*/ 170156 w 196482"/>
                    <a:gd name="connsiteY4" fmla="*/ 136528 h 136894"/>
                    <a:gd name="connsiteX5" fmla="*/ 193969 w 196482"/>
                    <a:gd name="connsiteY5" fmla="*/ 109540 h 136894"/>
                    <a:gd name="connsiteX6" fmla="*/ 97131 w 196482"/>
                    <a:gd name="connsiteY6" fmla="*/ 82553 h 136894"/>
                    <a:gd name="connsiteX7" fmla="*/ 294 w 196482"/>
                    <a:gd name="connsiteY7" fmla="*/ 3 h 13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482" h="136894">
                      <a:moveTo>
                        <a:pt x="294" y="3"/>
                      </a:moveTo>
                      <a:cubicBezTo>
                        <a:pt x="-4204" y="-526"/>
                        <a:pt x="43950" y="61916"/>
                        <a:pt x="70144" y="79378"/>
                      </a:cubicBezTo>
                      <a:cubicBezTo>
                        <a:pt x="96338" y="96840"/>
                        <a:pt x="136819" y="97370"/>
                        <a:pt x="157456" y="104778"/>
                      </a:cubicBezTo>
                      <a:cubicBezTo>
                        <a:pt x="178093" y="112186"/>
                        <a:pt x="191852" y="118536"/>
                        <a:pt x="193969" y="123828"/>
                      </a:cubicBezTo>
                      <a:cubicBezTo>
                        <a:pt x="196086" y="129120"/>
                        <a:pt x="170156" y="138909"/>
                        <a:pt x="170156" y="136528"/>
                      </a:cubicBezTo>
                      <a:cubicBezTo>
                        <a:pt x="170156" y="134147"/>
                        <a:pt x="206140" y="118536"/>
                        <a:pt x="193969" y="109540"/>
                      </a:cubicBezTo>
                      <a:cubicBezTo>
                        <a:pt x="181798" y="100544"/>
                        <a:pt x="125971" y="97370"/>
                        <a:pt x="97131" y="82553"/>
                      </a:cubicBezTo>
                      <a:cubicBezTo>
                        <a:pt x="68291" y="67736"/>
                        <a:pt x="4792" y="532"/>
                        <a:pt x="29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C59AA6C6-7A45-41EB-9DE5-116BD208BF7D}"/>
                    </a:ext>
                  </a:extLst>
                </p:cNvPr>
                <p:cNvSpPr/>
                <p:nvPr/>
              </p:nvSpPr>
              <p:spPr>
                <a:xfrm>
                  <a:off x="5184555" y="5225430"/>
                  <a:ext cx="324259" cy="72111"/>
                </a:xfrm>
                <a:custGeom>
                  <a:avLst/>
                  <a:gdLst>
                    <a:gd name="connsiteX0" fmla="*/ 220 w 324259"/>
                    <a:gd name="connsiteY0" fmla="*/ 8558 h 72111"/>
                    <a:gd name="connsiteX1" fmla="*/ 139920 w 324259"/>
                    <a:gd name="connsiteY1" fmla="*/ 16495 h 72111"/>
                    <a:gd name="connsiteX2" fmla="*/ 324070 w 324259"/>
                    <a:gd name="connsiteY2" fmla="*/ 72058 h 72111"/>
                    <a:gd name="connsiteX3" fmla="*/ 171670 w 324259"/>
                    <a:gd name="connsiteY3" fmla="*/ 5383 h 72111"/>
                    <a:gd name="connsiteX4" fmla="*/ 220 w 324259"/>
                    <a:gd name="connsiteY4" fmla="*/ 8558 h 7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259" h="72111">
                      <a:moveTo>
                        <a:pt x="220" y="8558"/>
                      </a:moveTo>
                      <a:cubicBezTo>
                        <a:pt x="-5072" y="10410"/>
                        <a:pt x="85945" y="5912"/>
                        <a:pt x="139920" y="16495"/>
                      </a:cubicBezTo>
                      <a:cubicBezTo>
                        <a:pt x="193895" y="27078"/>
                        <a:pt x="318778" y="73910"/>
                        <a:pt x="324070" y="72058"/>
                      </a:cubicBezTo>
                      <a:cubicBezTo>
                        <a:pt x="329362" y="70206"/>
                        <a:pt x="222205" y="18348"/>
                        <a:pt x="171670" y="5383"/>
                      </a:cubicBezTo>
                      <a:cubicBezTo>
                        <a:pt x="121135" y="-7582"/>
                        <a:pt x="5512" y="6706"/>
                        <a:pt x="220" y="85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88EA28DE-62CF-46B3-9EB0-E6AFF28C582E}"/>
                    </a:ext>
                  </a:extLst>
                </p:cNvPr>
                <p:cNvSpPr/>
                <p:nvPr/>
              </p:nvSpPr>
              <p:spPr>
                <a:xfrm>
                  <a:off x="5477519" y="5262563"/>
                  <a:ext cx="490001" cy="36564"/>
                </a:xfrm>
                <a:custGeom>
                  <a:avLst/>
                  <a:gdLst>
                    <a:gd name="connsiteX0" fmla="*/ 944 w 490001"/>
                    <a:gd name="connsiteY0" fmla="*/ 0 h 36564"/>
                    <a:gd name="connsiteX1" fmla="*/ 247006 w 490001"/>
                    <a:gd name="connsiteY1" fmla="*/ 30162 h 36564"/>
                    <a:gd name="connsiteX2" fmla="*/ 402581 w 490001"/>
                    <a:gd name="connsiteY2" fmla="*/ 36512 h 36564"/>
                    <a:gd name="connsiteX3" fmla="*/ 480369 w 490001"/>
                    <a:gd name="connsiteY3" fmla="*/ 28575 h 36564"/>
                    <a:gd name="connsiteX4" fmla="*/ 485131 w 490001"/>
                    <a:gd name="connsiteY4" fmla="*/ 11112 h 36564"/>
                    <a:gd name="connsiteX5" fmla="*/ 447031 w 490001"/>
                    <a:gd name="connsiteY5" fmla="*/ 25400 h 36564"/>
                    <a:gd name="connsiteX6" fmla="*/ 343844 w 490001"/>
                    <a:gd name="connsiteY6" fmla="*/ 23812 h 36564"/>
                    <a:gd name="connsiteX7" fmla="*/ 944 w 490001"/>
                    <a:gd name="connsiteY7" fmla="*/ 0 h 3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001" h="36564">
                      <a:moveTo>
                        <a:pt x="944" y="0"/>
                      </a:moveTo>
                      <a:cubicBezTo>
                        <a:pt x="-15196" y="1058"/>
                        <a:pt x="180066" y="24077"/>
                        <a:pt x="247006" y="30162"/>
                      </a:cubicBezTo>
                      <a:cubicBezTo>
                        <a:pt x="313946" y="36247"/>
                        <a:pt x="363687" y="36776"/>
                        <a:pt x="402581" y="36512"/>
                      </a:cubicBezTo>
                      <a:cubicBezTo>
                        <a:pt x="441475" y="36248"/>
                        <a:pt x="466611" y="32808"/>
                        <a:pt x="480369" y="28575"/>
                      </a:cubicBezTo>
                      <a:cubicBezTo>
                        <a:pt x="494127" y="24342"/>
                        <a:pt x="490687" y="11641"/>
                        <a:pt x="485131" y="11112"/>
                      </a:cubicBezTo>
                      <a:cubicBezTo>
                        <a:pt x="479575" y="10583"/>
                        <a:pt x="470579" y="23283"/>
                        <a:pt x="447031" y="25400"/>
                      </a:cubicBezTo>
                      <a:cubicBezTo>
                        <a:pt x="423483" y="27517"/>
                        <a:pt x="414752" y="28310"/>
                        <a:pt x="343844" y="23812"/>
                      </a:cubicBezTo>
                      <a:lnTo>
                        <a:pt x="944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45AE4886-485D-40BE-A341-E18A923C870E}"/>
                    </a:ext>
                  </a:extLst>
                </p:cNvPr>
                <p:cNvSpPr/>
                <p:nvPr/>
              </p:nvSpPr>
              <p:spPr>
                <a:xfrm>
                  <a:off x="5248678" y="5112815"/>
                  <a:ext cx="379441" cy="146737"/>
                </a:xfrm>
                <a:custGeom>
                  <a:avLst/>
                  <a:gdLst>
                    <a:gd name="connsiteX0" fmla="*/ 379010 w 379441"/>
                    <a:gd name="connsiteY0" fmla="*/ 523 h 146737"/>
                    <a:gd name="connsiteX1" fmla="*/ 191685 w 379441"/>
                    <a:gd name="connsiteY1" fmla="*/ 30685 h 146737"/>
                    <a:gd name="connsiteX2" fmla="*/ 283760 w 379441"/>
                    <a:gd name="connsiteY2" fmla="*/ 27510 h 146737"/>
                    <a:gd name="connsiteX3" fmla="*/ 191685 w 379441"/>
                    <a:gd name="connsiteY3" fmla="*/ 57673 h 146737"/>
                    <a:gd name="connsiteX4" fmla="*/ 166285 w 379441"/>
                    <a:gd name="connsiteY4" fmla="*/ 95773 h 146737"/>
                    <a:gd name="connsiteX5" fmla="*/ 188510 w 379441"/>
                    <a:gd name="connsiteY5" fmla="*/ 144985 h 146737"/>
                    <a:gd name="connsiteX6" fmla="*/ 94847 w 379441"/>
                    <a:gd name="connsiteY6" fmla="*/ 132285 h 146737"/>
                    <a:gd name="connsiteX7" fmla="*/ 4360 w 379441"/>
                    <a:gd name="connsiteY7" fmla="*/ 98948 h 146737"/>
                    <a:gd name="connsiteX8" fmla="*/ 37697 w 379441"/>
                    <a:gd name="connsiteY8" fmla="*/ 73548 h 146737"/>
                    <a:gd name="connsiteX9" fmla="*/ 237722 w 379441"/>
                    <a:gd name="connsiteY9" fmla="*/ 16398 h 146737"/>
                    <a:gd name="connsiteX10" fmla="*/ 379010 w 379441"/>
                    <a:gd name="connsiteY10" fmla="*/ 523 h 14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9441" h="146737">
                      <a:moveTo>
                        <a:pt x="379010" y="523"/>
                      </a:moveTo>
                      <a:cubicBezTo>
                        <a:pt x="371337" y="2904"/>
                        <a:pt x="207560" y="26187"/>
                        <a:pt x="191685" y="30685"/>
                      </a:cubicBezTo>
                      <a:cubicBezTo>
                        <a:pt x="175810" y="35183"/>
                        <a:pt x="283760" y="23012"/>
                        <a:pt x="283760" y="27510"/>
                      </a:cubicBezTo>
                      <a:cubicBezTo>
                        <a:pt x="283760" y="32008"/>
                        <a:pt x="211264" y="46296"/>
                        <a:pt x="191685" y="57673"/>
                      </a:cubicBezTo>
                      <a:cubicBezTo>
                        <a:pt x="172106" y="69050"/>
                        <a:pt x="166814" y="81221"/>
                        <a:pt x="166285" y="95773"/>
                      </a:cubicBezTo>
                      <a:cubicBezTo>
                        <a:pt x="165756" y="110325"/>
                        <a:pt x="200416" y="138900"/>
                        <a:pt x="188510" y="144985"/>
                      </a:cubicBezTo>
                      <a:cubicBezTo>
                        <a:pt x="176604" y="151070"/>
                        <a:pt x="125539" y="139958"/>
                        <a:pt x="94847" y="132285"/>
                      </a:cubicBezTo>
                      <a:cubicBezTo>
                        <a:pt x="64155" y="124612"/>
                        <a:pt x="13885" y="108737"/>
                        <a:pt x="4360" y="98948"/>
                      </a:cubicBezTo>
                      <a:cubicBezTo>
                        <a:pt x="-5165" y="89159"/>
                        <a:pt x="-1197" y="87306"/>
                        <a:pt x="37697" y="73548"/>
                      </a:cubicBezTo>
                      <a:cubicBezTo>
                        <a:pt x="76591" y="59790"/>
                        <a:pt x="185334" y="28834"/>
                        <a:pt x="237722" y="16398"/>
                      </a:cubicBezTo>
                      <a:cubicBezTo>
                        <a:pt x="290109" y="3963"/>
                        <a:pt x="386683" y="-1858"/>
                        <a:pt x="379010" y="5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89DA94EE-12D2-4FC0-9E5B-7BD3AC1DDB17}"/>
                    </a:ext>
                  </a:extLst>
                </p:cNvPr>
                <p:cNvSpPr/>
                <p:nvPr/>
              </p:nvSpPr>
              <p:spPr>
                <a:xfrm>
                  <a:off x="5452547" y="5087751"/>
                  <a:ext cx="348751" cy="185980"/>
                </a:xfrm>
                <a:custGeom>
                  <a:avLst/>
                  <a:gdLst>
                    <a:gd name="connsiteX0" fmla="*/ 338653 w 348751"/>
                    <a:gd name="connsiteY0" fmla="*/ 57337 h 185980"/>
                    <a:gd name="connsiteX1" fmla="*/ 332303 w 348751"/>
                    <a:gd name="connsiteY1" fmla="*/ 152587 h 185980"/>
                    <a:gd name="connsiteX2" fmla="*/ 267216 w 348751"/>
                    <a:gd name="connsiteY2" fmla="*/ 184337 h 185980"/>
                    <a:gd name="connsiteX3" fmla="*/ 52903 w 348751"/>
                    <a:gd name="connsiteY3" fmla="*/ 176399 h 185980"/>
                    <a:gd name="connsiteX4" fmla="*/ 30678 w 348751"/>
                    <a:gd name="connsiteY4" fmla="*/ 133537 h 185980"/>
                    <a:gd name="connsiteX5" fmla="*/ 5278 w 348751"/>
                    <a:gd name="connsiteY5" fmla="*/ 79562 h 185980"/>
                    <a:gd name="connsiteX6" fmla="*/ 14803 w 348751"/>
                    <a:gd name="connsiteY6" fmla="*/ 58924 h 185980"/>
                    <a:gd name="connsiteX7" fmla="*/ 149741 w 348751"/>
                    <a:gd name="connsiteY7" fmla="*/ 1774 h 185980"/>
                    <a:gd name="connsiteX8" fmla="*/ 210066 w 348751"/>
                    <a:gd name="connsiteY8" fmla="*/ 19237 h 185980"/>
                    <a:gd name="connsiteX9" fmla="*/ 338653 w 348751"/>
                    <a:gd name="connsiteY9" fmla="*/ 57337 h 18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8751" h="185980">
                      <a:moveTo>
                        <a:pt x="338653" y="57337"/>
                      </a:moveTo>
                      <a:cubicBezTo>
                        <a:pt x="359026" y="79562"/>
                        <a:pt x="344209" y="131420"/>
                        <a:pt x="332303" y="152587"/>
                      </a:cubicBezTo>
                      <a:cubicBezTo>
                        <a:pt x="320397" y="173754"/>
                        <a:pt x="313783" y="180368"/>
                        <a:pt x="267216" y="184337"/>
                      </a:cubicBezTo>
                      <a:cubicBezTo>
                        <a:pt x="220649" y="188306"/>
                        <a:pt x="92326" y="184866"/>
                        <a:pt x="52903" y="176399"/>
                      </a:cubicBezTo>
                      <a:cubicBezTo>
                        <a:pt x="13480" y="167932"/>
                        <a:pt x="38615" y="149676"/>
                        <a:pt x="30678" y="133537"/>
                      </a:cubicBezTo>
                      <a:cubicBezTo>
                        <a:pt x="22741" y="117398"/>
                        <a:pt x="7924" y="91997"/>
                        <a:pt x="5278" y="79562"/>
                      </a:cubicBezTo>
                      <a:cubicBezTo>
                        <a:pt x="2632" y="67127"/>
                        <a:pt x="-9274" y="71889"/>
                        <a:pt x="14803" y="58924"/>
                      </a:cubicBezTo>
                      <a:cubicBezTo>
                        <a:pt x="38880" y="45959"/>
                        <a:pt x="117197" y="8388"/>
                        <a:pt x="149741" y="1774"/>
                      </a:cubicBezTo>
                      <a:cubicBezTo>
                        <a:pt x="182285" y="-4840"/>
                        <a:pt x="178845" y="8389"/>
                        <a:pt x="210066" y="19237"/>
                      </a:cubicBezTo>
                      <a:cubicBezTo>
                        <a:pt x="241287" y="30085"/>
                        <a:pt x="318280" y="35112"/>
                        <a:pt x="338653" y="5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49E64FD2-6EB7-4FFB-AB76-F3E23D870B05}"/>
                    </a:ext>
                  </a:extLst>
                </p:cNvPr>
                <p:cNvSpPr/>
                <p:nvPr/>
              </p:nvSpPr>
              <p:spPr>
                <a:xfrm>
                  <a:off x="5183067" y="4809531"/>
                  <a:ext cx="505539" cy="53204"/>
                </a:xfrm>
                <a:custGeom>
                  <a:avLst/>
                  <a:gdLst>
                    <a:gd name="connsiteX0" fmla="*/ 121 w 505539"/>
                    <a:gd name="connsiteY0" fmla="*/ 5357 h 53204"/>
                    <a:gd name="connsiteX1" fmla="*/ 343021 w 505539"/>
                    <a:gd name="connsiteY1" fmla="*/ 3769 h 53204"/>
                    <a:gd name="connsiteX2" fmla="*/ 504946 w 505539"/>
                    <a:gd name="connsiteY2" fmla="*/ 52982 h 53204"/>
                    <a:gd name="connsiteX3" fmla="*/ 382708 w 505539"/>
                    <a:gd name="connsiteY3" fmla="*/ 21232 h 53204"/>
                    <a:gd name="connsiteX4" fmla="*/ 121 w 505539"/>
                    <a:gd name="connsiteY4" fmla="*/ 5357 h 5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539" h="53204">
                      <a:moveTo>
                        <a:pt x="121" y="5357"/>
                      </a:moveTo>
                      <a:cubicBezTo>
                        <a:pt x="-6493" y="2447"/>
                        <a:pt x="258884" y="-4169"/>
                        <a:pt x="343021" y="3769"/>
                      </a:cubicBezTo>
                      <a:cubicBezTo>
                        <a:pt x="427159" y="11707"/>
                        <a:pt x="498332" y="50072"/>
                        <a:pt x="504946" y="52982"/>
                      </a:cubicBezTo>
                      <a:cubicBezTo>
                        <a:pt x="511560" y="55892"/>
                        <a:pt x="462348" y="29434"/>
                        <a:pt x="382708" y="21232"/>
                      </a:cubicBezTo>
                      <a:cubicBezTo>
                        <a:pt x="303068" y="13030"/>
                        <a:pt x="6735" y="8267"/>
                        <a:pt x="121" y="53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6FD33096-490E-49D8-9662-5DD48C541F06}"/>
                    </a:ext>
                  </a:extLst>
                </p:cNvPr>
                <p:cNvSpPr/>
                <p:nvPr/>
              </p:nvSpPr>
              <p:spPr>
                <a:xfrm>
                  <a:off x="5057714" y="4629125"/>
                  <a:ext cx="425652" cy="193704"/>
                </a:xfrm>
                <a:custGeom>
                  <a:avLst/>
                  <a:gdLst>
                    <a:gd name="connsiteX0" fmla="*/ 61 w 425652"/>
                    <a:gd name="connsiteY0" fmla="*/ 193700 h 193704"/>
                    <a:gd name="connsiteX1" fmla="*/ 257236 w 425652"/>
                    <a:gd name="connsiteY1" fmla="*/ 49238 h 193704"/>
                    <a:gd name="connsiteX2" fmla="*/ 425511 w 425652"/>
                    <a:gd name="connsiteY2" fmla="*/ 25 h 193704"/>
                    <a:gd name="connsiteX3" fmla="*/ 281049 w 425652"/>
                    <a:gd name="connsiteY3" fmla="*/ 54000 h 193704"/>
                    <a:gd name="connsiteX4" fmla="*/ 61 w 425652"/>
                    <a:gd name="connsiteY4" fmla="*/ 193700 h 19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5652" h="193704">
                      <a:moveTo>
                        <a:pt x="61" y="193700"/>
                      </a:moveTo>
                      <a:cubicBezTo>
                        <a:pt x="-3908" y="192906"/>
                        <a:pt x="186328" y="81517"/>
                        <a:pt x="257236" y="49238"/>
                      </a:cubicBezTo>
                      <a:cubicBezTo>
                        <a:pt x="328144" y="16959"/>
                        <a:pt x="421542" y="-769"/>
                        <a:pt x="425511" y="25"/>
                      </a:cubicBezTo>
                      <a:cubicBezTo>
                        <a:pt x="429480" y="819"/>
                        <a:pt x="349047" y="24102"/>
                        <a:pt x="281049" y="54000"/>
                      </a:cubicBezTo>
                      <a:cubicBezTo>
                        <a:pt x="213051" y="83898"/>
                        <a:pt x="4030" y="194494"/>
                        <a:pt x="61" y="1937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FC98182B-0CD8-450A-818D-C43E7502E1F7}"/>
                    </a:ext>
                  </a:extLst>
                </p:cNvPr>
                <p:cNvSpPr/>
                <p:nvPr/>
              </p:nvSpPr>
              <p:spPr>
                <a:xfrm>
                  <a:off x="5390656" y="4665658"/>
                  <a:ext cx="420889" cy="43038"/>
                </a:xfrm>
                <a:custGeom>
                  <a:avLst/>
                  <a:gdLst>
                    <a:gd name="connsiteX0" fmla="*/ 2082 w 420889"/>
                    <a:gd name="connsiteY0" fmla="*/ 42867 h 43038"/>
                    <a:gd name="connsiteX1" fmla="*/ 227507 w 420889"/>
                    <a:gd name="connsiteY1" fmla="*/ 15880 h 43038"/>
                    <a:gd name="connsiteX2" fmla="*/ 419594 w 420889"/>
                    <a:gd name="connsiteY2" fmla="*/ 38105 h 43038"/>
                    <a:gd name="connsiteX3" fmla="*/ 130669 w 420889"/>
                    <a:gd name="connsiteY3" fmla="*/ 5 h 43038"/>
                    <a:gd name="connsiteX4" fmla="*/ 2082 w 420889"/>
                    <a:gd name="connsiteY4" fmla="*/ 42867 h 43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889" h="43038">
                      <a:moveTo>
                        <a:pt x="2082" y="42867"/>
                      </a:moveTo>
                      <a:cubicBezTo>
                        <a:pt x="18222" y="45513"/>
                        <a:pt x="157922" y="16674"/>
                        <a:pt x="227507" y="15880"/>
                      </a:cubicBezTo>
                      <a:cubicBezTo>
                        <a:pt x="297092" y="15086"/>
                        <a:pt x="435734" y="40751"/>
                        <a:pt x="419594" y="38105"/>
                      </a:cubicBezTo>
                      <a:cubicBezTo>
                        <a:pt x="403454" y="35459"/>
                        <a:pt x="194433" y="-524"/>
                        <a:pt x="130669" y="5"/>
                      </a:cubicBezTo>
                      <a:cubicBezTo>
                        <a:pt x="66905" y="534"/>
                        <a:pt x="-14058" y="40221"/>
                        <a:pt x="2082" y="428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D281DF44-2EB0-4E0E-8044-34A06CE3DCB8}"/>
                    </a:ext>
                  </a:extLst>
                </p:cNvPr>
                <p:cNvSpPr/>
                <p:nvPr/>
              </p:nvSpPr>
              <p:spPr>
                <a:xfrm>
                  <a:off x="5655822" y="4635129"/>
                  <a:ext cx="245851" cy="63474"/>
                </a:xfrm>
                <a:custGeom>
                  <a:avLst/>
                  <a:gdLst>
                    <a:gd name="connsiteX0" fmla="*/ 3616 w 245851"/>
                    <a:gd name="connsiteY0" fmla="*/ 3546 h 63474"/>
                    <a:gd name="connsiteX1" fmla="*/ 65528 w 245851"/>
                    <a:gd name="connsiteY1" fmla="*/ 8309 h 63474"/>
                    <a:gd name="connsiteX2" fmla="*/ 243328 w 245851"/>
                    <a:gd name="connsiteY2" fmla="*/ 62284 h 63474"/>
                    <a:gd name="connsiteX3" fmla="*/ 159191 w 245851"/>
                    <a:gd name="connsiteY3" fmla="*/ 41646 h 63474"/>
                    <a:gd name="connsiteX4" fmla="*/ 3616 w 245851"/>
                    <a:gd name="connsiteY4" fmla="*/ 3546 h 63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851" h="63474">
                      <a:moveTo>
                        <a:pt x="3616" y="3546"/>
                      </a:moveTo>
                      <a:cubicBezTo>
                        <a:pt x="-11994" y="-2010"/>
                        <a:pt x="25576" y="-1481"/>
                        <a:pt x="65528" y="8309"/>
                      </a:cubicBezTo>
                      <a:cubicBezTo>
                        <a:pt x="105480" y="18099"/>
                        <a:pt x="227718" y="56728"/>
                        <a:pt x="243328" y="62284"/>
                      </a:cubicBezTo>
                      <a:cubicBezTo>
                        <a:pt x="258938" y="67840"/>
                        <a:pt x="198614" y="52758"/>
                        <a:pt x="159191" y="41646"/>
                      </a:cubicBezTo>
                      <a:cubicBezTo>
                        <a:pt x="119768" y="30534"/>
                        <a:pt x="19226" y="9102"/>
                        <a:pt x="3616" y="35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8622179C-7379-42F9-A68E-E07CF1350A9E}"/>
                    </a:ext>
                  </a:extLst>
                </p:cNvPr>
                <p:cNvSpPr/>
                <p:nvPr/>
              </p:nvSpPr>
              <p:spPr>
                <a:xfrm>
                  <a:off x="6073740" y="4771024"/>
                  <a:ext cx="140125" cy="111041"/>
                </a:xfrm>
                <a:custGeom>
                  <a:avLst/>
                  <a:gdLst>
                    <a:gd name="connsiteX0" fmla="*/ 35 w 140125"/>
                    <a:gd name="connsiteY0" fmla="*/ 1001 h 111041"/>
                    <a:gd name="connsiteX1" fmla="*/ 122273 w 140125"/>
                    <a:gd name="connsiteY1" fmla="*/ 59739 h 111041"/>
                    <a:gd name="connsiteX2" fmla="*/ 138148 w 140125"/>
                    <a:gd name="connsiteY2" fmla="*/ 110539 h 111041"/>
                    <a:gd name="connsiteX3" fmla="*/ 109573 w 140125"/>
                    <a:gd name="connsiteY3" fmla="*/ 27989 h 111041"/>
                    <a:gd name="connsiteX4" fmla="*/ 35 w 140125"/>
                    <a:gd name="connsiteY4" fmla="*/ 1001 h 111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125" h="111041">
                      <a:moveTo>
                        <a:pt x="35" y="1001"/>
                      </a:moveTo>
                      <a:cubicBezTo>
                        <a:pt x="2152" y="6293"/>
                        <a:pt x="99254" y="41483"/>
                        <a:pt x="122273" y="59739"/>
                      </a:cubicBezTo>
                      <a:cubicBezTo>
                        <a:pt x="145292" y="77995"/>
                        <a:pt x="140265" y="115831"/>
                        <a:pt x="138148" y="110539"/>
                      </a:cubicBezTo>
                      <a:cubicBezTo>
                        <a:pt x="136031" y="105247"/>
                        <a:pt x="126771" y="43600"/>
                        <a:pt x="109573" y="27989"/>
                      </a:cubicBezTo>
                      <a:cubicBezTo>
                        <a:pt x="92375" y="12379"/>
                        <a:pt x="-2082" y="-4291"/>
                        <a:pt x="35" y="1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E1D8DEC1-CAB1-4964-ABAD-DA4064E3B95D}"/>
                    </a:ext>
                  </a:extLst>
                </p:cNvPr>
                <p:cNvSpPr/>
                <p:nvPr/>
              </p:nvSpPr>
              <p:spPr>
                <a:xfrm>
                  <a:off x="5868940" y="4761207"/>
                  <a:ext cx="209535" cy="143085"/>
                </a:xfrm>
                <a:custGeom>
                  <a:avLst/>
                  <a:gdLst>
                    <a:gd name="connsiteX0" fmla="*/ 48 w 209535"/>
                    <a:gd name="connsiteY0" fmla="*/ 2881 h 143085"/>
                    <a:gd name="connsiteX1" fmla="*/ 123873 w 209535"/>
                    <a:gd name="connsiteY1" fmla="*/ 45743 h 143085"/>
                    <a:gd name="connsiteX2" fmla="*/ 206423 w 209535"/>
                    <a:gd name="connsiteY2" fmla="*/ 142581 h 143085"/>
                    <a:gd name="connsiteX3" fmla="*/ 184198 w 209535"/>
                    <a:gd name="connsiteY3" fmla="*/ 80668 h 143085"/>
                    <a:gd name="connsiteX4" fmla="*/ 109585 w 209535"/>
                    <a:gd name="connsiteY4" fmla="*/ 12406 h 143085"/>
                    <a:gd name="connsiteX5" fmla="*/ 48 w 209535"/>
                    <a:gd name="connsiteY5" fmla="*/ 2881 h 1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535" h="143085">
                      <a:moveTo>
                        <a:pt x="48" y="2881"/>
                      </a:moveTo>
                      <a:cubicBezTo>
                        <a:pt x="2429" y="8437"/>
                        <a:pt x="89477" y="22460"/>
                        <a:pt x="123873" y="45743"/>
                      </a:cubicBezTo>
                      <a:cubicBezTo>
                        <a:pt x="158269" y="69026"/>
                        <a:pt x="196369" y="136760"/>
                        <a:pt x="206423" y="142581"/>
                      </a:cubicBezTo>
                      <a:cubicBezTo>
                        <a:pt x="216477" y="148402"/>
                        <a:pt x="200338" y="102364"/>
                        <a:pt x="184198" y="80668"/>
                      </a:cubicBezTo>
                      <a:cubicBezTo>
                        <a:pt x="168058" y="58972"/>
                        <a:pt x="135250" y="25370"/>
                        <a:pt x="109585" y="12406"/>
                      </a:cubicBezTo>
                      <a:cubicBezTo>
                        <a:pt x="83920" y="-558"/>
                        <a:pt x="-2333" y="-2675"/>
                        <a:pt x="48" y="28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B417D375-04BB-4B4F-8CEC-A80AD0F701B6}"/>
                    </a:ext>
                  </a:extLst>
                </p:cNvPr>
                <p:cNvSpPr/>
                <p:nvPr/>
              </p:nvSpPr>
              <p:spPr>
                <a:xfrm>
                  <a:off x="5211657" y="4840668"/>
                  <a:ext cx="306817" cy="63207"/>
                </a:xfrm>
                <a:custGeom>
                  <a:avLst/>
                  <a:gdLst>
                    <a:gd name="connsiteX0" fmla="*/ 106 w 306817"/>
                    <a:gd name="connsiteY0" fmla="*/ 4382 h 63207"/>
                    <a:gd name="connsiteX1" fmla="*/ 185843 w 306817"/>
                    <a:gd name="connsiteY1" fmla="*/ 18670 h 63207"/>
                    <a:gd name="connsiteX2" fmla="*/ 306493 w 306817"/>
                    <a:gd name="connsiteY2" fmla="*/ 63120 h 63207"/>
                    <a:gd name="connsiteX3" fmla="*/ 212831 w 306817"/>
                    <a:gd name="connsiteY3" fmla="*/ 5970 h 63207"/>
                    <a:gd name="connsiteX4" fmla="*/ 106 w 306817"/>
                    <a:gd name="connsiteY4" fmla="*/ 4382 h 63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17" h="63207">
                      <a:moveTo>
                        <a:pt x="106" y="4382"/>
                      </a:moveTo>
                      <a:cubicBezTo>
                        <a:pt x="-4392" y="6499"/>
                        <a:pt x="134778" y="8880"/>
                        <a:pt x="185843" y="18670"/>
                      </a:cubicBezTo>
                      <a:cubicBezTo>
                        <a:pt x="236908" y="28460"/>
                        <a:pt x="301995" y="65237"/>
                        <a:pt x="306493" y="63120"/>
                      </a:cubicBezTo>
                      <a:cubicBezTo>
                        <a:pt x="310991" y="61003"/>
                        <a:pt x="268129" y="17083"/>
                        <a:pt x="212831" y="5970"/>
                      </a:cubicBezTo>
                      <a:cubicBezTo>
                        <a:pt x="157533" y="-5143"/>
                        <a:pt x="4604" y="2265"/>
                        <a:pt x="106" y="4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C4A7054-802C-4A6C-9711-18AEB620FA5A}"/>
                    </a:ext>
                  </a:extLst>
                </p:cNvPr>
                <p:cNvSpPr/>
                <p:nvPr/>
              </p:nvSpPr>
              <p:spPr>
                <a:xfrm>
                  <a:off x="5712553" y="4863981"/>
                  <a:ext cx="346044" cy="129207"/>
                </a:xfrm>
                <a:custGeom>
                  <a:avLst/>
                  <a:gdLst>
                    <a:gd name="connsiteX0" fmla="*/ 860 w 346044"/>
                    <a:gd name="connsiteY0" fmla="*/ 119 h 129207"/>
                    <a:gd name="connsiteX1" fmla="*/ 115160 w 346044"/>
                    <a:gd name="connsiteY1" fmla="*/ 35044 h 129207"/>
                    <a:gd name="connsiteX2" fmla="*/ 154847 w 346044"/>
                    <a:gd name="connsiteY2" fmla="*/ 63619 h 129207"/>
                    <a:gd name="connsiteX3" fmla="*/ 237397 w 346044"/>
                    <a:gd name="connsiteY3" fmla="*/ 81082 h 129207"/>
                    <a:gd name="connsiteX4" fmla="*/ 345347 w 346044"/>
                    <a:gd name="connsiteY4" fmla="*/ 128707 h 129207"/>
                    <a:gd name="connsiteX5" fmla="*/ 181835 w 346044"/>
                    <a:gd name="connsiteY5" fmla="*/ 47744 h 129207"/>
                    <a:gd name="connsiteX6" fmla="*/ 860 w 346044"/>
                    <a:gd name="connsiteY6" fmla="*/ 119 h 129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044" h="129207">
                      <a:moveTo>
                        <a:pt x="860" y="119"/>
                      </a:moveTo>
                      <a:cubicBezTo>
                        <a:pt x="-10252" y="-1998"/>
                        <a:pt x="89496" y="24461"/>
                        <a:pt x="115160" y="35044"/>
                      </a:cubicBezTo>
                      <a:cubicBezTo>
                        <a:pt x="140825" y="45627"/>
                        <a:pt x="134474" y="55946"/>
                        <a:pt x="154847" y="63619"/>
                      </a:cubicBezTo>
                      <a:cubicBezTo>
                        <a:pt x="175220" y="71292"/>
                        <a:pt x="205647" y="70234"/>
                        <a:pt x="237397" y="81082"/>
                      </a:cubicBezTo>
                      <a:cubicBezTo>
                        <a:pt x="269147" y="91930"/>
                        <a:pt x="354607" y="134263"/>
                        <a:pt x="345347" y="128707"/>
                      </a:cubicBezTo>
                      <a:cubicBezTo>
                        <a:pt x="336087" y="123151"/>
                        <a:pt x="233429" y="69440"/>
                        <a:pt x="181835" y="47744"/>
                      </a:cubicBezTo>
                      <a:cubicBezTo>
                        <a:pt x="130241" y="26048"/>
                        <a:pt x="11972" y="2236"/>
                        <a:pt x="860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1CA59CD4-C3F6-4422-BF0B-C5A6447CAA61}"/>
                    </a:ext>
                  </a:extLst>
                </p:cNvPr>
                <p:cNvSpPr/>
                <p:nvPr/>
              </p:nvSpPr>
              <p:spPr>
                <a:xfrm>
                  <a:off x="6873721" y="5167745"/>
                  <a:ext cx="698938" cy="238380"/>
                </a:xfrm>
                <a:custGeom>
                  <a:avLst/>
                  <a:gdLst>
                    <a:gd name="connsiteX0" fmla="*/ 154 w 698938"/>
                    <a:gd name="connsiteY0" fmla="*/ 88468 h 238380"/>
                    <a:gd name="connsiteX1" fmla="*/ 131917 w 698938"/>
                    <a:gd name="connsiteY1" fmla="*/ 59893 h 238380"/>
                    <a:gd name="connsiteX2" fmla="*/ 376392 w 698938"/>
                    <a:gd name="connsiteY2" fmla="*/ 36080 h 238380"/>
                    <a:gd name="connsiteX3" fmla="*/ 541492 w 698938"/>
                    <a:gd name="connsiteY3" fmla="*/ 91643 h 238380"/>
                    <a:gd name="connsiteX4" fmla="*/ 689129 w 698938"/>
                    <a:gd name="connsiteY4" fmla="*/ 231343 h 238380"/>
                    <a:gd name="connsiteX5" fmla="*/ 681192 w 698938"/>
                    <a:gd name="connsiteY5" fmla="*/ 207530 h 238380"/>
                    <a:gd name="connsiteX6" fmla="*/ 649442 w 698938"/>
                    <a:gd name="connsiteY6" fmla="*/ 120218 h 238380"/>
                    <a:gd name="connsiteX7" fmla="*/ 492279 w 698938"/>
                    <a:gd name="connsiteY7" fmla="*/ 36080 h 238380"/>
                    <a:gd name="connsiteX8" fmla="*/ 103342 w 698938"/>
                    <a:gd name="connsiteY8" fmla="*/ 1155 h 238380"/>
                    <a:gd name="connsiteX9" fmla="*/ 35079 w 698938"/>
                    <a:gd name="connsiteY9" fmla="*/ 12268 h 238380"/>
                    <a:gd name="connsiteX10" fmla="*/ 155729 w 698938"/>
                    <a:gd name="connsiteY10" fmla="*/ 50368 h 238380"/>
                    <a:gd name="connsiteX11" fmla="*/ 154 w 698938"/>
                    <a:gd name="connsiteY11" fmla="*/ 88468 h 238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8938" h="238380">
                      <a:moveTo>
                        <a:pt x="154" y="88468"/>
                      </a:moveTo>
                      <a:cubicBezTo>
                        <a:pt x="-3815" y="90055"/>
                        <a:pt x="69211" y="68624"/>
                        <a:pt x="131917" y="59893"/>
                      </a:cubicBezTo>
                      <a:cubicBezTo>
                        <a:pt x="194623" y="51162"/>
                        <a:pt x="308129" y="30788"/>
                        <a:pt x="376392" y="36080"/>
                      </a:cubicBezTo>
                      <a:cubicBezTo>
                        <a:pt x="444655" y="41372"/>
                        <a:pt x="489369" y="59099"/>
                        <a:pt x="541492" y="91643"/>
                      </a:cubicBezTo>
                      <a:cubicBezTo>
                        <a:pt x="593615" y="124187"/>
                        <a:pt x="665846" y="212029"/>
                        <a:pt x="689129" y="231343"/>
                      </a:cubicBezTo>
                      <a:cubicBezTo>
                        <a:pt x="712412" y="250658"/>
                        <a:pt x="687806" y="226051"/>
                        <a:pt x="681192" y="207530"/>
                      </a:cubicBezTo>
                      <a:cubicBezTo>
                        <a:pt x="674578" y="189009"/>
                        <a:pt x="680928" y="148793"/>
                        <a:pt x="649442" y="120218"/>
                      </a:cubicBezTo>
                      <a:cubicBezTo>
                        <a:pt x="617957" y="91643"/>
                        <a:pt x="583296" y="55924"/>
                        <a:pt x="492279" y="36080"/>
                      </a:cubicBezTo>
                      <a:cubicBezTo>
                        <a:pt x="401262" y="16236"/>
                        <a:pt x="179542" y="5124"/>
                        <a:pt x="103342" y="1155"/>
                      </a:cubicBezTo>
                      <a:cubicBezTo>
                        <a:pt x="27142" y="-2814"/>
                        <a:pt x="26348" y="4066"/>
                        <a:pt x="35079" y="12268"/>
                      </a:cubicBezTo>
                      <a:cubicBezTo>
                        <a:pt x="43810" y="20470"/>
                        <a:pt x="161285" y="38726"/>
                        <a:pt x="155729" y="50368"/>
                      </a:cubicBezTo>
                      <a:cubicBezTo>
                        <a:pt x="150173" y="62010"/>
                        <a:pt x="4123" y="86881"/>
                        <a:pt x="154" y="884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C15716D3-7477-42DC-ABE9-E4F806F8ECFF}"/>
                    </a:ext>
                  </a:extLst>
                </p:cNvPr>
                <p:cNvSpPr/>
                <p:nvPr/>
              </p:nvSpPr>
              <p:spPr>
                <a:xfrm>
                  <a:off x="6805573" y="5240923"/>
                  <a:ext cx="778007" cy="232891"/>
                </a:xfrm>
                <a:custGeom>
                  <a:avLst/>
                  <a:gdLst>
                    <a:gd name="connsiteX0" fmla="*/ 40 w 778007"/>
                    <a:gd name="connsiteY0" fmla="*/ 115302 h 232891"/>
                    <a:gd name="connsiteX1" fmla="*/ 296902 w 778007"/>
                    <a:gd name="connsiteY1" fmla="*/ 20052 h 232891"/>
                    <a:gd name="connsiteX2" fmla="*/ 514390 w 778007"/>
                    <a:gd name="connsiteY2" fmla="*/ 47040 h 232891"/>
                    <a:gd name="connsiteX3" fmla="*/ 668377 w 778007"/>
                    <a:gd name="connsiteY3" fmla="*/ 139115 h 232891"/>
                    <a:gd name="connsiteX4" fmla="*/ 742990 w 778007"/>
                    <a:gd name="connsiteY4" fmla="*/ 210552 h 232891"/>
                    <a:gd name="connsiteX5" fmla="*/ 776327 w 778007"/>
                    <a:gd name="connsiteY5" fmla="*/ 229602 h 232891"/>
                    <a:gd name="connsiteX6" fmla="*/ 693777 w 778007"/>
                    <a:gd name="connsiteY6" fmla="*/ 151815 h 232891"/>
                    <a:gd name="connsiteX7" fmla="*/ 565190 w 778007"/>
                    <a:gd name="connsiteY7" fmla="*/ 56565 h 232891"/>
                    <a:gd name="connsiteX8" fmla="*/ 317540 w 778007"/>
                    <a:gd name="connsiteY8" fmla="*/ 1002 h 232891"/>
                    <a:gd name="connsiteX9" fmla="*/ 40 w 778007"/>
                    <a:gd name="connsiteY9" fmla="*/ 115302 h 232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8007" h="232891">
                      <a:moveTo>
                        <a:pt x="40" y="115302"/>
                      </a:moveTo>
                      <a:cubicBezTo>
                        <a:pt x="-3400" y="118477"/>
                        <a:pt x="211177" y="31429"/>
                        <a:pt x="296902" y="20052"/>
                      </a:cubicBezTo>
                      <a:cubicBezTo>
                        <a:pt x="382627" y="8675"/>
                        <a:pt x="452478" y="27196"/>
                        <a:pt x="514390" y="47040"/>
                      </a:cubicBezTo>
                      <a:cubicBezTo>
                        <a:pt x="576303" y="66884"/>
                        <a:pt x="630277" y="111863"/>
                        <a:pt x="668377" y="139115"/>
                      </a:cubicBezTo>
                      <a:cubicBezTo>
                        <a:pt x="706477" y="166367"/>
                        <a:pt x="724998" y="195471"/>
                        <a:pt x="742990" y="210552"/>
                      </a:cubicBezTo>
                      <a:cubicBezTo>
                        <a:pt x="760982" y="225633"/>
                        <a:pt x="784529" y="239392"/>
                        <a:pt x="776327" y="229602"/>
                      </a:cubicBezTo>
                      <a:cubicBezTo>
                        <a:pt x="768125" y="219813"/>
                        <a:pt x="728966" y="180654"/>
                        <a:pt x="693777" y="151815"/>
                      </a:cubicBezTo>
                      <a:cubicBezTo>
                        <a:pt x="658588" y="122976"/>
                        <a:pt x="627896" y="81700"/>
                        <a:pt x="565190" y="56565"/>
                      </a:cubicBezTo>
                      <a:cubicBezTo>
                        <a:pt x="502484" y="31429"/>
                        <a:pt x="414907" y="-6671"/>
                        <a:pt x="317540" y="1002"/>
                      </a:cubicBezTo>
                      <a:cubicBezTo>
                        <a:pt x="220173" y="8675"/>
                        <a:pt x="3480" y="112127"/>
                        <a:pt x="40" y="1153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FB18FA8D-C30E-42C8-92A6-520298048F06}"/>
                    </a:ext>
                  </a:extLst>
                </p:cNvPr>
                <p:cNvSpPr/>
                <p:nvPr/>
              </p:nvSpPr>
              <p:spPr>
                <a:xfrm>
                  <a:off x="7310267" y="5291133"/>
                  <a:ext cx="297466" cy="184229"/>
                </a:xfrm>
                <a:custGeom>
                  <a:avLst/>
                  <a:gdLst>
                    <a:gd name="connsiteX0" fmla="*/ 171 w 297466"/>
                    <a:gd name="connsiteY0" fmla="*/ 5 h 184229"/>
                    <a:gd name="connsiteX1" fmla="*/ 111296 w 297466"/>
                    <a:gd name="connsiteY1" fmla="*/ 100017 h 184229"/>
                    <a:gd name="connsiteX2" fmla="*/ 119233 w 297466"/>
                    <a:gd name="connsiteY2" fmla="*/ 123830 h 184229"/>
                    <a:gd name="connsiteX3" fmla="*/ 166858 w 297466"/>
                    <a:gd name="connsiteY3" fmla="*/ 158755 h 184229"/>
                    <a:gd name="connsiteX4" fmla="*/ 297033 w 297466"/>
                    <a:gd name="connsiteY4" fmla="*/ 184155 h 184229"/>
                    <a:gd name="connsiteX5" fmla="*/ 206546 w 297466"/>
                    <a:gd name="connsiteY5" fmla="*/ 150817 h 184229"/>
                    <a:gd name="connsiteX6" fmla="*/ 139871 w 297466"/>
                    <a:gd name="connsiteY6" fmla="*/ 104780 h 184229"/>
                    <a:gd name="connsiteX7" fmla="*/ 171 w 297466"/>
                    <a:gd name="connsiteY7" fmla="*/ 5 h 184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466" h="184229">
                      <a:moveTo>
                        <a:pt x="171" y="5"/>
                      </a:moveTo>
                      <a:cubicBezTo>
                        <a:pt x="-4591" y="-789"/>
                        <a:pt x="91452" y="79380"/>
                        <a:pt x="111296" y="100017"/>
                      </a:cubicBezTo>
                      <a:cubicBezTo>
                        <a:pt x="131140" y="120654"/>
                        <a:pt x="109973" y="114040"/>
                        <a:pt x="119233" y="123830"/>
                      </a:cubicBezTo>
                      <a:cubicBezTo>
                        <a:pt x="128493" y="133620"/>
                        <a:pt x="137225" y="148701"/>
                        <a:pt x="166858" y="158755"/>
                      </a:cubicBezTo>
                      <a:cubicBezTo>
                        <a:pt x="196491" y="168809"/>
                        <a:pt x="290418" y="185478"/>
                        <a:pt x="297033" y="184155"/>
                      </a:cubicBezTo>
                      <a:cubicBezTo>
                        <a:pt x="303648" y="182832"/>
                        <a:pt x="232740" y="164046"/>
                        <a:pt x="206546" y="150817"/>
                      </a:cubicBezTo>
                      <a:cubicBezTo>
                        <a:pt x="180352" y="137588"/>
                        <a:pt x="172679" y="128593"/>
                        <a:pt x="139871" y="104780"/>
                      </a:cubicBezTo>
                      <a:cubicBezTo>
                        <a:pt x="107063" y="80967"/>
                        <a:pt x="4933" y="799"/>
                        <a:pt x="171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406BF6A9-2FF8-4A68-B627-5EF641C9C0A3}"/>
                    </a:ext>
                  </a:extLst>
                </p:cNvPr>
                <p:cNvSpPr/>
                <p:nvPr/>
              </p:nvSpPr>
              <p:spPr>
                <a:xfrm>
                  <a:off x="7164848" y="5386261"/>
                  <a:ext cx="240870" cy="56453"/>
                </a:xfrm>
                <a:custGeom>
                  <a:avLst/>
                  <a:gdLst>
                    <a:gd name="connsiteX0" fmla="*/ 1127 w 240870"/>
                    <a:gd name="connsiteY0" fmla="*/ 44577 h 56453"/>
                    <a:gd name="connsiteX1" fmla="*/ 69390 w 240870"/>
                    <a:gd name="connsiteY1" fmla="*/ 55689 h 56453"/>
                    <a:gd name="connsiteX2" fmla="*/ 166227 w 240870"/>
                    <a:gd name="connsiteY2" fmla="*/ 54102 h 56453"/>
                    <a:gd name="connsiteX3" fmla="*/ 202740 w 240870"/>
                    <a:gd name="connsiteY3" fmla="*/ 42989 h 56453"/>
                    <a:gd name="connsiteX4" fmla="*/ 240840 w 240870"/>
                    <a:gd name="connsiteY4" fmla="*/ 127 h 56453"/>
                    <a:gd name="connsiteX5" fmla="*/ 196390 w 240870"/>
                    <a:gd name="connsiteY5" fmla="*/ 30289 h 56453"/>
                    <a:gd name="connsiteX6" fmla="*/ 124952 w 240870"/>
                    <a:gd name="connsiteY6" fmla="*/ 44577 h 56453"/>
                    <a:gd name="connsiteX7" fmla="*/ 1127 w 240870"/>
                    <a:gd name="connsiteY7" fmla="*/ 44577 h 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0870" h="56453">
                      <a:moveTo>
                        <a:pt x="1127" y="44577"/>
                      </a:moveTo>
                      <a:cubicBezTo>
                        <a:pt x="-8133" y="46429"/>
                        <a:pt x="41873" y="54102"/>
                        <a:pt x="69390" y="55689"/>
                      </a:cubicBezTo>
                      <a:cubicBezTo>
                        <a:pt x="96907" y="57276"/>
                        <a:pt x="144002" y="56219"/>
                        <a:pt x="166227" y="54102"/>
                      </a:cubicBezTo>
                      <a:cubicBezTo>
                        <a:pt x="188452" y="51985"/>
                        <a:pt x="190305" y="51985"/>
                        <a:pt x="202740" y="42989"/>
                      </a:cubicBezTo>
                      <a:cubicBezTo>
                        <a:pt x="215176" y="33993"/>
                        <a:pt x="241898" y="2244"/>
                        <a:pt x="240840" y="127"/>
                      </a:cubicBezTo>
                      <a:cubicBezTo>
                        <a:pt x="239782" y="-1990"/>
                        <a:pt x="215705" y="22881"/>
                        <a:pt x="196390" y="30289"/>
                      </a:cubicBezTo>
                      <a:cubicBezTo>
                        <a:pt x="177075" y="37697"/>
                        <a:pt x="153792" y="42196"/>
                        <a:pt x="124952" y="44577"/>
                      </a:cubicBezTo>
                      <a:cubicBezTo>
                        <a:pt x="96112" y="46958"/>
                        <a:pt x="10387" y="42725"/>
                        <a:pt x="1127" y="44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5A654D92-0CC2-4D28-9E53-18E18DE1C65E}"/>
                    </a:ext>
                  </a:extLst>
                </p:cNvPr>
                <p:cNvSpPr/>
                <p:nvPr/>
              </p:nvSpPr>
              <p:spPr>
                <a:xfrm>
                  <a:off x="6876997" y="5310187"/>
                  <a:ext cx="162160" cy="93041"/>
                </a:xfrm>
                <a:custGeom>
                  <a:avLst/>
                  <a:gdLst>
                    <a:gd name="connsiteX0" fmla="*/ 161978 w 162160"/>
                    <a:gd name="connsiteY0" fmla="*/ 1 h 93041"/>
                    <a:gd name="connsiteX1" fmla="*/ 34978 w 162160"/>
                    <a:gd name="connsiteY1" fmla="*/ 57151 h 93041"/>
                    <a:gd name="connsiteX2" fmla="*/ 103241 w 162160"/>
                    <a:gd name="connsiteY2" fmla="*/ 87313 h 93041"/>
                    <a:gd name="connsiteX3" fmla="*/ 90541 w 162160"/>
                    <a:gd name="connsiteY3" fmla="*/ 90488 h 93041"/>
                    <a:gd name="connsiteX4" fmla="*/ 1641 w 162160"/>
                    <a:gd name="connsiteY4" fmla="*/ 58738 h 93041"/>
                    <a:gd name="connsiteX5" fmla="*/ 161978 w 162160"/>
                    <a:gd name="connsiteY5" fmla="*/ 1 h 93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160" h="93041">
                      <a:moveTo>
                        <a:pt x="161978" y="1"/>
                      </a:moveTo>
                      <a:cubicBezTo>
                        <a:pt x="167534" y="-264"/>
                        <a:pt x="44767" y="42599"/>
                        <a:pt x="34978" y="57151"/>
                      </a:cubicBezTo>
                      <a:cubicBezTo>
                        <a:pt x="25189" y="71703"/>
                        <a:pt x="93981" y="81757"/>
                        <a:pt x="103241" y="87313"/>
                      </a:cubicBezTo>
                      <a:cubicBezTo>
                        <a:pt x="112501" y="92869"/>
                        <a:pt x="107474" y="95250"/>
                        <a:pt x="90541" y="90488"/>
                      </a:cubicBezTo>
                      <a:cubicBezTo>
                        <a:pt x="73608" y="85726"/>
                        <a:pt x="-12911" y="73290"/>
                        <a:pt x="1641" y="58738"/>
                      </a:cubicBezTo>
                      <a:cubicBezTo>
                        <a:pt x="16193" y="44186"/>
                        <a:pt x="156422" y="266"/>
                        <a:pt x="16197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97AE1BD3-B76A-455B-A09A-16E08EB0EFEB}"/>
                    </a:ext>
                  </a:extLst>
                </p:cNvPr>
                <p:cNvSpPr/>
                <p:nvPr/>
              </p:nvSpPr>
              <p:spPr>
                <a:xfrm>
                  <a:off x="6761134" y="5349830"/>
                  <a:ext cx="363592" cy="96985"/>
                </a:xfrm>
                <a:custGeom>
                  <a:avLst/>
                  <a:gdLst>
                    <a:gd name="connsiteX0" fmla="*/ 29 w 363592"/>
                    <a:gd name="connsiteY0" fmla="*/ 45 h 96985"/>
                    <a:gd name="connsiteX1" fmla="*/ 171479 w 363592"/>
                    <a:gd name="connsiteY1" fmla="*/ 65133 h 96985"/>
                    <a:gd name="connsiteX2" fmla="*/ 363566 w 363592"/>
                    <a:gd name="connsiteY2" fmla="*/ 96883 h 96985"/>
                    <a:gd name="connsiteX3" fmla="*/ 184179 w 363592"/>
                    <a:gd name="connsiteY3" fmla="*/ 55608 h 96985"/>
                    <a:gd name="connsiteX4" fmla="*/ 29 w 363592"/>
                    <a:gd name="connsiteY4" fmla="*/ 45 h 96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592" h="96985">
                      <a:moveTo>
                        <a:pt x="29" y="45"/>
                      </a:moveTo>
                      <a:cubicBezTo>
                        <a:pt x="-2088" y="1633"/>
                        <a:pt x="110890" y="48993"/>
                        <a:pt x="171479" y="65133"/>
                      </a:cubicBezTo>
                      <a:cubicBezTo>
                        <a:pt x="232069" y="81273"/>
                        <a:pt x="361449" y="98471"/>
                        <a:pt x="363566" y="96883"/>
                      </a:cubicBezTo>
                      <a:cubicBezTo>
                        <a:pt x="365683" y="95295"/>
                        <a:pt x="242387" y="72277"/>
                        <a:pt x="184179" y="55608"/>
                      </a:cubicBezTo>
                      <a:cubicBezTo>
                        <a:pt x="125971" y="38939"/>
                        <a:pt x="2146" y="-1543"/>
                        <a:pt x="29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F50D80F7-B676-400F-89EA-D3B26338047E}"/>
                    </a:ext>
                  </a:extLst>
                </p:cNvPr>
                <p:cNvSpPr/>
                <p:nvPr/>
              </p:nvSpPr>
              <p:spPr>
                <a:xfrm>
                  <a:off x="6827833" y="5348187"/>
                  <a:ext cx="360862" cy="91072"/>
                </a:xfrm>
                <a:custGeom>
                  <a:avLst/>
                  <a:gdLst>
                    <a:gd name="connsiteX0" fmla="*/ 5 w 360862"/>
                    <a:gd name="connsiteY0" fmla="*/ 101 h 91072"/>
                    <a:gd name="connsiteX1" fmla="*/ 190505 w 360862"/>
                    <a:gd name="connsiteY1" fmla="*/ 44551 h 91072"/>
                    <a:gd name="connsiteX2" fmla="*/ 360367 w 360862"/>
                    <a:gd name="connsiteY2" fmla="*/ 90588 h 91072"/>
                    <a:gd name="connsiteX3" fmla="*/ 246067 w 360862"/>
                    <a:gd name="connsiteY3" fmla="*/ 69951 h 91072"/>
                    <a:gd name="connsiteX4" fmla="*/ 184155 w 360862"/>
                    <a:gd name="connsiteY4" fmla="*/ 57251 h 91072"/>
                    <a:gd name="connsiteX5" fmla="*/ 5 w 360862"/>
                    <a:gd name="connsiteY5" fmla="*/ 101 h 9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862" h="91072">
                      <a:moveTo>
                        <a:pt x="5" y="101"/>
                      </a:moveTo>
                      <a:cubicBezTo>
                        <a:pt x="1063" y="-2016"/>
                        <a:pt x="130445" y="29470"/>
                        <a:pt x="190505" y="44551"/>
                      </a:cubicBezTo>
                      <a:cubicBezTo>
                        <a:pt x="250565" y="59632"/>
                        <a:pt x="351107" y="86355"/>
                        <a:pt x="360367" y="90588"/>
                      </a:cubicBezTo>
                      <a:cubicBezTo>
                        <a:pt x="369627" y="94821"/>
                        <a:pt x="246067" y="69951"/>
                        <a:pt x="246067" y="69951"/>
                      </a:cubicBezTo>
                      <a:cubicBezTo>
                        <a:pt x="216698" y="64395"/>
                        <a:pt x="224636" y="69422"/>
                        <a:pt x="184155" y="57251"/>
                      </a:cubicBezTo>
                      <a:cubicBezTo>
                        <a:pt x="143674" y="45080"/>
                        <a:pt x="-1053" y="2218"/>
                        <a:pt x="5" y="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3285EC16-4120-4566-9B6C-10973BC21E98}"/>
                    </a:ext>
                  </a:extLst>
                </p:cNvPr>
                <p:cNvSpPr/>
                <p:nvPr/>
              </p:nvSpPr>
              <p:spPr>
                <a:xfrm>
                  <a:off x="7022740" y="5250002"/>
                  <a:ext cx="335981" cy="198497"/>
                </a:xfrm>
                <a:custGeom>
                  <a:avLst/>
                  <a:gdLst>
                    <a:gd name="connsiteX0" fmla="*/ 19410 w 335981"/>
                    <a:gd name="connsiteY0" fmla="*/ 20498 h 198497"/>
                    <a:gd name="connsiteX1" fmla="*/ 3535 w 335981"/>
                    <a:gd name="connsiteY1" fmla="*/ 101461 h 198497"/>
                    <a:gd name="connsiteX2" fmla="*/ 55923 w 335981"/>
                    <a:gd name="connsiteY2" fmla="*/ 155436 h 198497"/>
                    <a:gd name="connsiteX3" fmla="*/ 263885 w 335981"/>
                    <a:gd name="connsiteY3" fmla="*/ 198298 h 198497"/>
                    <a:gd name="connsiteX4" fmla="*/ 316273 w 335981"/>
                    <a:gd name="connsiteY4" fmla="*/ 137973 h 198497"/>
                    <a:gd name="connsiteX5" fmla="*/ 335323 w 335981"/>
                    <a:gd name="connsiteY5" fmla="*/ 52248 h 198497"/>
                    <a:gd name="connsiteX6" fmla="*/ 295635 w 335981"/>
                    <a:gd name="connsiteY6" fmla="*/ 31611 h 198497"/>
                    <a:gd name="connsiteX7" fmla="*/ 136885 w 335981"/>
                    <a:gd name="connsiteY7" fmla="*/ 1448 h 198497"/>
                    <a:gd name="connsiteX8" fmla="*/ 19410 w 335981"/>
                    <a:gd name="connsiteY8" fmla="*/ 20498 h 19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981" h="198497">
                      <a:moveTo>
                        <a:pt x="19410" y="20498"/>
                      </a:moveTo>
                      <a:cubicBezTo>
                        <a:pt x="-2815" y="37167"/>
                        <a:pt x="-2550" y="78971"/>
                        <a:pt x="3535" y="101461"/>
                      </a:cubicBezTo>
                      <a:cubicBezTo>
                        <a:pt x="9620" y="123951"/>
                        <a:pt x="12531" y="139297"/>
                        <a:pt x="55923" y="155436"/>
                      </a:cubicBezTo>
                      <a:cubicBezTo>
                        <a:pt x="99315" y="171575"/>
                        <a:pt x="220493" y="201208"/>
                        <a:pt x="263885" y="198298"/>
                      </a:cubicBezTo>
                      <a:cubicBezTo>
                        <a:pt x="307277" y="195388"/>
                        <a:pt x="304367" y="162315"/>
                        <a:pt x="316273" y="137973"/>
                      </a:cubicBezTo>
                      <a:cubicBezTo>
                        <a:pt x="328179" y="113631"/>
                        <a:pt x="338763" y="69975"/>
                        <a:pt x="335323" y="52248"/>
                      </a:cubicBezTo>
                      <a:cubicBezTo>
                        <a:pt x="331883" y="34521"/>
                        <a:pt x="328708" y="40078"/>
                        <a:pt x="295635" y="31611"/>
                      </a:cubicBezTo>
                      <a:cubicBezTo>
                        <a:pt x="262562" y="23144"/>
                        <a:pt x="182658" y="6210"/>
                        <a:pt x="136885" y="1448"/>
                      </a:cubicBezTo>
                      <a:cubicBezTo>
                        <a:pt x="91112" y="-3315"/>
                        <a:pt x="41635" y="3829"/>
                        <a:pt x="19410" y="204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AAE5D7A0-C868-4C3D-93E6-7BCBF40820B0}"/>
                    </a:ext>
                  </a:extLst>
                </p:cNvPr>
                <p:cNvSpPr/>
                <p:nvPr/>
              </p:nvSpPr>
              <p:spPr>
                <a:xfrm>
                  <a:off x="7169150" y="530436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楕円 30">
                  <a:extLst>
                    <a:ext uri="{FF2B5EF4-FFF2-40B4-BE49-F238E27FC236}">
                      <a16:creationId xmlns:a16="http://schemas.microsoft.com/office/drawing/2014/main" id="{7CAB616D-19CF-4BFB-9A45-3C53D3DCFB78}"/>
                    </a:ext>
                  </a:extLst>
                </p:cNvPr>
                <p:cNvSpPr/>
                <p:nvPr/>
              </p:nvSpPr>
              <p:spPr>
                <a:xfrm>
                  <a:off x="5604934" y="515831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A952CCDC-D8A9-4D4A-A699-28C0E38819C0}"/>
                    </a:ext>
                  </a:extLst>
                </p:cNvPr>
                <p:cNvSpPr/>
                <p:nvPr/>
              </p:nvSpPr>
              <p:spPr>
                <a:xfrm>
                  <a:off x="6649867" y="4808413"/>
                  <a:ext cx="297640" cy="117780"/>
                </a:xfrm>
                <a:custGeom>
                  <a:avLst/>
                  <a:gdLst>
                    <a:gd name="connsiteX0" fmla="*/ 171 w 297640"/>
                    <a:gd name="connsiteY0" fmla="*/ 9650 h 117780"/>
                    <a:gd name="connsiteX1" fmla="*/ 66846 w 297640"/>
                    <a:gd name="connsiteY1" fmla="*/ 90612 h 117780"/>
                    <a:gd name="connsiteX2" fmla="*/ 125583 w 297640"/>
                    <a:gd name="connsiteY2" fmla="*/ 103312 h 117780"/>
                    <a:gd name="connsiteX3" fmla="*/ 77958 w 297640"/>
                    <a:gd name="connsiteY3" fmla="*/ 28700 h 117780"/>
                    <a:gd name="connsiteX4" fmla="*/ 190671 w 297640"/>
                    <a:gd name="connsiteY4" fmla="*/ 117600 h 117780"/>
                    <a:gd name="connsiteX5" fmla="*/ 152571 w 297640"/>
                    <a:gd name="connsiteY5" fmla="*/ 125 h 117780"/>
                    <a:gd name="connsiteX6" fmla="*/ 170033 w 297640"/>
                    <a:gd name="connsiteY6" fmla="*/ 93787 h 117780"/>
                    <a:gd name="connsiteX7" fmla="*/ 201783 w 297640"/>
                    <a:gd name="connsiteY7" fmla="*/ 36637 h 117780"/>
                    <a:gd name="connsiteX8" fmla="*/ 297033 w 297640"/>
                    <a:gd name="connsiteY8" fmla="*/ 22350 h 117780"/>
                    <a:gd name="connsiteX9" fmla="*/ 150983 w 297640"/>
                    <a:gd name="connsiteY9" fmla="*/ 58862 h 117780"/>
                    <a:gd name="connsiteX10" fmla="*/ 152571 w 297640"/>
                    <a:gd name="connsiteY10" fmla="*/ 98550 h 117780"/>
                    <a:gd name="connsiteX11" fmla="*/ 87483 w 297640"/>
                    <a:gd name="connsiteY11" fmla="*/ 74737 h 117780"/>
                    <a:gd name="connsiteX12" fmla="*/ 171 w 297640"/>
                    <a:gd name="connsiteY12" fmla="*/ 9650 h 117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640" h="117780">
                      <a:moveTo>
                        <a:pt x="171" y="9650"/>
                      </a:moveTo>
                      <a:cubicBezTo>
                        <a:pt x="-3269" y="12296"/>
                        <a:pt x="45944" y="75002"/>
                        <a:pt x="66846" y="90612"/>
                      </a:cubicBezTo>
                      <a:cubicBezTo>
                        <a:pt x="87748" y="106222"/>
                        <a:pt x="123731" y="113630"/>
                        <a:pt x="125583" y="103312"/>
                      </a:cubicBezTo>
                      <a:cubicBezTo>
                        <a:pt x="127435" y="92994"/>
                        <a:pt x="67110" y="26319"/>
                        <a:pt x="77958" y="28700"/>
                      </a:cubicBezTo>
                      <a:cubicBezTo>
                        <a:pt x="88806" y="31081"/>
                        <a:pt x="178235" y="122363"/>
                        <a:pt x="190671" y="117600"/>
                      </a:cubicBezTo>
                      <a:cubicBezTo>
                        <a:pt x="203107" y="112837"/>
                        <a:pt x="156011" y="4094"/>
                        <a:pt x="152571" y="125"/>
                      </a:cubicBezTo>
                      <a:cubicBezTo>
                        <a:pt x="149131" y="-3844"/>
                        <a:pt x="161831" y="87702"/>
                        <a:pt x="170033" y="93787"/>
                      </a:cubicBezTo>
                      <a:cubicBezTo>
                        <a:pt x="178235" y="99872"/>
                        <a:pt x="180616" y="48543"/>
                        <a:pt x="201783" y="36637"/>
                      </a:cubicBezTo>
                      <a:cubicBezTo>
                        <a:pt x="222950" y="24731"/>
                        <a:pt x="305500" y="18646"/>
                        <a:pt x="297033" y="22350"/>
                      </a:cubicBezTo>
                      <a:cubicBezTo>
                        <a:pt x="288566" y="26054"/>
                        <a:pt x="175060" y="46162"/>
                        <a:pt x="150983" y="58862"/>
                      </a:cubicBezTo>
                      <a:cubicBezTo>
                        <a:pt x="126906" y="71562"/>
                        <a:pt x="163154" y="95904"/>
                        <a:pt x="152571" y="98550"/>
                      </a:cubicBezTo>
                      <a:cubicBezTo>
                        <a:pt x="141988" y="101196"/>
                        <a:pt x="111825" y="85849"/>
                        <a:pt x="87483" y="74737"/>
                      </a:cubicBezTo>
                      <a:cubicBezTo>
                        <a:pt x="63141" y="63625"/>
                        <a:pt x="3611" y="7004"/>
                        <a:pt x="171" y="96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0D4B3534-2B1A-412D-B010-42F7901D2B37}"/>
                    </a:ext>
                  </a:extLst>
                </p:cNvPr>
                <p:cNvSpPr/>
                <p:nvPr/>
              </p:nvSpPr>
              <p:spPr>
                <a:xfrm>
                  <a:off x="6789732" y="4914760"/>
                  <a:ext cx="470278" cy="130258"/>
                </a:xfrm>
                <a:custGeom>
                  <a:avLst/>
                  <a:gdLst>
                    <a:gd name="connsiteX0" fmla="*/ 101606 w 470278"/>
                    <a:gd name="connsiteY0" fmla="*/ 140 h 130258"/>
                    <a:gd name="connsiteX1" fmla="*/ 203206 w 470278"/>
                    <a:gd name="connsiteY1" fmla="*/ 84278 h 130258"/>
                    <a:gd name="connsiteX2" fmla="*/ 6 w 470278"/>
                    <a:gd name="connsiteY2" fmla="*/ 128728 h 130258"/>
                    <a:gd name="connsiteX3" fmla="*/ 195268 w 470278"/>
                    <a:gd name="connsiteY3" fmla="*/ 120790 h 130258"/>
                    <a:gd name="connsiteX4" fmla="*/ 458793 w 470278"/>
                    <a:gd name="connsiteY4" fmla="*/ 114440 h 130258"/>
                    <a:gd name="connsiteX5" fmla="*/ 396881 w 470278"/>
                    <a:gd name="connsiteY5" fmla="*/ 111265 h 130258"/>
                    <a:gd name="connsiteX6" fmla="*/ 161931 w 470278"/>
                    <a:gd name="connsiteY6" fmla="*/ 111265 h 130258"/>
                    <a:gd name="connsiteX7" fmla="*/ 252418 w 470278"/>
                    <a:gd name="connsiteY7" fmla="*/ 65228 h 130258"/>
                    <a:gd name="connsiteX8" fmla="*/ 101606 w 470278"/>
                    <a:gd name="connsiteY8" fmla="*/ 140 h 13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278" h="130258">
                      <a:moveTo>
                        <a:pt x="101606" y="140"/>
                      </a:moveTo>
                      <a:cubicBezTo>
                        <a:pt x="93404" y="3315"/>
                        <a:pt x="220139" y="62847"/>
                        <a:pt x="203206" y="84278"/>
                      </a:cubicBezTo>
                      <a:cubicBezTo>
                        <a:pt x="186273" y="105709"/>
                        <a:pt x="1329" y="122643"/>
                        <a:pt x="6" y="128728"/>
                      </a:cubicBezTo>
                      <a:cubicBezTo>
                        <a:pt x="-1317" y="134813"/>
                        <a:pt x="195268" y="120790"/>
                        <a:pt x="195268" y="120790"/>
                      </a:cubicBezTo>
                      <a:lnTo>
                        <a:pt x="458793" y="114440"/>
                      </a:lnTo>
                      <a:cubicBezTo>
                        <a:pt x="492395" y="112853"/>
                        <a:pt x="446358" y="111794"/>
                        <a:pt x="396881" y="111265"/>
                      </a:cubicBezTo>
                      <a:cubicBezTo>
                        <a:pt x="347404" y="110736"/>
                        <a:pt x="186008" y="118938"/>
                        <a:pt x="161931" y="111265"/>
                      </a:cubicBezTo>
                      <a:cubicBezTo>
                        <a:pt x="137854" y="103592"/>
                        <a:pt x="264060" y="81897"/>
                        <a:pt x="252418" y="65228"/>
                      </a:cubicBezTo>
                      <a:cubicBezTo>
                        <a:pt x="240776" y="48559"/>
                        <a:pt x="109808" y="-3035"/>
                        <a:pt x="101606" y="1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023BCBA8-AD2F-433E-BB24-38E4420E0783}"/>
                    </a:ext>
                  </a:extLst>
                </p:cNvPr>
                <p:cNvSpPr/>
                <p:nvPr/>
              </p:nvSpPr>
              <p:spPr>
                <a:xfrm>
                  <a:off x="6941045" y="4852977"/>
                  <a:ext cx="542936" cy="35351"/>
                </a:xfrm>
                <a:custGeom>
                  <a:avLst/>
                  <a:gdLst>
                    <a:gd name="connsiteX0" fmla="*/ 59830 w 542936"/>
                    <a:gd name="connsiteY0" fmla="*/ 11 h 35351"/>
                    <a:gd name="connsiteX1" fmla="*/ 248743 w 542936"/>
                    <a:gd name="connsiteY1" fmla="*/ 17473 h 35351"/>
                    <a:gd name="connsiteX2" fmla="*/ 382093 w 542936"/>
                    <a:gd name="connsiteY2" fmla="*/ 4773 h 35351"/>
                    <a:gd name="connsiteX3" fmla="*/ 540843 w 542936"/>
                    <a:gd name="connsiteY3" fmla="*/ 34936 h 35351"/>
                    <a:gd name="connsiteX4" fmla="*/ 261443 w 542936"/>
                    <a:gd name="connsiteY4" fmla="*/ 22236 h 35351"/>
                    <a:gd name="connsiteX5" fmla="*/ 10618 w 542936"/>
                    <a:gd name="connsiteY5" fmla="*/ 20648 h 35351"/>
                    <a:gd name="connsiteX6" fmla="*/ 59830 w 542936"/>
                    <a:gd name="connsiteY6" fmla="*/ 11 h 3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36" h="35351">
                      <a:moveTo>
                        <a:pt x="59830" y="11"/>
                      </a:moveTo>
                      <a:cubicBezTo>
                        <a:pt x="99517" y="-518"/>
                        <a:pt x="195033" y="16679"/>
                        <a:pt x="248743" y="17473"/>
                      </a:cubicBezTo>
                      <a:cubicBezTo>
                        <a:pt x="302453" y="18267"/>
                        <a:pt x="333410" y="1863"/>
                        <a:pt x="382093" y="4773"/>
                      </a:cubicBezTo>
                      <a:cubicBezTo>
                        <a:pt x="430776" y="7683"/>
                        <a:pt x="560951" y="32026"/>
                        <a:pt x="540843" y="34936"/>
                      </a:cubicBezTo>
                      <a:cubicBezTo>
                        <a:pt x="520735" y="37846"/>
                        <a:pt x="349814" y="24617"/>
                        <a:pt x="261443" y="22236"/>
                      </a:cubicBezTo>
                      <a:cubicBezTo>
                        <a:pt x="173072" y="19855"/>
                        <a:pt x="10618" y="20648"/>
                        <a:pt x="10618" y="20648"/>
                      </a:cubicBezTo>
                      <a:cubicBezTo>
                        <a:pt x="-19545" y="20119"/>
                        <a:pt x="20143" y="540"/>
                        <a:pt x="5983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37FBCD1E-9E0A-45C5-A59D-82BC1A0D01CC}"/>
                    </a:ext>
                  </a:extLst>
                </p:cNvPr>
                <p:cNvSpPr/>
                <p:nvPr/>
              </p:nvSpPr>
              <p:spPr>
                <a:xfrm>
                  <a:off x="7319775" y="4909855"/>
                  <a:ext cx="300811" cy="94323"/>
                </a:xfrm>
                <a:custGeom>
                  <a:avLst/>
                  <a:gdLst>
                    <a:gd name="connsiteX0" fmla="*/ 188 w 300811"/>
                    <a:gd name="connsiteY0" fmla="*/ 3458 h 94323"/>
                    <a:gd name="connsiteX1" fmla="*/ 211325 w 300811"/>
                    <a:gd name="connsiteY1" fmla="*/ 36795 h 94323"/>
                    <a:gd name="connsiteX2" fmla="*/ 300225 w 300811"/>
                    <a:gd name="connsiteY2" fmla="*/ 93945 h 94323"/>
                    <a:gd name="connsiteX3" fmla="*/ 246250 w 300811"/>
                    <a:gd name="connsiteY3" fmla="*/ 59020 h 94323"/>
                    <a:gd name="connsiteX4" fmla="*/ 174813 w 300811"/>
                    <a:gd name="connsiteY4" fmla="*/ 8220 h 94323"/>
                    <a:gd name="connsiteX5" fmla="*/ 188 w 300811"/>
                    <a:gd name="connsiteY5" fmla="*/ 3458 h 9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811" h="94323">
                      <a:moveTo>
                        <a:pt x="188" y="3458"/>
                      </a:moveTo>
                      <a:cubicBezTo>
                        <a:pt x="6273" y="8220"/>
                        <a:pt x="161319" y="21714"/>
                        <a:pt x="211325" y="36795"/>
                      </a:cubicBezTo>
                      <a:cubicBezTo>
                        <a:pt x="261331" y="51876"/>
                        <a:pt x="294404" y="90241"/>
                        <a:pt x="300225" y="93945"/>
                      </a:cubicBezTo>
                      <a:cubicBezTo>
                        <a:pt x="306046" y="97649"/>
                        <a:pt x="267152" y="73308"/>
                        <a:pt x="246250" y="59020"/>
                      </a:cubicBezTo>
                      <a:cubicBezTo>
                        <a:pt x="225348" y="44733"/>
                        <a:pt x="212648" y="18803"/>
                        <a:pt x="174813" y="8220"/>
                      </a:cubicBezTo>
                      <a:cubicBezTo>
                        <a:pt x="136978" y="-2363"/>
                        <a:pt x="-5897" y="-1304"/>
                        <a:pt x="188" y="3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B7A1DB1F-20F2-46E4-B82E-DAC715103445}"/>
                    </a:ext>
                  </a:extLst>
                </p:cNvPr>
                <p:cNvSpPr/>
                <p:nvPr/>
              </p:nvSpPr>
              <p:spPr>
                <a:xfrm>
                  <a:off x="7192957" y="5000797"/>
                  <a:ext cx="379459" cy="53959"/>
                </a:xfrm>
                <a:custGeom>
                  <a:avLst/>
                  <a:gdLst>
                    <a:gd name="connsiteX0" fmla="*/ 6 w 379459"/>
                    <a:gd name="connsiteY0" fmla="*/ 1416 h 53959"/>
                    <a:gd name="connsiteX1" fmla="*/ 287343 w 379459"/>
                    <a:gd name="connsiteY1" fmla="*/ 22053 h 53959"/>
                    <a:gd name="connsiteX2" fmla="*/ 379418 w 379459"/>
                    <a:gd name="connsiteY2" fmla="*/ 53803 h 53959"/>
                    <a:gd name="connsiteX3" fmla="*/ 279406 w 379459"/>
                    <a:gd name="connsiteY3" fmla="*/ 7766 h 53959"/>
                    <a:gd name="connsiteX4" fmla="*/ 6 w 379459"/>
                    <a:gd name="connsiteY4" fmla="*/ 1416 h 5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59" h="53959">
                      <a:moveTo>
                        <a:pt x="6" y="1416"/>
                      </a:moveTo>
                      <a:cubicBezTo>
                        <a:pt x="1329" y="3797"/>
                        <a:pt x="224108" y="13322"/>
                        <a:pt x="287343" y="22053"/>
                      </a:cubicBezTo>
                      <a:cubicBezTo>
                        <a:pt x="350578" y="30784"/>
                        <a:pt x="380741" y="56184"/>
                        <a:pt x="379418" y="53803"/>
                      </a:cubicBezTo>
                      <a:cubicBezTo>
                        <a:pt x="378095" y="51422"/>
                        <a:pt x="343171" y="16762"/>
                        <a:pt x="279406" y="7766"/>
                      </a:cubicBezTo>
                      <a:cubicBezTo>
                        <a:pt x="215642" y="-1230"/>
                        <a:pt x="-1317" y="-965"/>
                        <a:pt x="6" y="1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560DF9B9-29CB-4CC7-9672-AF30D344EA58}"/>
                    </a:ext>
                  </a:extLst>
                </p:cNvPr>
                <p:cNvSpPr/>
                <p:nvPr/>
              </p:nvSpPr>
              <p:spPr>
                <a:xfrm>
                  <a:off x="7282338" y="5044409"/>
                  <a:ext cx="346056" cy="99016"/>
                </a:xfrm>
                <a:custGeom>
                  <a:avLst/>
                  <a:gdLst>
                    <a:gd name="connsiteX0" fmla="*/ 2700 w 346056"/>
                    <a:gd name="connsiteY0" fmla="*/ 666 h 99016"/>
                    <a:gd name="connsiteX1" fmla="*/ 85250 w 346056"/>
                    <a:gd name="connsiteY1" fmla="*/ 3841 h 99016"/>
                    <a:gd name="connsiteX2" fmla="*/ 223362 w 346056"/>
                    <a:gd name="connsiteY2" fmla="*/ 21304 h 99016"/>
                    <a:gd name="connsiteX3" fmla="*/ 328137 w 346056"/>
                    <a:gd name="connsiteY3" fmla="*/ 60991 h 99016"/>
                    <a:gd name="connsiteX4" fmla="*/ 299562 w 346056"/>
                    <a:gd name="connsiteY4" fmla="*/ 84804 h 99016"/>
                    <a:gd name="connsiteX5" fmla="*/ 234475 w 346056"/>
                    <a:gd name="connsiteY5" fmla="*/ 97504 h 99016"/>
                    <a:gd name="connsiteX6" fmla="*/ 345600 w 346056"/>
                    <a:gd name="connsiteY6" fmla="*/ 49879 h 99016"/>
                    <a:gd name="connsiteX7" fmla="*/ 183675 w 346056"/>
                    <a:gd name="connsiteY7" fmla="*/ 13366 h 99016"/>
                    <a:gd name="connsiteX8" fmla="*/ 2700 w 346056"/>
                    <a:gd name="connsiteY8" fmla="*/ 666 h 9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6056" h="99016">
                      <a:moveTo>
                        <a:pt x="2700" y="666"/>
                      </a:moveTo>
                      <a:cubicBezTo>
                        <a:pt x="-13704" y="-921"/>
                        <a:pt x="48473" y="401"/>
                        <a:pt x="85250" y="3841"/>
                      </a:cubicBezTo>
                      <a:cubicBezTo>
                        <a:pt x="122027" y="7281"/>
                        <a:pt x="182881" y="11779"/>
                        <a:pt x="223362" y="21304"/>
                      </a:cubicBezTo>
                      <a:cubicBezTo>
                        <a:pt x="263843" y="30829"/>
                        <a:pt x="315437" y="50408"/>
                        <a:pt x="328137" y="60991"/>
                      </a:cubicBezTo>
                      <a:cubicBezTo>
                        <a:pt x="340837" y="71574"/>
                        <a:pt x="315172" y="78719"/>
                        <a:pt x="299562" y="84804"/>
                      </a:cubicBezTo>
                      <a:cubicBezTo>
                        <a:pt x="283952" y="90889"/>
                        <a:pt x="226802" y="103325"/>
                        <a:pt x="234475" y="97504"/>
                      </a:cubicBezTo>
                      <a:cubicBezTo>
                        <a:pt x="242148" y="91683"/>
                        <a:pt x="354067" y="63902"/>
                        <a:pt x="345600" y="49879"/>
                      </a:cubicBezTo>
                      <a:cubicBezTo>
                        <a:pt x="337133" y="35856"/>
                        <a:pt x="239238" y="20510"/>
                        <a:pt x="183675" y="13366"/>
                      </a:cubicBezTo>
                      <a:cubicBezTo>
                        <a:pt x="128113" y="6222"/>
                        <a:pt x="19104" y="2253"/>
                        <a:pt x="2700" y="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8A8C7977-805A-4EB8-93A7-8063C108D01C}"/>
                    </a:ext>
                  </a:extLst>
                </p:cNvPr>
                <p:cNvSpPr/>
                <p:nvPr/>
              </p:nvSpPr>
              <p:spPr>
                <a:xfrm>
                  <a:off x="7302474" y="4827550"/>
                  <a:ext cx="268638" cy="106500"/>
                </a:xfrm>
                <a:custGeom>
                  <a:avLst/>
                  <a:gdLst>
                    <a:gd name="connsiteX0" fmla="*/ 26 w 268638"/>
                    <a:gd name="connsiteY0" fmla="*/ 38 h 106500"/>
                    <a:gd name="connsiteX1" fmla="*/ 215926 w 268638"/>
                    <a:gd name="connsiteY1" fmla="*/ 63538 h 106500"/>
                    <a:gd name="connsiteX2" fmla="*/ 268314 w 268638"/>
                    <a:gd name="connsiteY2" fmla="*/ 106400 h 106500"/>
                    <a:gd name="connsiteX3" fmla="*/ 201639 w 268638"/>
                    <a:gd name="connsiteY3" fmla="*/ 73063 h 106500"/>
                    <a:gd name="connsiteX4" fmla="*/ 26 w 268638"/>
                    <a:gd name="connsiteY4" fmla="*/ 38 h 10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638" h="106500">
                      <a:moveTo>
                        <a:pt x="26" y="38"/>
                      </a:moveTo>
                      <a:cubicBezTo>
                        <a:pt x="2407" y="-1550"/>
                        <a:pt x="171211" y="45811"/>
                        <a:pt x="215926" y="63538"/>
                      </a:cubicBezTo>
                      <a:cubicBezTo>
                        <a:pt x="260641" y="81265"/>
                        <a:pt x="270695" y="104813"/>
                        <a:pt x="268314" y="106400"/>
                      </a:cubicBezTo>
                      <a:cubicBezTo>
                        <a:pt x="265933" y="107988"/>
                        <a:pt x="245031" y="90525"/>
                        <a:pt x="201639" y="73063"/>
                      </a:cubicBezTo>
                      <a:cubicBezTo>
                        <a:pt x="158247" y="55601"/>
                        <a:pt x="-2355" y="1626"/>
                        <a:pt x="26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5F572BC4-9B1E-4248-9A27-32C8CD618B7A}"/>
                    </a:ext>
                  </a:extLst>
                </p:cNvPr>
                <p:cNvSpPr/>
                <p:nvPr/>
              </p:nvSpPr>
              <p:spPr>
                <a:xfrm>
                  <a:off x="7623885" y="5002088"/>
                  <a:ext cx="112766" cy="174768"/>
                </a:xfrm>
                <a:custGeom>
                  <a:avLst/>
                  <a:gdLst>
                    <a:gd name="connsiteX0" fmla="*/ 7228 w 112766"/>
                    <a:gd name="connsiteY0" fmla="*/ 125 h 174768"/>
                    <a:gd name="connsiteX1" fmla="*/ 102478 w 112766"/>
                    <a:gd name="connsiteY1" fmla="*/ 157287 h 174768"/>
                    <a:gd name="connsiteX2" fmla="*/ 102478 w 112766"/>
                    <a:gd name="connsiteY2" fmla="*/ 166812 h 174768"/>
                    <a:gd name="connsiteX3" fmla="*/ 34215 w 112766"/>
                    <a:gd name="connsiteY3" fmla="*/ 120775 h 174768"/>
                    <a:gd name="connsiteX4" fmla="*/ 878 w 112766"/>
                    <a:gd name="connsiteY4" fmla="*/ 120775 h 174768"/>
                    <a:gd name="connsiteX5" fmla="*/ 67553 w 112766"/>
                    <a:gd name="connsiteY5" fmla="*/ 130300 h 174768"/>
                    <a:gd name="connsiteX6" fmla="*/ 7228 w 112766"/>
                    <a:gd name="connsiteY6" fmla="*/ 125 h 174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66" h="174768">
                      <a:moveTo>
                        <a:pt x="7228" y="125"/>
                      </a:moveTo>
                      <a:cubicBezTo>
                        <a:pt x="13049" y="4623"/>
                        <a:pt x="86603" y="129506"/>
                        <a:pt x="102478" y="157287"/>
                      </a:cubicBezTo>
                      <a:cubicBezTo>
                        <a:pt x="118353" y="185068"/>
                        <a:pt x="113855" y="172897"/>
                        <a:pt x="102478" y="166812"/>
                      </a:cubicBezTo>
                      <a:cubicBezTo>
                        <a:pt x="91101" y="160727"/>
                        <a:pt x="51148" y="128448"/>
                        <a:pt x="34215" y="120775"/>
                      </a:cubicBezTo>
                      <a:cubicBezTo>
                        <a:pt x="17282" y="113102"/>
                        <a:pt x="-4678" y="119188"/>
                        <a:pt x="878" y="120775"/>
                      </a:cubicBezTo>
                      <a:cubicBezTo>
                        <a:pt x="6434" y="122362"/>
                        <a:pt x="63584" y="146969"/>
                        <a:pt x="67553" y="130300"/>
                      </a:cubicBezTo>
                      <a:cubicBezTo>
                        <a:pt x="71522" y="113631"/>
                        <a:pt x="1407" y="-4373"/>
                        <a:pt x="7228" y="1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2BFC89E4-11D5-4601-8BCB-8EE12220A1F0}"/>
                    </a:ext>
                  </a:extLst>
                </p:cNvPr>
                <p:cNvSpPr/>
                <p:nvPr/>
              </p:nvSpPr>
              <p:spPr>
                <a:xfrm>
                  <a:off x="6560739" y="5111523"/>
                  <a:ext cx="155935" cy="337818"/>
                </a:xfrm>
                <a:custGeom>
                  <a:avLst/>
                  <a:gdLst>
                    <a:gd name="connsiteX0" fmla="*/ 155444 w 155935"/>
                    <a:gd name="connsiteY0" fmla="*/ 227 h 337818"/>
                    <a:gd name="connsiteX1" fmla="*/ 51728 w 155935"/>
                    <a:gd name="connsiteY1" fmla="*/ 103944 h 337818"/>
                    <a:gd name="connsiteX2" fmla="*/ 53844 w 155935"/>
                    <a:gd name="connsiteY2" fmla="*/ 190727 h 337818"/>
                    <a:gd name="connsiteX3" fmla="*/ 89828 w 155935"/>
                    <a:gd name="connsiteY3" fmla="*/ 336777 h 337818"/>
                    <a:gd name="connsiteX4" fmla="*/ 66544 w 155935"/>
                    <a:gd name="connsiteY4" fmla="*/ 249994 h 337818"/>
                    <a:gd name="connsiteX5" fmla="*/ 3044 w 155935"/>
                    <a:gd name="connsiteY5" fmla="*/ 133577 h 337818"/>
                    <a:gd name="connsiteX6" fmla="*/ 155444 w 155935"/>
                    <a:gd name="connsiteY6" fmla="*/ 227 h 337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935" h="337818">
                      <a:moveTo>
                        <a:pt x="155444" y="227"/>
                      </a:moveTo>
                      <a:cubicBezTo>
                        <a:pt x="163558" y="-4712"/>
                        <a:pt x="68661" y="72194"/>
                        <a:pt x="51728" y="103944"/>
                      </a:cubicBezTo>
                      <a:cubicBezTo>
                        <a:pt x="34795" y="135694"/>
                        <a:pt x="47494" y="151922"/>
                        <a:pt x="53844" y="190727"/>
                      </a:cubicBezTo>
                      <a:cubicBezTo>
                        <a:pt x="60194" y="229532"/>
                        <a:pt x="87711" y="326899"/>
                        <a:pt x="89828" y="336777"/>
                      </a:cubicBezTo>
                      <a:cubicBezTo>
                        <a:pt x="91945" y="346655"/>
                        <a:pt x="81008" y="283861"/>
                        <a:pt x="66544" y="249994"/>
                      </a:cubicBezTo>
                      <a:cubicBezTo>
                        <a:pt x="52080" y="216127"/>
                        <a:pt x="-14948" y="174499"/>
                        <a:pt x="3044" y="133577"/>
                      </a:cubicBezTo>
                      <a:cubicBezTo>
                        <a:pt x="21036" y="92655"/>
                        <a:pt x="147330" y="5166"/>
                        <a:pt x="155444" y="2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A3A8BF22-C4A2-4D4F-96FC-F70C05534286}"/>
                    </a:ext>
                  </a:extLst>
                </p:cNvPr>
                <p:cNvSpPr/>
                <p:nvPr/>
              </p:nvSpPr>
              <p:spPr>
                <a:xfrm>
                  <a:off x="6228677" y="5154023"/>
                  <a:ext cx="189072" cy="216192"/>
                </a:xfrm>
                <a:custGeom>
                  <a:avLst/>
                  <a:gdLst>
                    <a:gd name="connsiteX0" fmla="*/ 189056 w 189072"/>
                    <a:gd name="connsiteY0" fmla="*/ 60 h 216192"/>
                    <a:gd name="connsiteX1" fmla="*/ 70523 w 189072"/>
                    <a:gd name="connsiteY1" fmla="*/ 108010 h 216192"/>
                    <a:gd name="connsiteX2" fmla="*/ 673 w 189072"/>
                    <a:gd name="connsiteY2" fmla="*/ 215960 h 216192"/>
                    <a:gd name="connsiteX3" fmla="*/ 36656 w 189072"/>
                    <a:gd name="connsiteY3" fmla="*/ 135527 h 216192"/>
                    <a:gd name="connsiteX4" fmla="*/ 62056 w 189072"/>
                    <a:gd name="connsiteY4" fmla="*/ 93194 h 216192"/>
                    <a:gd name="connsiteX5" fmla="*/ 189056 w 189072"/>
                    <a:gd name="connsiteY5" fmla="*/ 60 h 21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072" h="216192">
                      <a:moveTo>
                        <a:pt x="189056" y="60"/>
                      </a:moveTo>
                      <a:cubicBezTo>
                        <a:pt x="190467" y="2529"/>
                        <a:pt x="101920" y="72027"/>
                        <a:pt x="70523" y="108010"/>
                      </a:cubicBezTo>
                      <a:cubicBezTo>
                        <a:pt x="39126" y="143993"/>
                        <a:pt x="6317" y="211374"/>
                        <a:pt x="673" y="215960"/>
                      </a:cubicBezTo>
                      <a:cubicBezTo>
                        <a:pt x="-4972" y="220546"/>
                        <a:pt x="26426" y="155988"/>
                        <a:pt x="36656" y="135527"/>
                      </a:cubicBezTo>
                      <a:cubicBezTo>
                        <a:pt x="46886" y="115066"/>
                        <a:pt x="31717" y="115066"/>
                        <a:pt x="62056" y="93194"/>
                      </a:cubicBezTo>
                      <a:cubicBezTo>
                        <a:pt x="92395" y="71322"/>
                        <a:pt x="187645" y="-2409"/>
                        <a:pt x="189056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A1008589-7708-464E-A0AA-613031885B5F}"/>
                    </a:ext>
                  </a:extLst>
                </p:cNvPr>
                <p:cNvSpPr/>
                <p:nvPr/>
              </p:nvSpPr>
              <p:spPr>
                <a:xfrm>
                  <a:off x="6315041" y="5312816"/>
                  <a:ext cx="66786" cy="310810"/>
                </a:xfrm>
                <a:custGeom>
                  <a:avLst/>
                  <a:gdLst>
                    <a:gd name="connsiteX0" fmla="*/ 56126 w 66786"/>
                    <a:gd name="connsiteY0" fmla="*/ 17 h 310810"/>
                    <a:gd name="connsiteX1" fmla="*/ 18026 w 66786"/>
                    <a:gd name="connsiteY1" fmla="*/ 184167 h 310810"/>
                    <a:gd name="connsiteX2" fmla="*/ 66709 w 66786"/>
                    <a:gd name="connsiteY2" fmla="*/ 309051 h 310810"/>
                    <a:gd name="connsiteX3" fmla="*/ 28609 w 66786"/>
                    <a:gd name="connsiteY3" fmla="*/ 251901 h 310810"/>
                    <a:gd name="connsiteX4" fmla="*/ 1092 w 66786"/>
                    <a:gd name="connsiteY4" fmla="*/ 173584 h 310810"/>
                    <a:gd name="connsiteX5" fmla="*/ 56126 w 66786"/>
                    <a:gd name="connsiteY5" fmla="*/ 17 h 31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786" h="310810">
                      <a:moveTo>
                        <a:pt x="56126" y="17"/>
                      </a:moveTo>
                      <a:cubicBezTo>
                        <a:pt x="58948" y="1781"/>
                        <a:pt x="16262" y="132661"/>
                        <a:pt x="18026" y="184167"/>
                      </a:cubicBezTo>
                      <a:cubicBezTo>
                        <a:pt x="19790" y="235673"/>
                        <a:pt x="64945" y="297762"/>
                        <a:pt x="66709" y="309051"/>
                      </a:cubicBezTo>
                      <a:cubicBezTo>
                        <a:pt x="68473" y="320340"/>
                        <a:pt x="39545" y="274479"/>
                        <a:pt x="28609" y="251901"/>
                      </a:cubicBezTo>
                      <a:cubicBezTo>
                        <a:pt x="17673" y="229323"/>
                        <a:pt x="-5258" y="215212"/>
                        <a:pt x="1092" y="173584"/>
                      </a:cubicBezTo>
                      <a:cubicBezTo>
                        <a:pt x="7442" y="131956"/>
                        <a:pt x="53304" y="-1747"/>
                        <a:pt x="56126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41C72D4-CA29-43BE-BC70-E86D4CCAE09C}"/>
                    </a:ext>
                  </a:extLst>
                </p:cNvPr>
                <p:cNvSpPr/>
                <p:nvPr/>
              </p:nvSpPr>
              <p:spPr>
                <a:xfrm>
                  <a:off x="6512722" y="5206986"/>
                  <a:ext cx="66202" cy="448938"/>
                </a:xfrm>
                <a:custGeom>
                  <a:avLst/>
                  <a:gdLst>
                    <a:gd name="connsiteX0" fmla="*/ 29895 w 66202"/>
                    <a:gd name="connsiteY0" fmla="*/ 14 h 448938"/>
                    <a:gd name="connsiteX1" fmla="*/ 25661 w 66202"/>
                    <a:gd name="connsiteY1" fmla="*/ 222264 h 448938"/>
                    <a:gd name="connsiteX2" fmla="*/ 65878 w 66202"/>
                    <a:gd name="connsiteY2" fmla="*/ 361964 h 448938"/>
                    <a:gd name="connsiteX3" fmla="*/ 261 w 66202"/>
                    <a:gd name="connsiteY3" fmla="*/ 448747 h 448938"/>
                    <a:gd name="connsiteX4" fmla="*/ 42595 w 66202"/>
                    <a:gd name="connsiteY4" fmla="*/ 383131 h 448938"/>
                    <a:gd name="connsiteX5" fmla="*/ 34128 w 66202"/>
                    <a:gd name="connsiteY5" fmla="*/ 311164 h 448938"/>
                    <a:gd name="connsiteX6" fmla="*/ 23545 w 66202"/>
                    <a:gd name="connsiteY6" fmla="*/ 232847 h 448938"/>
                    <a:gd name="connsiteX7" fmla="*/ 29895 w 66202"/>
                    <a:gd name="connsiteY7" fmla="*/ 14 h 44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02" h="448938">
                      <a:moveTo>
                        <a:pt x="29895" y="14"/>
                      </a:moveTo>
                      <a:cubicBezTo>
                        <a:pt x="30248" y="-1750"/>
                        <a:pt x="19664" y="161939"/>
                        <a:pt x="25661" y="222264"/>
                      </a:cubicBezTo>
                      <a:cubicBezTo>
                        <a:pt x="31658" y="282589"/>
                        <a:pt x="70111" y="324217"/>
                        <a:pt x="65878" y="361964"/>
                      </a:cubicBezTo>
                      <a:cubicBezTo>
                        <a:pt x="61645" y="399711"/>
                        <a:pt x="4141" y="445219"/>
                        <a:pt x="261" y="448747"/>
                      </a:cubicBezTo>
                      <a:cubicBezTo>
                        <a:pt x="-3619" y="452275"/>
                        <a:pt x="36950" y="406062"/>
                        <a:pt x="42595" y="383131"/>
                      </a:cubicBezTo>
                      <a:cubicBezTo>
                        <a:pt x="48240" y="360200"/>
                        <a:pt x="37303" y="336211"/>
                        <a:pt x="34128" y="311164"/>
                      </a:cubicBezTo>
                      <a:cubicBezTo>
                        <a:pt x="30953" y="286117"/>
                        <a:pt x="24250" y="278002"/>
                        <a:pt x="23545" y="232847"/>
                      </a:cubicBezTo>
                      <a:cubicBezTo>
                        <a:pt x="22840" y="187692"/>
                        <a:pt x="29542" y="1778"/>
                        <a:pt x="29895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A13B81D-1CEC-4866-BF8E-CFB70D56A9C1}"/>
                    </a:ext>
                  </a:extLst>
                </p:cNvPr>
                <p:cNvSpPr/>
                <p:nvPr/>
              </p:nvSpPr>
              <p:spPr>
                <a:xfrm>
                  <a:off x="6178476" y="5472286"/>
                  <a:ext cx="84786" cy="116092"/>
                </a:xfrm>
                <a:custGeom>
                  <a:avLst/>
                  <a:gdLst>
                    <a:gd name="connsiteX0" fmla="*/ 84741 w 84786"/>
                    <a:gd name="connsiteY0" fmla="*/ 1414 h 116092"/>
                    <a:gd name="connsiteX1" fmla="*/ 31824 w 84786"/>
                    <a:gd name="connsiteY1" fmla="*/ 90314 h 116092"/>
                    <a:gd name="connsiteX2" fmla="*/ 74 w 84786"/>
                    <a:gd name="connsiteY2" fmla="*/ 113597 h 116092"/>
                    <a:gd name="connsiteX3" fmla="*/ 40291 w 84786"/>
                    <a:gd name="connsiteY3" fmla="*/ 41631 h 116092"/>
                    <a:gd name="connsiteX4" fmla="*/ 84741 w 84786"/>
                    <a:gd name="connsiteY4" fmla="*/ 1414 h 11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86" h="116092">
                      <a:moveTo>
                        <a:pt x="84741" y="1414"/>
                      </a:moveTo>
                      <a:cubicBezTo>
                        <a:pt x="83330" y="9528"/>
                        <a:pt x="45935" y="71617"/>
                        <a:pt x="31824" y="90314"/>
                      </a:cubicBezTo>
                      <a:cubicBezTo>
                        <a:pt x="17713" y="109011"/>
                        <a:pt x="-1337" y="121711"/>
                        <a:pt x="74" y="113597"/>
                      </a:cubicBezTo>
                      <a:cubicBezTo>
                        <a:pt x="1485" y="105483"/>
                        <a:pt x="26533" y="61386"/>
                        <a:pt x="40291" y="41631"/>
                      </a:cubicBezTo>
                      <a:cubicBezTo>
                        <a:pt x="54049" y="21876"/>
                        <a:pt x="86152" y="-6700"/>
                        <a:pt x="84741" y="14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8EA57D03-44FF-4AAC-B693-5526FCB0989C}"/>
                    </a:ext>
                  </a:extLst>
                </p:cNvPr>
                <p:cNvSpPr/>
                <p:nvPr/>
              </p:nvSpPr>
              <p:spPr>
                <a:xfrm>
                  <a:off x="6079537" y="5416065"/>
                  <a:ext cx="120956" cy="176853"/>
                </a:xfrm>
                <a:custGeom>
                  <a:avLst/>
                  <a:gdLst>
                    <a:gd name="connsiteX0" fmla="*/ 120180 w 120956"/>
                    <a:gd name="connsiteY0" fmla="*/ 485 h 176853"/>
                    <a:gd name="connsiteX1" fmla="*/ 18580 w 120956"/>
                    <a:gd name="connsiteY1" fmla="*/ 152885 h 176853"/>
                    <a:gd name="connsiteX2" fmla="*/ 3763 w 120956"/>
                    <a:gd name="connsiteY2" fmla="*/ 171935 h 176853"/>
                    <a:gd name="connsiteX3" fmla="*/ 63030 w 120956"/>
                    <a:gd name="connsiteY3" fmla="*/ 106318 h 176853"/>
                    <a:gd name="connsiteX4" fmla="*/ 120180 w 120956"/>
                    <a:gd name="connsiteY4" fmla="*/ 485 h 17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956" h="176853">
                      <a:moveTo>
                        <a:pt x="120180" y="485"/>
                      </a:moveTo>
                      <a:cubicBezTo>
                        <a:pt x="112772" y="8246"/>
                        <a:pt x="37983" y="124310"/>
                        <a:pt x="18580" y="152885"/>
                      </a:cubicBezTo>
                      <a:cubicBezTo>
                        <a:pt x="-823" y="181460"/>
                        <a:pt x="-3645" y="179696"/>
                        <a:pt x="3763" y="171935"/>
                      </a:cubicBezTo>
                      <a:cubicBezTo>
                        <a:pt x="11171" y="164174"/>
                        <a:pt x="46097" y="132423"/>
                        <a:pt x="63030" y="106318"/>
                      </a:cubicBezTo>
                      <a:cubicBezTo>
                        <a:pt x="79963" y="80213"/>
                        <a:pt x="127588" y="-7276"/>
                        <a:pt x="120180" y="4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527EA695-713F-4988-B696-DCDE4A5E4665}"/>
                    </a:ext>
                  </a:extLst>
                </p:cNvPr>
                <p:cNvSpPr/>
                <p:nvPr/>
              </p:nvSpPr>
              <p:spPr>
                <a:xfrm>
                  <a:off x="5938910" y="5733397"/>
                  <a:ext cx="157247" cy="321858"/>
                </a:xfrm>
                <a:custGeom>
                  <a:avLst/>
                  <a:gdLst>
                    <a:gd name="connsiteX0" fmla="*/ 157090 w 157247"/>
                    <a:gd name="connsiteY0" fmla="*/ 653 h 321858"/>
                    <a:gd name="connsiteX1" fmla="*/ 38557 w 157247"/>
                    <a:gd name="connsiteY1" fmla="*/ 78970 h 321858"/>
                    <a:gd name="connsiteX2" fmla="*/ 457 w 157247"/>
                    <a:gd name="connsiteY2" fmla="*/ 136120 h 321858"/>
                    <a:gd name="connsiteX3" fmla="*/ 19507 w 157247"/>
                    <a:gd name="connsiteY3" fmla="*/ 203853 h 321858"/>
                    <a:gd name="connsiteX4" fmla="*/ 49140 w 157247"/>
                    <a:gd name="connsiteY4" fmla="*/ 309686 h 321858"/>
                    <a:gd name="connsiteX5" fmla="*/ 76657 w 157247"/>
                    <a:gd name="connsiteY5" fmla="*/ 316036 h 321858"/>
                    <a:gd name="connsiteX6" fmla="*/ 51257 w 157247"/>
                    <a:gd name="connsiteY6" fmla="*/ 277936 h 321858"/>
                    <a:gd name="connsiteX7" fmla="*/ 11040 w 157247"/>
                    <a:gd name="connsiteY7" fmla="*/ 125536 h 321858"/>
                    <a:gd name="connsiteX8" fmla="*/ 157090 w 157247"/>
                    <a:gd name="connsiteY8" fmla="*/ 653 h 32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247" h="321858">
                      <a:moveTo>
                        <a:pt x="157090" y="653"/>
                      </a:moveTo>
                      <a:cubicBezTo>
                        <a:pt x="161676" y="-7108"/>
                        <a:pt x="64662" y="56392"/>
                        <a:pt x="38557" y="78970"/>
                      </a:cubicBezTo>
                      <a:cubicBezTo>
                        <a:pt x="12452" y="101548"/>
                        <a:pt x="3632" y="115306"/>
                        <a:pt x="457" y="136120"/>
                      </a:cubicBezTo>
                      <a:cubicBezTo>
                        <a:pt x="-2718" y="156934"/>
                        <a:pt x="11393" y="174925"/>
                        <a:pt x="19507" y="203853"/>
                      </a:cubicBezTo>
                      <a:cubicBezTo>
                        <a:pt x="27621" y="232781"/>
                        <a:pt x="39615" y="290989"/>
                        <a:pt x="49140" y="309686"/>
                      </a:cubicBezTo>
                      <a:cubicBezTo>
                        <a:pt x="58665" y="328383"/>
                        <a:pt x="76304" y="321328"/>
                        <a:pt x="76657" y="316036"/>
                      </a:cubicBezTo>
                      <a:cubicBezTo>
                        <a:pt x="77010" y="310744"/>
                        <a:pt x="62193" y="309686"/>
                        <a:pt x="51257" y="277936"/>
                      </a:cubicBezTo>
                      <a:cubicBezTo>
                        <a:pt x="40321" y="246186"/>
                        <a:pt x="-2718" y="166105"/>
                        <a:pt x="11040" y="125536"/>
                      </a:cubicBezTo>
                      <a:cubicBezTo>
                        <a:pt x="24798" y="84967"/>
                        <a:pt x="152504" y="8414"/>
                        <a:pt x="157090" y="6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767ABC88-8393-464E-8F49-33C32CF52FC9}"/>
                    </a:ext>
                  </a:extLst>
                </p:cNvPr>
                <p:cNvSpPr/>
                <p:nvPr/>
              </p:nvSpPr>
              <p:spPr>
                <a:xfrm>
                  <a:off x="6172888" y="5710246"/>
                  <a:ext cx="299344" cy="57750"/>
                </a:xfrm>
                <a:custGeom>
                  <a:avLst/>
                  <a:gdLst>
                    <a:gd name="connsiteX0" fmla="*/ 1429 w 299344"/>
                    <a:gd name="connsiteY0" fmla="*/ 34387 h 57750"/>
                    <a:gd name="connsiteX1" fmla="*/ 225795 w 299344"/>
                    <a:gd name="connsiteY1" fmla="*/ 11104 h 57750"/>
                    <a:gd name="connsiteX2" fmla="*/ 297762 w 299344"/>
                    <a:gd name="connsiteY2" fmla="*/ 57671 h 57750"/>
                    <a:gd name="connsiteX3" fmla="*/ 263895 w 299344"/>
                    <a:gd name="connsiteY3" fmla="*/ 21687 h 57750"/>
                    <a:gd name="connsiteX4" fmla="*/ 134779 w 299344"/>
                    <a:gd name="connsiteY4" fmla="*/ 521 h 57750"/>
                    <a:gd name="connsiteX5" fmla="*/ 1429 w 299344"/>
                    <a:gd name="connsiteY5" fmla="*/ 34387 h 5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344" h="57750">
                      <a:moveTo>
                        <a:pt x="1429" y="34387"/>
                      </a:moveTo>
                      <a:cubicBezTo>
                        <a:pt x="16598" y="36151"/>
                        <a:pt x="176406" y="7223"/>
                        <a:pt x="225795" y="11104"/>
                      </a:cubicBezTo>
                      <a:cubicBezTo>
                        <a:pt x="275184" y="14985"/>
                        <a:pt x="291412" y="55907"/>
                        <a:pt x="297762" y="57671"/>
                      </a:cubicBezTo>
                      <a:cubicBezTo>
                        <a:pt x="304112" y="59435"/>
                        <a:pt x="291059" y="31212"/>
                        <a:pt x="263895" y="21687"/>
                      </a:cubicBezTo>
                      <a:cubicBezTo>
                        <a:pt x="236731" y="12162"/>
                        <a:pt x="173585" y="-3007"/>
                        <a:pt x="134779" y="521"/>
                      </a:cubicBezTo>
                      <a:cubicBezTo>
                        <a:pt x="95974" y="4049"/>
                        <a:pt x="-13740" y="32623"/>
                        <a:pt x="1429" y="34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8CBAC6E9-4AD9-4FBC-864C-8BB46D8E3C59}"/>
                    </a:ext>
                  </a:extLst>
                </p:cNvPr>
                <p:cNvSpPr/>
                <p:nvPr/>
              </p:nvSpPr>
              <p:spPr>
                <a:xfrm>
                  <a:off x="6652604" y="5450417"/>
                  <a:ext cx="97454" cy="288122"/>
                </a:xfrm>
                <a:custGeom>
                  <a:avLst/>
                  <a:gdLst>
                    <a:gd name="connsiteX0" fmla="*/ 79 w 97454"/>
                    <a:gd name="connsiteY0" fmla="*/ 0 h 288122"/>
                    <a:gd name="connsiteX1" fmla="*/ 69929 w 97454"/>
                    <a:gd name="connsiteY1" fmla="*/ 129116 h 288122"/>
                    <a:gd name="connsiteX2" fmla="*/ 50879 w 97454"/>
                    <a:gd name="connsiteY2" fmla="*/ 211666 h 288122"/>
                    <a:gd name="connsiteX3" fmla="*/ 97446 w 97454"/>
                    <a:gd name="connsiteY3" fmla="*/ 287866 h 288122"/>
                    <a:gd name="connsiteX4" fmla="*/ 46646 w 97454"/>
                    <a:gd name="connsiteY4" fmla="*/ 234950 h 288122"/>
                    <a:gd name="connsiteX5" fmla="*/ 25479 w 97454"/>
                    <a:gd name="connsiteY5" fmla="*/ 194733 h 288122"/>
                    <a:gd name="connsiteX6" fmla="*/ 55113 w 97454"/>
                    <a:gd name="connsiteY6" fmla="*/ 131233 h 288122"/>
                    <a:gd name="connsiteX7" fmla="*/ 79 w 97454"/>
                    <a:gd name="connsiteY7" fmla="*/ 0 h 28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454" h="288122">
                      <a:moveTo>
                        <a:pt x="79" y="0"/>
                      </a:moveTo>
                      <a:cubicBezTo>
                        <a:pt x="2548" y="-353"/>
                        <a:pt x="61462" y="93838"/>
                        <a:pt x="69929" y="129116"/>
                      </a:cubicBezTo>
                      <a:cubicBezTo>
                        <a:pt x="78396" y="164394"/>
                        <a:pt x="46293" y="185208"/>
                        <a:pt x="50879" y="211666"/>
                      </a:cubicBezTo>
                      <a:cubicBezTo>
                        <a:pt x="55465" y="238124"/>
                        <a:pt x="98151" y="283985"/>
                        <a:pt x="97446" y="287866"/>
                      </a:cubicBezTo>
                      <a:cubicBezTo>
                        <a:pt x="96741" y="291747"/>
                        <a:pt x="58640" y="250472"/>
                        <a:pt x="46646" y="234950"/>
                      </a:cubicBezTo>
                      <a:cubicBezTo>
                        <a:pt x="34652" y="219428"/>
                        <a:pt x="24068" y="212019"/>
                        <a:pt x="25479" y="194733"/>
                      </a:cubicBezTo>
                      <a:cubicBezTo>
                        <a:pt x="26890" y="177447"/>
                        <a:pt x="56877" y="160866"/>
                        <a:pt x="55113" y="131233"/>
                      </a:cubicBezTo>
                      <a:cubicBezTo>
                        <a:pt x="53349" y="101600"/>
                        <a:pt x="-2390" y="353"/>
                        <a:pt x="7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89625353-E89A-429B-9BFF-4984201BA3C3}"/>
                    </a:ext>
                  </a:extLst>
                </p:cNvPr>
                <p:cNvSpPr/>
                <p:nvPr/>
              </p:nvSpPr>
              <p:spPr>
                <a:xfrm>
                  <a:off x="6538891" y="5684869"/>
                  <a:ext cx="143036" cy="98520"/>
                </a:xfrm>
                <a:custGeom>
                  <a:avLst/>
                  <a:gdLst>
                    <a:gd name="connsiteX0" fmla="*/ 22 w 143036"/>
                    <a:gd name="connsiteY0" fmla="*/ 98394 h 98520"/>
                    <a:gd name="connsiteX1" fmla="*/ 104797 w 143036"/>
                    <a:gd name="connsiteY1" fmla="*/ 22194 h 98520"/>
                    <a:gd name="connsiteX2" fmla="*/ 142897 w 143036"/>
                    <a:gd name="connsiteY2" fmla="*/ 26956 h 98520"/>
                    <a:gd name="connsiteX3" fmla="*/ 114322 w 143036"/>
                    <a:gd name="connsiteY3" fmla="*/ 1556 h 98520"/>
                    <a:gd name="connsiteX4" fmla="*/ 22 w 143036"/>
                    <a:gd name="connsiteY4" fmla="*/ 98394 h 9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036" h="98520">
                      <a:moveTo>
                        <a:pt x="22" y="98394"/>
                      </a:moveTo>
                      <a:cubicBezTo>
                        <a:pt x="-1566" y="101834"/>
                        <a:pt x="80985" y="34100"/>
                        <a:pt x="104797" y="22194"/>
                      </a:cubicBezTo>
                      <a:cubicBezTo>
                        <a:pt x="128609" y="10288"/>
                        <a:pt x="141310" y="30396"/>
                        <a:pt x="142897" y="26956"/>
                      </a:cubicBezTo>
                      <a:cubicBezTo>
                        <a:pt x="144485" y="23516"/>
                        <a:pt x="132314" y="-7175"/>
                        <a:pt x="114322" y="1556"/>
                      </a:cubicBezTo>
                      <a:cubicBezTo>
                        <a:pt x="96330" y="10287"/>
                        <a:pt x="1610" y="94954"/>
                        <a:pt x="22" y="983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991B2E2A-D2BB-4C68-83A6-1548A57A3967}"/>
                    </a:ext>
                  </a:extLst>
                </p:cNvPr>
                <p:cNvSpPr/>
                <p:nvPr/>
              </p:nvSpPr>
              <p:spPr>
                <a:xfrm>
                  <a:off x="6777035" y="5785895"/>
                  <a:ext cx="108947" cy="329449"/>
                </a:xfrm>
                <a:custGeom>
                  <a:avLst/>
                  <a:gdLst>
                    <a:gd name="connsiteX0" fmla="*/ 15878 w 108947"/>
                    <a:gd name="connsiteY0" fmla="*/ 543 h 329449"/>
                    <a:gd name="connsiteX1" fmla="*/ 104778 w 108947"/>
                    <a:gd name="connsiteY1" fmla="*/ 141830 h 329449"/>
                    <a:gd name="connsiteX2" fmla="*/ 92078 w 108947"/>
                    <a:gd name="connsiteY2" fmla="*/ 256130 h 329449"/>
                    <a:gd name="connsiteX3" fmla="*/ 71440 w 108947"/>
                    <a:gd name="connsiteY3" fmla="*/ 300580 h 329449"/>
                    <a:gd name="connsiteX4" fmla="*/ 3 w 108947"/>
                    <a:gd name="connsiteY4" fmla="*/ 329155 h 329449"/>
                    <a:gd name="connsiteX5" fmla="*/ 74615 w 108947"/>
                    <a:gd name="connsiteY5" fmla="*/ 283118 h 329449"/>
                    <a:gd name="connsiteX6" fmla="*/ 104778 w 108947"/>
                    <a:gd name="connsiteY6" fmla="*/ 165643 h 329449"/>
                    <a:gd name="connsiteX7" fmla="*/ 82553 w 108947"/>
                    <a:gd name="connsiteY7" fmla="*/ 95793 h 329449"/>
                    <a:gd name="connsiteX8" fmla="*/ 15878 w 108947"/>
                    <a:gd name="connsiteY8" fmla="*/ 543 h 329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947" h="329449">
                      <a:moveTo>
                        <a:pt x="15878" y="543"/>
                      </a:moveTo>
                      <a:cubicBezTo>
                        <a:pt x="19582" y="8216"/>
                        <a:pt x="92078" y="99232"/>
                        <a:pt x="104778" y="141830"/>
                      </a:cubicBezTo>
                      <a:cubicBezTo>
                        <a:pt x="117478" y="184428"/>
                        <a:pt x="97634" y="229672"/>
                        <a:pt x="92078" y="256130"/>
                      </a:cubicBezTo>
                      <a:cubicBezTo>
                        <a:pt x="86522" y="282588"/>
                        <a:pt x="86786" y="288409"/>
                        <a:pt x="71440" y="300580"/>
                      </a:cubicBezTo>
                      <a:cubicBezTo>
                        <a:pt x="56094" y="312751"/>
                        <a:pt x="-526" y="332065"/>
                        <a:pt x="3" y="329155"/>
                      </a:cubicBezTo>
                      <a:cubicBezTo>
                        <a:pt x="532" y="326245"/>
                        <a:pt x="57153" y="310370"/>
                        <a:pt x="74615" y="283118"/>
                      </a:cubicBezTo>
                      <a:cubicBezTo>
                        <a:pt x="92077" y="255866"/>
                        <a:pt x="103455" y="196864"/>
                        <a:pt x="104778" y="165643"/>
                      </a:cubicBezTo>
                      <a:cubicBezTo>
                        <a:pt x="106101" y="134422"/>
                        <a:pt x="98164" y="123045"/>
                        <a:pt x="82553" y="95793"/>
                      </a:cubicBezTo>
                      <a:cubicBezTo>
                        <a:pt x="66943" y="68541"/>
                        <a:pt x="12174" y="-7130"/>
                        <a:pt x="15878" y="5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30813FF0-0E6B-40BA-9299-900A245702AF}"/>
                    </a:ext>
                  </a:extLst>
                </p:cNvPr>
                <p:cNvSpPr/>
                <p:nvPr/>
              </p:nvSpPr>
              <p:spPr>
                <a:xfrm>
                  <a:off x="6062021" y="5838723"/>
                  <a:ext cx="342847" cy="121367"/>
                </a:xfrm>
                <a:custGeom>
                  <a:avLst/>
                  <a:gdLst>
                    <a:gd name="connsiteX0" fmla="*/ 5404 w 342847"/>
                    <a:gd name="connsiteY0" fmla="*/ 52490 h 121367"/>
                    <a:gd name="connsiteX1" fmla="*/ 84779 w 342847"/>
                    <a:gd name="connsiteY1" fmla="*/ 33440 h 121367"/>
                    <a:gd name="connsiteX2" fmla="*/ 229242 w 342847"/>
                    <a:gd name="connsiteY2" fmla="*/ 19152 h 121367"/>
                    <a:gd name="connsiteX3" fmla="*/ 340367 w 342847"/>
                    <a:gd name="connsiteY3" fmla="*/ 120752 h 121367"/>
                    <a:gd name="connsiteX4" fmla="*/ 300679 w 342847"/>
                    <a:gd name="connsiteY4" fmla="*/ 58840 h 121367"/>
                    <a:gd name="connsiteX5" fmla="*/ 234004 w 342847"/>
                    <a:gd name="connsiteY5" fmla="*/ 102 h 121367"/>
                    <a:gd name="connsiteX6" fmla="*/ 5404 w 342847"/>
                    <a:gd name="connsiteY6" fmla="*/ 52490 h 121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847" h="121367">
                      <a:moveTo>
                        <a:pt x="5404" y="52490"/>
                      </a:moveTo>
                      <a:cubicBezTo>
                        <a:pt x="-19467" y="58046"/>
                        <a:pt x="47473" y="38996"/>
                        <a:pt x="84779" y="33440"/>
                      </a:cubicBezTo>
                      <a:cubicBezTo>
                        <a:pt x="122085" y="27884"/>
                        <a:pt x="186644" y="4600"/>
                        <a:pt x="229242" y="19152"/>
                      </a:cubicBezTo>
                      <a:cubicBezTo>
                        <a:pt x="271840" y="33704"/>
                        <a:pt x="328461" y="114137"/>
                        <a:pt x="340367" y="120752"/>
                      </a:cubicBezTo>
                      <a:cubicBezTo>
                        <a:pt x="352273" y="127367"/>
                        <a:pt x="318406" y="78948"/>
                        <a:pt x="300679" y="58840"/>
                      </a:cubicBezTo>
                      <a:cubicBezTo>
                        <a:pt x="282952" y="38732"/>
                        <a:pt x="279777" y="2748"/>
                        <a:pt x="234004" y="102"/>
                      </a:cubicBezTo>
                      <a:cubicBezTo>
                        <a:pt x="188231" y="-2544"/>
                        <a:pt x="30275" y="46934"/>
                        <a:pt x="5404" y="524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D11B9DC6-53AF-4AD3-9F10-2072B7D2DEF3}"/>
                    </a:ext>
                  </a:extLst>
                </p:cNvPr>
                <p:cNvSpPr/>
                <p:nvPr/>
              </p:nvSpPr>
              <p:spPr>
                <a:xfrm>
                  <a:off x="6508506" y="5864298"/>
                  <a:ext cx="324212" cy="186270"/>
                </a:xfrm>
                <a:custGeom>
                  <a:avLst/>
                  <a:gdLst>
                    <a:gd name="connsiteX0" fmla="*/ 244 w 324212"/>
                    <a:gd name="connsiteY0" fmla="*/ 185665 h 186270"/>
                    <a:gd name="connsiteX1" fmla="*/ 78032 w 324212"/>
                    <a:gd name="connsiteY1" fmla="*/ 61840 h 186270"/>
                    <a:gd name="connsiteX2" fmla="*/ 141532 w 324212"/>
                    <a:gd name="connsiteY2" fmla="*/ 18977 h 186270"/>
                    <a:gd name="connsiteX3" fmla="*/ 279644 w 324212"/>
                    <a:gd name="connsiteY3" fmla="*/ 57077 h 186270"/>
                    <a:gd name="connsiteX4" fmla="*/ 303457 w 324212"/>
                    <a:gd name="connsiteY4" fmla="*/ 92002 h 186270"/>
                    <a:gd name="connsiteX5" fmla="*/ 293932 w 324212"/>
                    <a:gd name="connsiteY5" fmla="*/ 138040 h 186270"/>
                    <a:gd name="connsiteX6" fmla="*/ 265357 w 324212"/>
                    <a:gd name="connsiteY6" fmla="*/ 165027 h 186270"/>
                    <a:gd name="connsiteX7" fmla="*/ 324094 w 324212"/>
                    <a:gd name="connsiteY7" fmla="*/ 92002 h 186270"/>
                    <a:gd name="connsiteX8" fmla="*/ 274882 w 324212"/>
                    <a:gd name="connsiteY8" fmla="*/ 44377 h 186270"/>
                    <a:gd name="connsiteX9" fmla="*/ 105019 w 324212"/>
                    <a:gd name="connsiteY9" fmla="*/ 4690 h 186270"/>
                    <a:gd name="connsiteX10" fmla="*/ 244 w 324212"/>
                    <a:gd name="connsiteY10" fmla="*/ 185665 h 18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4212" h="186270">
                      <a:moveTo>
                        <a:pt x="244" y="185665"/>
                      </a:moveTo>
                      <a:cubicBezTo>
                        <a:pt x="-4254" y="195190"/>
                        <a:pt x="54484" y="89621"/>
                        <a:pt x="78032" y="61840"/>
                      </a:cubicBezTo>
                      <a:cubicBezTo>
                        <a:pt x="101580" y="34059"/>
                        <a:pt x="107930" y="19771"/>
                        <a:pt x="141532" y="18977"/>
                      </a:cubicBezTo>
                      <a:cubicBezTo>
                        <a:pt x="175134" y="18183"/>
                        <a:pt x="252657" y="44906"/>
                        <a:pt x="279644" y="57077"/>
                      </a:cubicBezTo>
                      <a:cubicBezTo>
                        <a:pt x="306632" y="69248"/>
                        <a:pt x="301076" y="78508"/>
                        <a:pt x="303457" y="92002"/>
                      </a:cubicBezTo>
                      <a:cubicBezTo>
                        <a:pt x="305838" y="105496"/>
                        <a:pt x="300282" y="125869"/>
                        <a:pt x="293932" y="138040"/>
                      </a:cubicBezTo>
                      <a:cubicBezTo>
                        <a:pt x="287582" y="150211"/>
                        <a:pt x="260330" y="172700"/>
                        <a:pt x="265357" y="165027"/>
                      </a:cubicBezTo>
                      <a:cubicBezTo>
                        <a:pt x="270384" y="157354"/>
                        <a:pt x="322507" y="112110"/>
                        <a:pt x="324094" y="92002"/>
                      </a:cubicBezTo>
                      <a:cubicBezTo>
                        <a:pt x="325682" y="71894"/>
                        <a:pt x="311394" y="58929"/>
                        <a:pt x="274882" y="44377"/>
                      </a:cubicBezTo>
                      <a:cubicBezTo>
                        <a:pt x="238370" y="29825"/>
                        <a:pt x="147352" y="-14360"/>
                        <a:pt x="105019" y="4690"/>
                      </a:cubicBezTo>
                      <a:cubicBezTo>
                        <a:pt x="62686" y="23740"/>
                        <a:pt x="4742" y="176140"/>
                        <a:pt x="244" y="1856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4291B6A1-3D27-46D8-985D-E1A136CE7203}"/>
                    </a:ext>
                  </a:extLst>
                </p:cNvPr>
                <p:cNvSpPr/>
                <p:nvPr/>
              </p:nvSpPr>
              <p:spPr>
                <a:xfrm>
                  <a:off x="6140141" y="5989906"/>
                  <a:ext cx="197290" cy="40488"/>
                </a:xfrm>
                <a:custGeom>
                  <a:avLst/>
                  <a:gdLst>
                    <a:gd name="connsiteX0" fmla="*/ 4542 w 197290"/>
                    <a:gd name="connsiteY0" fmla="*/ 32011 h 40488"/>
                    <a:gd name="connsiteX1" fmla="*/ 55342 w 197290"/>
                    <a:gd name="connsiteY1" fmla="*/ 23544 h 40488"/>
                    <a:gd name="connsiteX2" fmla="*/ 161176 w 197290"/>
                    <a:gd name="connsiteY2" fmla="*/ 261 h 40488"/>
                    <a:gd name="connsiteX3" fmla="*/ 197159 w 197290"/>
                    <a:gd name="connsiteY3" fmla="*/ 40477 h 40488"/>
                    <a:gd name="connsiteX4" fmla="*/ 167526 w 197290"/>
                    <a:gd name="connsiteY4" fmla="*/ 4494 h 40488"/>
                    <a:gd name="connsiteX5" fmla="*/ 4542 w 197290"/>
                    <a:gd name="connsiteY5" fmla="*/ 32011 h 4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90" h="40488">
                      <a:moveTo>
                        <a:pt x="4542" y="32011"/>
                      </a:moveTo>
                      <a:cubicBezTo>
                        <a:pt x="-14155" y="35186"/>
                        <a:pt x="29236" y="28836"/>
                        <a:pt x="55342" y="23544"/>
                      </a:cubicBezTo>
                      <a:cubicBezTo>
                        <a:pt x="81448" y="18252"/>
                        <a:pt x="137540" y="-2561"/>
                        <a:pt x="161176" y="261"/>
                      </a:cubicBezTo>
                      <a:cubicBezTo>
                        <a:pt x="184812" y="3083"/>
                        <a:pt x="196101" y="39772"/>
                        <a:pt x="197159" y="40477"/>
                      </a:cubicBezTo>
                      <a:cubicBezTo>
                        <a:pt x="198217" y="41182"/>
                        <a:pt x="193279" y="8374"/>
                        <a:pt x="167526" y="4494"/>
                      </a:cubicBezTo>
                      <a:cubicBezTo>
                        <a:pt x="141773" y="613"/>
                        <a:pt x="23239" y="28836"/>
                        <a:pt x="4542" y="320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9841BAD7-6568-4D57-A37F-6BA5754AA19F}"/>
                    </a:ext>
                  </a:extLst>
                </p:cNvPr>
                <p:cNvSpPr/>
                <p:nvPr/>
              </p:nvSpPr>
              <p:spPr>
                <a:xfrm>
                  <a:off x="6353419" y="6047028"/>
                  <a:ext cx="119349" cy="101986"/>
                </a:xfrm>
                <a:custGeom>
                  <a:avLst/>
                  <a:gdLst>
                    <a:gd name="connsiteX0" fmla="*/ 119348 w 119349"/>
                    <a:gd name="connsiteY0" fmla="*/ 289 h 101986"/>
                    <a:gd name="connsiteX1" fmla="*/ 34681 w 119349"/>
                    <a:gd name="connsiteY1" fmla="*/ 72255 h 101986"/>
                    <a:gd name="connsiteX2" fmla="*/ 13514 w 119349"/>
                    <a:gd name="connsiteY2" fmla="*/ 101889 h 101986"/>
                    <a:gd name="connsiteX3" fmla="*/ 814 w 119349"/>
                    <a:gd name="connsiteY3" fmla="*/ 63789 h 101986"/>
                    <a:gd name="connsiteX4" fmla="*/ 36798 w 119349"/>
                    <a:gd name="connsiteY4" fmla="*/ 46855 h 101986"/>
                    <a:gd name="connsiteX5" fmla="*/ 119348 w 119349"/>
                    <a:gd name="connsiteY5" fmla="*/ 289 h 10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49" h="101986">
                      <a:moveTo>
                        <a:pt x="119348" y="289"/>
                      </a:moveTo>
                      <a:cubicBezTo>
                        <a:pt x="118995" y="4522"/>
                        <a:pt x="52320" y="55322"/>
                        <a:pt x="34681" y="72255"/>
                      </a:cubicBezTo>
                      <a:cubicBezTo>
                        <a:pt x="17042" y="89188"/>
                        <a:pt x="19158" y="103300"/>
                        <a:pt x="13514" y="101889"/>
                      </a:cubicBezTo>
                      <a:cubicBezTo>
                        <a:pt x="7869" y="100478"/>
                        <a:pt x="-3067" y="72961"/>
                        <a:pt x="814" y="63789"/>
                      </a:cubicBezTo>
                      <a:cubicBezTo>
                        <a:pt x="4695" y="54617"/>
                        <a:pt x="17748" y="54263"/>
                        <a:pt x="36798" y="46855"/>
                      </a:cubicBezTo>
                      <a:cubicBezTo>
                        <a:pt x="55848" y="39447"/>
                        <a:pt x="119701" y="-3944"/>
                        <a:pt x="119348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6F57D743-3027-4063-82DF-A3BC26E68265}"/>
                    </a:ext>
                  </a:extLst>
                </p:cNvPr>
                <p:cNvSpPr/>
                <p:nvPr/>
              </p:nvSpPr>
              <p:spPr>
                <a:xfrm>
                  <a:off x="6527789" y="6088828"/>
                  <a:ext cx="102974" cy="69677"/>
                </a:xfrm>
                <a:custGeom>
                  <a:avLst/>
                  <a:gdLst>
                    <a:gd name="connsiteX0" fmla="*/ 11 w 102974"/>
                    <a:gd name="connsiteY0" fmla="*/ 822 h 69677"/>
                    <a:gd name="connsiteX1" fmla="*/ 93144 w 102974"/>
                    <a:gd name="connsiteY1" fmla="*/ 51622 h 69677"/>
                    <a:gd name="connsiteX2" fmla="*/ 99494 w 102974"/>
                    <a:gd name="connsiteY2" fmla="*/ 68555 h 69677"/>
                    <a:gd name="connsiteX3" fmla="*/ 86794 w 102974"/>
                    <a:gd name="connsiteY3" fmla="*/ 24105 h 69677"/>
                    <a:gd name="connsiteX4" fmla="*/ 11 w 102974"/>
                    <a:gd name="connsiteY4" fmla="*/ 822 h 69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74" h="69677">
                      <a:moveTo>
                        <a:pt x="11" y="822"/>
                      </a:moveTo>
                      <a:cubicBezTo>
                        <a:pt x="1069" y="5408"/>
                        <a:pt x="76564" y="40333"/>
                        <a:pt x="93144" y="51622"/>
                      </a:cubicBezTo>
                      <a:cubicBezTo>
                        <a:pt x="109725" y="62911"/>
                        <a:pt x="100552" y="73141"/>
                        <a:pt x="99494" y="68555"/>
                      </a:cubicBezTo>
                      <a:cubicBezTo>
                        <a:pt x="98436" y="63969"/>
                        <a:pt x="100905" y="36452"/>
                        <a:pt x="86794" y="24105"/>
                      </a:cubicBezTo>
                      <a:cubicBezTo>
                        <a:pt x="72683" y="11758"/>
                        <a:pt x="-1047" y="-3764"/>
                        <a:pt x="11" y="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5CC6405C-97D6-42B3-908C-AF6A8AC8F27B}"/>
                    </a:ext>
                  </a:extLst>
                </p:cNvPr>
                <p:cNvSpPr/>
                <p:nvPr/>
              </p:nvSpPr>
              <p:spPr>
                <a:xfrm>
                  <a:off x="4632278" y="3815082"/>
                  <a:ext cx="869674" cy="922130"/>
                </a:xfrm>
                <a:custGeom>
                  <a:avLst/>
                  <a:gdLst>
                    <a:gd name="connsiteX0" fmla="*/ 866822 w 869674"/>
                    <a:gd name="connsiteY0" fmla="*/ 74293 h 922130"/>
                    <a:gd name="connsiteX1" fmla="*/ 784272 w 869674"/>
                    <a:gd name="connsiteY1" fmla="*/ 71118 h 922130"/>
                    <a:gd name="connsiteX2" fmla="*/ 644572 w 869674"/>
                    <a:gd name="connsiteY2" fmla="*/ 39368 h 922130"/>
                    <a:gd name="connsiteX3" fmla="*/ 663622 w 869674"/>
                    <a:gd name="connsiteY3" fmla="*/ 29843 h 922130"/>
                    <a:gd name="connsiteX4" fmla="*/ 282622 w 869674"/>
                    <a:gd name="connsiteY4" fmla="*/ 233043 h 922130"/>
                    <a:gd name="connsiteX5" fmla="*/ 165147 w 869674"/>
                    <a:gd name="connsiteY5" fmla="*/ 309243 h 922130"/>
                    <a:gd name="connsiteX6" fmla="*/ 276272 w 869674"/>
                    <a:gd name="connsiteY6" fmla="*/ 417193 h 922130"/>
                    <a:gd name="connsiteX7" fmla="*/ 304847 w 869674"/>
                    <a:gd name="connsiteY7" fmla="*/ 493393 h 922130"/>
                    <a:gd name="connsiteX8" fmla="*/ 47 w 869674"/>
                    <a:gd name="connsiteY8" fmla="*/ 693418 h 922130"/>
                    <a:gd name="connsiteX9" fmla="*/ 279447 w 869674"/>
                    <a:gd name="connsiteY9" fmla="*/ 706118 h 922130"/>
                    <a:gd name="connsiteX10" fmla="*/ 3222 w 869674"/>
                    <a:gd name="connsiteY10" fmla="*/ 922018 h 922130"/>
                    <a:gd name="connsiteX11" fmla="*/ 139747 w 869674"/>
                    <a:gd name="connsiteY11" fmla="*/ 674368 h 922130"/>
                    <a:gd name="connsiteX12" fmla="*/ 158797 w 869674"/>
                    <a:gd name="connsiteY12" fmla="*/ 579118 h 922130"/>
                    <a:gd name="connsiteX13" fmla="*/ 247697 w 869674"/>
                    <a:gd name="connsiteY13" fmla="*/ 394968 h 922130"/>
                    <a:gd name="connsiteX14" fmla="*/ 352472 w 869674"/>
                    <a:gd name="connsiteY14" fmla="*/ 239393 h 922130"/>
                    <a:gd name="connsiteX15" fmla="*/ 682672 w 869674"/>
                    <a:gd name="connsiteY15" fmla="*/ 4443 h 922130"/>
                    <a:gd name="connsiteX16" fmla="*/ 866822 w 869674"/>
                    <a:gd name="connsiteY16" fmla="*/ 74293 h 922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9674" h="922130">
                      <a:moveTo>
                        <a:pt x="866822" y="74293"/>
                      </a:moveTo>
                      <a:cubicBezTo>
                        <a:pt x="883755" y="85405"/>
                        <a:pt x="821314" y="76939"/>
                        <a:pt x="784272" y="71118"/>
                      </a:cubicBezTo>
                      <a:cubicBezTo>
                        <a:pt x="747230" y="65297"/>
                        <a:pt x="664680" y="46247"/>
                        <a:pt x="644572" y="39368"/>
                      </a:cubicBezTo>
                      <a:cubicBezTo>
                        <a:pt x="624464" y="32489"/>
                        <a:pt x="663622" y="29843"/>
                        <a:pt x="663622" y="29843"/>
                      </a:cubicBezTo>
                      <a:lnTo>
                        <a:pt x="282622" y="233043"/>
                      </a:lnTo>
                      <a:cubicBezTo>
                        <a:pt x="199543" y="279610"/>
                        <a:pt x="166205" y="278551"/>
                        <a:pt x="165147" y="309243"/>
                      </a:cubicBezTo>
                      <a:cubicBezTo>
                        <a:pt x="164089" y="339935"/>
                        <a:pt x="252989" y="386501"/>
                        <a:pt x="276272" y="417193"/>
                      </a:cubicBezTo>
                      <a:cubicBezTo>
                        <a:pt x="299555" y="447885"/>
                        <a:pt x="350884" y="447356"/>
                        <a:pt x="304847" y="493393"/>
                      </a:cubicBezTo>
                      <a:cubicBezTo>
                        <a:pt x="258810" y="539430"/>
                        <a:pt x="4280" y="657964"/>
                        <a:pt x="47" y="693418"/>
                      </a:cubicBezTo>
                      <a:cubicBezTo>
                        <a:pt x="-4186" y="728872"/>
                        <a:pt x="278918" y="668018"/>
                        <a:pt x="279447" y="706118"/>
                      </a:cubicBezTo>
                      <a:cubicBezTo>
                        <a:pt x="279976" y="744218"/>
                        <a:pt x="26505" y="927310"/>
                        <a:pt x="3222" y="922018"/>
                      </a:cubicBezTo>
                      <a:cubicBezTo>
                        <a:pt x="-20061" y="916726"/>
                        <a:pt x="113818" y="731518"/>
                        <a:pt x="139747" y="674368"/>
                      </a:cubicBezTo>
                      <a:cubicBezTo>
                        <a:pt x="165676" y="617218"/>
                        <a:pt x="140805" y="625685"/>
                        <a:pt x="158797" y="579118"/>
                      </a:cubicBezTo>
                      <a:cubicBezTo>
                        <a:pt x="176789" y="532551"/>
                        <a:pt x="215418" y="451589"/>
                        <a:pt x="247697" y="394968"/>
                      </a:cubicBezTo>
                      <a:cubicBezTo>
                        <a:pt x="279976" y="338347"/>
                        <a:pt x="279976" y="304481"/>
                        <a:pt x="352472" y="239393"/>
                      </a:cubicBezTo>
                      <a:cubicBezTo>
                        <a:pt x="424968" y="174306"/>
                        <a:pt x="600122" y="28785"/>
                        <a:pt x="682672" y="4443"/>
                      </a:cubicBezTo>
                      <a:cubicBezTo>
                        <a:pt x="765222" y="-19899"/>
                        <a:pt x="849889" y="63181"/>
                        <a:pt x="866822" y="742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D4DD0470-3C68-465C-9307-1124C2450E6A}"/>
                    </a:ext>
                  </a:extLst>
                </p:cNvPr>
                <p:cNvSpPr/>
                <p:nvPr/>
              </p:nvSpPr>
              <p:spPr>
                <a:xfrm>
                  <a:off x="4502968" y="4762276"/>
                  <a:ext cx="260365" cy="1052099"/>
                </a:xfrm>
                <a:custGeom>
                  <a:avLst/>
                  <a:gdLst>
                    <a:gd name="connsiteX0" fmla="*/ 259532 w 260365"/>
                    <a:gd name="connsiteY0" fmla="*/ 224 h 1052099"/>
                    <a:gd name="connsiteX1" fmla="*/ 91257 w 260365"/>
                    <a:gd name="connsiteY1" fmla="*/ 343124 h 1052099"/>
                    <a:gd name="connsiteX2" fmla="*/ 59507 w 260365"/>
                    <a:gd name="connsiteY2" fmla="*/ 527274 h 1052099"/>
                    <a:gd name="connsiteX3" fmla="*/ 69032 w 260365"/>
                    <a:gd name="connsiteY3" fmla="*/ 701899 h 1052099"/>
                    <a:gd name="connsiteX4" fmla="*/ 46807 w 260365"/>
                    <a:gd name="connsiteY4" fmla="*/ 1047974 h 1052099"/>
                    <a:gd name="connsiteX5" fmla="*/ 49982 w 260365"/>
                    <a:gd name="connsiteY5" fmla="*/ 860649 h 1052099"/>
                    <a:gd name="connsiteX6" fmla="*/ 11882 w 260365"/>
                    <a:gd name="connsiteY6" fmla="*/ 397099 h 1052099"/>
                    <a:gd name="connsiteX7" fmla="*/ 259532 w 260365"/>
                    <a:gd name="connsiteY7" fmla="*/ 224 h 10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365" h="1052099">
                      <a:moveTo>
                        <a:pt x="259532" y="224"/>
                      </a:moveTo>
                      <a:cubicBezTo>
                        <a:pt x="272761" y="-8772"/>
                        <a:pt x="124594" y="255282"/>
                        <a:pt x="91257" y="343124"/>
                      </a:cubicBezTo>
                      <a:cubicBezTo>
                        <a:pt x="57919" y="430966"/>
                        <a:pt x="63211" y="467478"/>
                        <a:pt x="59507" y="527274"/>
                      </a:cubicBezTo>
                      <a:cubicBezTo>
                        <a:pt x="55803" y="587070"/>
                        <a:pt x="71149" y="615116"/>
                        <a:pt x="69032" y="701899"/>
                      </a:cubicBezTo>
                      <a:cubicBezTo>
                        <a:pt x="66915" y="788682"/>
                        <a:pt x="49982" y="1021516"/>
                        <a:pt x="46807" y="1047974"/>
                      </a:cubicBezTo>
                      <a:cubicBezTo>
                        <a:pt x="43632" y="1074432"/>
                        <a:pt x="55803" y="969128"/>
                        <a:pt x="49982" y="860649"/>
                      </a:cubicBezTo>
                      <a:cubicBezTo>
                        <a:pt x="44161" y="752170"/>
                        <a:pt x="-27806" y="539445"/>
                        <a:pt x="11882" y="397099"/>
                      </a:cubicBezTo>
                      <a:cubicBezTo>
                        <a:pt x="51570" y="254753"/>
                        <a:pt x="246303" y="9220"/>
                        <a:pt x="259532" y="2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96871980-6A25-4734-AE54-99E2549D8167}"/>
                    </a:ext>
                  </a:extLst>
                </p:cNvPr>
                <p:cNvSpPr/>
                <p:nvPr/>
              </p:nvSpPr>
              <p:spPr>
                <a:xfrm>
                  <a:off x="4393788" y="5438576"/>
                  <a:ext cx="200932" cy="1399332"/>
                </a:xfrm>
                <a:custGeom>
                  <a:avLst/>
                  <a:gdLst>
                    <a:gd name="connsiteX0" fmla="*/ 159162 w 200932"/>
                    <a:gd name="connsiteY0" fmla="*/ 73224 h 1399332"/>
                    <a:gd name="connsiteX1" fmla="*/ 149637 w 200932"/>
                    <a:gd name="connsiteY1" fmla="*/ 130374 h 1399332"/>
                    <a:gd name="connsiteX2" fmla="*/ 41687 w 200932"/>
                    <a:gd name="connsiteY2" fmla="*/ 632024 h 1399332"/>
                    <a:gd name="connsiteX3" fmla="*/ 48037 w 200932"/>
                    <a:gd name="connsiteY3" fmla="*/ 892374 h 1399332"/>
                    <a:gd name="connsiteX4" fmla="*/ 162337 w 200932"/>
                    <a:gd name="connsiteY4" fmla="*/ 1378149 h 1399332"/>
                    <a:gd name="connsiteX5" fmla="*/ 143287 w 200932"/>
                    <a:gd name="connsiteY5" fmla="*/ 1238449 h 1399332"/>
                    <a:gd name="connsiteX6" fmla="*/ 412 w 200932"/>
                    <a:gd name="connsiteY6" fmla="*/ 581224 h 1399332"/>
                    <a:gd name="connsiteX7" fmla="*/ 194087 w 200932"/>
                    <a:gd name="connsiteY7" fmla="*/ 28774 h 1399332"/>
                    <a:gd name="connsiteX8" fmla="*/ 159162 w 200932"/>
                    <a:gd name="connsiteY8" fmla="*/ 73224 h 1399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932" h="1399332">
                      <a:moveTo>
                        <a:pt x="159162" y="73224"/>
                      </a:moveTo>
                      <a:cubicBezTo>
                        <a:pt x="151754" y="90157"/>
                        <a:pt x="169216" y="37241"/>
                        <a:pt x="149637" y="130374"/>
                      </a:cubicBezTo>
                      <a:cubicBezTo>
                        <a:pt x="130058" y="223507"/>
                        <a:pt x="58620" y="505024"/>
                        <a:pt x="41687" y="632024"/>
                      </a:cubicBezTo>
                      <a:cubicBezTo>
                        <a:pt x="24754" y="759024"/>
                        <a:pt x="27929" y="768020"/>
                        <a:pt x="48037" y="892374"/>
                      </a:cubicBezTo>
                      <a:cubicBezTo>
                        <a:pt x="68145" y="1016728"/>
                        <a:pt x="146462" y="1320470"/>
                        <a:pt x="162337" y="1378149"/>
                      </a:cubicBezTo>
                      <a:cubicBezTo>
                        <a:pt x="178212" y="1435828"/>
                        <a:pt x="170275" y="1371270"/>
                        <a:pt x="143287" y="1238449"/>
                      </a:cubicBezTo>
                      <a:cubicBezTo>
                        <a:pt x="116299" y="1105628"/>
                        <a:pt x="-8055" y="782836"/>
                        <a:pt x="412" y="581224"/>
                      </a:cubicBezTo>
                      <a:cubicBezTo>
                        <a:pt x="8879" y="379612"/>
                        <a:pt x="168687" y="107620"/>
                        <a:pt x="194087" y="28774"/>
                      </a:cubicBezTo>
                      <a:cubicBezTo>
                        <a:pt x="219487" y="-50072"/>
                        <a:pt x="166570" y="56291"/>
                        <a:pt x="159162" y="732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6EA78E48-45A4-4C69-9694-DFDF957DE135}"/>
                    </a:ext>
                  </a:extLst>
                </p:cNvPr>
                <p:cNvSpPr/>
                <p:nvPr/>
              </p:nvSpPr>
              <p:spPr>
                <a:xfrm>
                  <a:off x="4578191" y="6895425"/>
                  <a:ext cx="350049" cy="725804"/>
                </a:xfrm>
                <a:custGeom>
                  <a:avLst/>
                  <a:gdLst>
                    <a:gd name="connsiteX0" fmla="*/ 6509 w 350049"/>
                    <a:gd name="connsiteY0" fmla="*/ 675 h 725804"/>
                    <a:gd name="connsiteX1" fmla="*/ 50959 w 350049"/>
                    <a:gd name="connsiteY1" fmla="*/ 305475 h 725804"/>
                    <a:gd name="connsiteX2" fmla="*/ 339884 w 350049"/>
                    <a:gd name="connsiteY2" fmla="*/ 715050 h 725804"/>
                    <a:gd name="connsiteX3" fmla="*/ 270034 w 350049"/>
                    <a:gd name="connsiteY3" fmla="*/ 588050 h 725804"/>
                    <a:gd name="connsiteX4" fmla="*/ 127159 w 350049"/>
                    <a:gd name="connsiteY4" fmla="*/ 388025 h 725804"/>
                    <a:gd name="connsiteX5" fmla="*/ 6509 w 350049"/>
                    <a:gd name="connsiteY5" fmla="*/ 675 h 72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049" h="725804">
                      <a:moveTo>
                        <a:pt x="6509" y="675"/>
                      </a:moveTo>
                      <a:cubicBezTo>
                        <a:pt x="-6191" y="-13083"/>
                        <a:pt x="-4603" y="186413"/>
                        <a:pt x="50959" y="305475"/>
                      </a:cubicBezTo>
                      <a:cubicBezTo>
                        <a:pt x="106521" y="424537"/>
                        <a:pt x="303372" y="667954"/>
                        <a:pt x="339884" y="715050"/>
                      </a:cubicBezTo>
                      <a:cubicBezTo>
                        <a:pt x="376397" y="762146"/>
                        <a:pt x="305488" y="642554"/>
                        <a:pt x="270034" y="588050"/>
                      </a:cubicBezTo>
                      <a:cubicBezTo>
                        <a:pt x="234580" y="533546"/>
                        <a:pt x="168434" y="481158"/>
                        <a:pt x="127159" y="388025"/>
                      </a:cubicBezTo>
                      <a:cubicBezTo>
                        <a:pt x="85884" y="294892"/>
                        <a:pt x="19209" y="14433"/>
                        <a:pt x="6509" y="6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584138EF-7949-4E9E-B3C6-CE45B317FAF8}"/>
                    </a:ext>
                  </a:extLst>
                </p:cNvPr>
                <p:cNvSpPr/>
                <p:nvPr/>
              </p:nvSpPr>
              <p:spPr>
                <a:xfrm>
                  <a:off x="5046974" y="7663948"/>
                  <a:ext cx="760158" cy="570632"/>
                </a:xfrm>
                <a:custGeom>
                  <a:avLst/>
                  <a:gdLst>
                    <a:gd name="connsiteX0" fmla="*/ 4451 w 760158"/>
                    <a:gd name="connsiteY0" fmla="*/ 502 h 570632"/>
                    <a:gd name="connsiteX1" fmla="*/ 474351 w 760158"/>
                    <a:gd name="connsiteY1" fmla="*/ 368802 h 570632"/>
                    <a:gd name="connsiteX2" fmla="*/ 753751 w 760158"/>
                    <a:gd name="connsiteY2" fmla="*/ 568827 h 570632"/>
                    <a:gd name="connsiteX3" fmla="*/ 636276 w 760158"/>
                    <a:gd name="connsiteY3" fmla="*/ 457702 h 570632"/>
                    <a:gd name="connsiteX4" fmla="*/ 258451 w 760158"/>
                    <a:gd name="connsiteY4" fmla="*/ 292602 h 570632"/>
                    <a:gd name="connsiteX5" fmla="*/ 4451 w 760158"/>
                    <a:gd name="connsiteY5" fmla="*/ 502 h 5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0158" h="570632">
                      <a:moveTo>
                        <a:pt x="4451" y="502"/>
                      </a:moveTo>
                      <a:cubicBezTo>
                        <a:pt x="40434" y="13202"/>
                        <a:pt x="349468" y="274081"/>
                        <a:pt x="474351" y="368802"/>
                      </a:cubicBezTo>
                      <a:cubicBezTo>
                        <a:pt x="599234" y="463523"/>
                        <a:pt x="726763" y="554010"/>
                        <a:pt x="753751" y="568827"/>
                      </a:cubicBezTo>
                      <a:cubicBezTo>
                        <a:pt x="780739" y="583644"/>
                        <a:pt x="718826" y="503740"/>
                        <a:pt x="636276" y="457702"/>
                      </a:cubicBezTo>
                      <a:cubicBezTo>
                        <a:pt x="553726" y="411665"/>
                        <a:pt x="357405" y="365627"/>
                        <a:pt x="258451" y="292602"/>
                      </a:cubicBezTo>
                      <a:cubicBezTo>
                        <a:pt x="159497" y="219577"/>
                        <a:pt x="-31532" y="-12198"/>
                        <a:pt x="4451" y="5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393A4110-7F70-44DA-8055-078ECE62DA9F}"/>
                    </a:ext>
                  </a:extLst>
                </p:cNvPr>
                <p:cNvSpPr/>
                <p:nvPr/>
              </p:nvSpPr>
              <p:spPr>
                <a:xfrm>
                  <a:off x="7030473" y="7505563"/>
                  <a:ext cx="429911" cy="492657"/>
                </a:xfrm>
                <a:custGeom>
                  <a:avLst/>
                  <a:gdLst>
                    <a:gd name="connsiteX0" fmla="*/ 428660 w 429911"/>
                    <a:gd name="connsiteY0" fmla="*/ 4370 h 492657"/>
                    <a:gd name="connsiteX1" fmla="*/ 73060 w 429911"/>
                    <a:gd name="connsiteY1" fmla="*/ 372670 h 492657"/>
                    <a:gd name="connsiteX2" fmla="*/ 1094 w 429911"/>
                    <a:gd name="connsiteY2" fmla="*/ 491204 h 492657"/>
                    <a:gd name="connsiteX3" fmla="*/ 98460 w 429911"/>
                    <a:gd name="connsiteY3" fmla="*/ 309170 h 492657"/>
                    <a:gd name="connsiteX4" fmla="*/ 187360 w 429911"/>
                    <a:gd name="connsiteY4" fmla="*/ 177937 h 492657"/>
                    <a:gd name="connsiteX5" fmla="*/ 428660 w 429911"/>
                    <a:gd name="connsiteY5" fmla="*/ 4370 h 492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9911" h="492657">
                      <a:moveTo>
                        <a:pt x="428660" y="4370"/>
                      </a:moveTo>
                      <a:cubicBezTo>
                        <a:pt x="409610" y="36826"/>
                        <a:pt x="144321" y="291531"/>
                        <a:pt x="73060" y="372670"/>
                      </a:cubicBezTo>
                      <a:cubicBezTo>
                        <a:pt x="1799" y="453809"/>
                        <a:pt x="-3139" y="501787"/>
                        <a:pt x="1094" y="491204"/>
                      </a:cubicBezTo>
                      <a:cubicBezTo>
                        <a:pt x="5327" y="480621"/>
                        <a:pt x="67416" y="361381"/>
                        <a:pt x="98460" y="309170"/>
                      </a:cubicBezTo>
                      <a:cubicBezTo>
                        <a:pt x="129504" y="256959"/>
                        <a:pt x="130915" y="226620"/>
                        <a:pt x="187360" y="177937"/>
                      </a:cubicBezTo>
                      <a:cubicBezTo>
                        <a:pt x="243804" y="129254"/>
                        <a:pt x="447710" y="-28086"/>
                        <a:pt x="428660" y="43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908DA7B6-EBC9-4096-9DA8-626DD1B48312}"/>
                    </a:ext>
                  </a:extLst>
                </p:cNvPr>
                <p:cNvSpPr/>
                <p:nvPr/>
              </p:nvSpPr>
              <p:spPr>
                <a:xfrm>
                  <a:off x="6129104" y="7950512"/>
                  <a:ext cx="894444" cy="293897"/>
                </a:xfrm>
                <a:custGeom>
                  <a:avLst/>
                  <a:gdLst>
                    <a:gd name="connsiteX0" fmla="*/ 1821 w 894444"/>
                    <a:gd name="connsiteY0" fmla="*/ 288613 h 293897"/>
                    <a:gd name="connsiteX1" fmla="*/ 128821 w 894444"/>
                    <a:gd name="connsiteY1" fmla="*/ 253688 h 293897"/>
                    <a:gd name="connsiteX2" fmla="*/ 662221 w 894444"/>
                    <a:gd name="connsiteY2" fmla="*/ 75888 h 293897"/>
                    <a:gd name="connsiteX3" fmla="*/ 893996 w 894444"/>
                    <a:gd name="connsiteY3" fmla="*/ 2863 h 293897"/>
                    <a:gd name="connsiteX4" fmla="*/ 611421 w 894444"/>
                    <a:gd name="connsiteY4" fmla="*/ 40963 h 293897"/>
                    <a:gd name="connsiteX5" fmla="*/ 65321 w 894444"/>
                    <a:gd name="connsiteY5" fmla="*/ 272738 h 293897"/>
                    <a:gd name="connsiteX6" fmla="*/ 52621 w 894444"/>
                    <a:gd name="connsiteY6" fmla="*/ 285438 h 293897"/>
                    <a:gd name="connsiteX7" fmla="*/ 1821 w 894444"/>
                    <a:gd name="connsiteY7" fmla="*/ 288613 h 29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4444" h="293897">
                      <a:moveTo>
                        <a:pt x="1821" y="288613"/>
                      </a:moveTo>
                      <a:cubicBezTo>
                        <a:pt x="14521" y="283321"/>
                        <a:pt x="18754" y="289142"/>
                        <a:pt x="128821" y="253688"/>
                      </a:cubicBezTo>
                      <a:cubicBezTo>
                        <a:pt x="238888" y="218234"/>
                        <a:pt x="662221" y="75888"/>
                        <a:pt x="662221" y="75888"/>
                      </a:cubicBezTo>
                      <a:cubicBezTo>
                        <a:pt x="789750" y="34084"/>
                        <a:pt x="902463" y="8684"/>
                        <a:pt x="893996" y="2863"/>
                      </a:cubicBezTo>
                      <a:cubicBezTo>
                        <a:pt x="885529" y="-2958"/>
                        <a:pt x="749533" y="-4016"/>
                        <a:pt x="611421" y="40963"/>
                      </a:cubicBezTo>
                      <a:cubicBezTo>
                        <a:pt x="473309" y="85942"/>
                        <a:pt x="65321" y="272738"/>
                        <a:pt x="65321" y="272738"/>
                      </a:cubicBezTo>
                      <a:cubicBezTo>
                        <a:pt x="-27812" y="313484"/>
                        <a:pt x="58442" y="282263"/>
                        <a:pt x="52621" y="285438"/>
                      </a:cubicBezTo>
                      <a:cubicBezTo>
                        <a:pt x="46800" y="288613"/>
                        <a:pt x="-10879" y="293905"/>
                        <a:pt x="1821" y="2886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3C899736-115B-4C1C-A649-F12DB8D5EA64}"/>
                    </a:ext>
                  </a:extLst>
                </p:cNvPr>
                <p:cNvSpPr/>
                <p:nvPr/>
              </p:nvSpPr>
              <p:spPr>
                <a:xfrm>
                  <a:off x="7451707" y="6098855"/>
                  <a:ext cx="527090" cy="1358423"/>
                </a:xfrm>
                <a:custGeom>
                  <a:avLst/>
                  <a:gdLst>
                    <a:gd name="connsiteX0" fmla="*/ 527068 w 527090"/>
                    <a:gd name="connsiteY0" fmla="*/ 320 h 1358423"/>
                    <a:gd name="connsiteX1" fmla="*/ 327043 w 527090"/>
                    <a:gd name="connsiteY1" fmla="*/ 530545 h 1358423"/>
                    <a:gd name="connsiteX2" fmla="*/ 200043 w 527090"/>
                    <a:gd name="connsiteY2" fmla="*/ 921070 h 1358423"/>
                    <a:gd name="connsiteX3" fmla="*/ 76218 w 527090"/>
                    <a:gd name="connsiteY3" fmla="*/ 1267145 h 1358423"/>
                    <a:gd name="connsiteX4" fmla="*/ 18 w 527090"/>
                    <a:gd name="connsiteY4" fmla="*/ 1356045 h 1358423"/>
                    <a:gd name="connsiteX5" fmla="*/ 82568 w 527090"/>
                    <a:gd name="connsiteY5" fmla="*/ 1200470 h 1358423"/>
                    <a:gd name="connsiteX6" fmla="*/ 266718 w 527090"/>
                    <a:gd name="connsiteY6" fmla="*/ 578170 h 1358423"/>
                    <a:gd name="connsiteX7" fmla="*/ 314343 w 527090"/>
                    <a:gd name="connsiteY7" fmla="*/ 454345 h 1358423"/>
                    <a:gd name="connsiteX8" fmla="*/ 527068 w 527090"/>
                    <a:gd name="connsiteY8" fmla="*/ 320 h 1358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7090" h="1358423">
                      <a:moveTo>
                        <a:pt x="527068" y="320"/>
                      </a:moveTo>
                      <a:cubicBezTo>
                        <a:pt x="529185" y="13020"/>
                        <a:pt x="381547" y="377087"/>
                        <a:pt x="327043" y="530545"/>
                      </a:cubicBezTo>
                      <a:cubicBezTo>
                        <a:pt x="272539" y="684003"/>
                        <a:pt x="241847" y="798303"/>
                        <a:pt x="200043" y="921070"/>
                      </a:cubicBezTo>
                      <a:cubicBezTo>
                        <a:pt x="158239" y="1043837"/>
                        <a:pt x="109555" y="1194649"/>
                        <a:pt x="76218" y="1267145"/>
                      </a:cubicBezTo>
                      <a:cubicBezTo>
                        <a:pt x="42881" y="1339641"/>
                        <a:pt x="-1040" y="1367157"/>
                        <a:pt x="18" y="1356045"/>
                      </a:cubicBezTo>
                      <a:cubicBezTo>
                        <a:pt x="1076" y="1344933"/>
                        <a:pt x="38118" y="1330116"/>
                        <a:pt x="82568" y="1200470"/>
                      </a:cubicBezTo>
                      <a:cubicBezTo>
                        <a:pt x="127018" y="1070824"/>
                        <a:pt x="228089" y="702524"/>
                        <a:pt x="266718" y="578170"/>
                      </a:cubicBezTo>
                      <a:cubicBezTo>
                        <a:pt x="305347" y="453816"/>
                        <a:pt x="267247" y="552241"/>
                        <a:pt x="314343" y="454345"/>
                      </a:cubicBezTo>
                      <a:cubicBezTo>
                        <a:pt x="361439" y="356449"/>
                        <a:pt x="524951" y="-12380"/>
                        <a:pt x="527068" y="3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1266A470-A09D-4ED1-BE34-7ECEB85E3C53}"/>
                    </a:ext>
                  </a:extLst>
                </p:cNvPr>
                <p:cNvSpPr/>
                <p:nvPr/>
              </p:nvSpPr>
              <p:spPr>
                <a:xfrm>
                  <a:off x="7838784" y="5144176"/>
                  <a:ext cx="124317" cy="951854"/>
                </a:xfrm>
                <a:custGeom>
                  <a:avLst/>
                  <a:gdLst>
                    <a:gd name="connsiteX0" fmla="*/ 57441 w 124317"/>
                    <a:gd name="connsiteY0" fmla="*/ 2499 h 951854"/>
                    <a:gd name="connsiteX1" fmla="*/ 41566 w 124317"/>
                    <a:gd name="connsiteY1" fmla="*/ 250149 h 951854"/>
                    <a:gd name="connsiteX2" fmla="*/ 120941 w 124317"/>
                    <a:gd name="connsiteY2" fmla="*/ 920074 h 951854"/>
                    <a:gd name="connsiteX3" fmla="*/ 98716 w 124317"/>
                    <a:gd name="connsiteY3" fmla="*/ 796249 h 951854"/>
                    <a:gd name="connsiteX4" fmla="*/ 291 w 124317"/>
                    <a:gd name="connsiteY4" fmla="*/ 377149 h 951854"/>
                    <a:gd name="connsiteX5" fmla="*/ 57441 w 124317"/>
                    <a:gd name="connsiteY5" fmla="*/ 2499 h 95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317" h="951854">
                      <a:moveTo>
                        <a:pt x="57441" y="2499"/>
                      </a:moveTo>
                      <a:cubicBezTo>
                        <a:pt x="64320" y="-18667"/>
                        <a:pt x="30983" y="97220"/>
                        <a:pt x="41566" y="250149"/>
                      </a:cubicBezTo>
                      <a:cubicBezTo>
                        <a:pt x="52149" y="403078"/>
                        <a:pt x="111416" y="829057"/>
                        <a:pt x="120941" y="920074"/>
                      </a:cubicBezTo>
                      <a:cubicBezTo>
                        <a:pt x="130466" y="1011091"/>
                        <a:pt x="118824" y="886736"/>
                        <a:pt x="98716" y="796249"/>
                      </a:cubicBezTo>
                      <a:cubicBezTo>
                        <a:pt x="78608" y="705762"/>
                        <a:pt x="5053" y="506795"/>
                        <a:pt x="291" y="377149"/>
                      </a:cubicBezTo>
                      <a:cubicBezTo>
                        <a:pt x="-4471" y="247503"/>
                        <a:pt x="50562" y="23665"/>
                        <a:pt x="57441" y="2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02EC40C6-EFDC-489C-903F-64CC8857FD5D}"/>
                    </a:ext>
                  </a:extLst>
                </p:cNvPr>
                <p:cNvSpPr/>
                <p:nvPr/>
              </p:nvSpPr>
              <p:spPr>
                <a:xfrm>
                  <a:off x="7524243" y="3981265"/>
                  <a:ext cx="388165" cy="1138224"/>
                </a:xfrm>
                <a:custGeom>
                  <a:avLst/>
                  <a:gdLst>
                    <a:gd name="connsiteX0" fmla="*/ 44957 w 388165"/>
                    <a:gd name="connsiteY0" fmla="*/ 185 h 1138224"/>
                    <a:gd name="connsiteX1" fmla="*/ 241807 w 388165"/>
                    <a:gd name="connsiteY1" fmla="*/ 314510 h 1138224"/>
                    <a:gd name="connsiteX2" fmla="*/ 337057 w 388165"/>
                    <a:gd name="connsiteY2" fmla="*/ 441510 h 1138224"/>
                    <a:gd name="connsiteX3" fmla="*/ 321182 w 388165"/>
                    <a:gd name="connsiteY3" fmla="*/ 533585 h 1138224"/>
                    <a:gd name="connsiteX4" fmla="*/ 289432 w 388165"/>
                    <a:gd name="connsiteY4" fmla="*/ 765360 h 1138224"/>
                    <a:gd name="connsiteX5" fmla="*/ 387857 w 388165"/>
                    <a:gd name="connsiteY5" fmla="*/ 1136835 h 1138224"/>
                    <a:gd name="connsiteX6" fmla="*/ 251332 w 388165"/>
                    <a:gd name="connsiteY6" fmla="*/ 879660 h 1138224"/>
                    <a:gd name="connsiteX7" fmla="*/ 197357 w 388165"/>
                    <a:gd name="connsiteY7" fmla="*/ 568510 h 1138224"/>
                    <a:gd name="connsiteX8" fmla="*/ 130682 w 388165"/>
                    <a:gd name="connsiteY8" fmla="*/ 425635 h 1138224"/>
                    <a:gd name="connsiteX9" fmla="*/ 238632 w 388165"/>
                    <a:gd name="connsiteY9" fmla="*/ 368485 h 1138224"/>
                    <a:gd name="connsiteX10" fmla="*/ 13207 w 388165"/>
                    <a:gd name="connsiteY10" fmla="*/ 270060 h 1138224"/>
                    <a:gd name="connsiteX11" fmla="*/ 44957 w 388165"/>
                    <a:gd name="connsiteY11" fmla="*/ 185 h 113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8165" h="1138224">
                      <a:moveTo>
                        <a:pt x="44957" y="185"/>
                      </a:moveTo>
                      <a:cubicBezTo>
                        <a:pt x="83057" y="7593"/>
                        <a:pt x="193124" y="240956"/>
                        <a:pt x="241807" y="314510"/>
                      </a:cubicBezTo>
                      <a:cubicBezTo>
                        <a:pt x="290490" y="388064"/>
                        <a:pt x="323828" y="404998"/>
                        <a:pt x="337057" y="441510"/>
                      </a:cubicBezTo>
                      <a:cubicBezTo>
                        <a:pt x="350286" y="478023"/>
                        <a:pt x="329119" y="479610"/>
                        <a:pt x="321182" y="533585"/>
                      </a:cubicBezTo>
                      <a:cubicBezTo>
                        <a:pt x="313245" y="587560"/>
                        <a:pt x="278320" y="664818"/>
                        <a:pt x="289432" y="765360"/>
                      </a:cubicBezTo>
                      <a:cubicBezTo>
                        <a:pt x="300545" y="865902"/>
                        <a:pt x="394207" y="1117785"/>
                        <a:pt x="387857" y="1136835"/>
                      </a:cubicBezTo>
                      <a:cubicBezTo>
                        <a:pt x="381507" y="1155885"/>
                        <a:pt x="283082" y="974381"/>
                        <a:pt x="251332" y="879660"/>
                      </a:cubicBezTo>
                      <a:cubicBezTo>
                        <a:pt x="219582" y="784939"/>
                        <a:pt x="217465" y="644181"/>
                        <a:pt x="197357" y="568510"/>
                      </a:cubicBezTo>
                      <a:cubicBezTo>
                        <a:pt x="177249" y="492839"/>
                        <a:pt x="123803" y="458973"/>
                        <a:pt x="130682" y="425635"/>
                      </a:cubicBezTo>
                      <a:cubicBezTo>
                        <a:pt x="137561" y="392297"/>
                        <a:pt x="258211" y="394414"/>
                        <a:pt x="238632" y="368485"/>
                      </a:cubicBezTo>
                      <a:cubicBezTo>
                        <a:pt x="219053" y="342556"/>
                        <a:pt x="42311" y="330385"/>
                        <a:pt x="13207" y="270060"/>
                      </a:cubicBezTo>
                      <a:cubicBezTo>
                        <a:pt x="-15897" y="209735"/>
                        <a:pt x="6857" y="-7223"/>
                        <a:pt x="44957" y="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D26D04D0-9C1E-4639-A891-190C734C4DBF}"/>
                    </a:ext>
                  </a:extLst>
                </p:cNvPr>
                <p:cNvSpPr/>
                <p:nvPr/>
              </p:nvSpPr>
              <p:spPr>
                <a:xfrm>
                  <a:off x="5999154" y="3837835"/>
                  <a:ext cx="1637587" cy="218112"/>
                </a:xfrm>
                <a:custGeom>
                  <a:avLst/>
                  <a:gdLst>
                    <a:gd name="connsiteX0" fmla="*/ 26996 w 1637587"/>
                    <a:gd name="connsiteY0" fmla="*/ 83290 h 218112"/>
                    <a:gd name="connsiteX1" fmla="*/ 131771 w 1637587"/>
                    <a:gd name="connsiteY1" fmla="*/ 89640 h 218112"/>
                    <a:gd name="connsiteX2" fmla="*/ 1023946 w 1637587"/>
                    <a:gd name="connsiteY2" fmla="*/ 26140 h 218112"/>
                    <a:gd name="connsiteX3" fmla="*/ 1620846 w 1637587"/>
                    <a:gd name="connsiteY3" fmla="*/ 216640 h 218112"/>
                    <a:gd name="connsiteX4" fmla="*/ 1433521 w 1637587"/>
                    <a:gd name="connsiteY4" fmla="*/ 108690 h 218112"/>
                    <a:gd name="connsiteX5" fmla="*/ 1023946 w 1637587"/>
                    <a:gd name="connsiteY5" fmla="*/ 3915 h 218112"/>
                    <a:gd name="connsiteX6" fmla="*/ 354021 w 1637587"/>
                    <a:gd name="connsiteY6" fmla="*/ 29315 h 218112"/>
                    <a:gd name="connsiteX7" fmla="*/ 26996 w 1637587"/>
                    <a:gd name="connsiteY7" fmla="*/ 83290 h 21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7587" h="218112">
                      <a:moveTo>
                        <a:pt x="26996" y="83290"/>
                      </a:moveTo>
                      <a:cubicBezTo>
                        <a:pt x="-10046" y="93344"/>
                        <a:pt x="-34387" y="99165"/>
                        <a:pt x="131771" y="89640"/>
                      </a:cubicBezTo>
                      <a:cubicBezTo>
                        <a:pt x="297929" y="80115"/>
                        <a:pt x="775767" y="4973"/>
                        <a:pt x="1023946" y="26140"/>
                      </a:cubicBezTo>
                      <a:cubicBezTo>
                        <a:pt x="1272125" y="47307"/>
                        <a:pt x="1552584" y="202882"/>
                        <a:pt x="1620846" y="216640"/>
                      </a:cubicBezTo>
                      <a:cubicBezTo>
                        <a:pt x="1689108" y="230398"/>
                        <a:pt x="1533004" y="144144"/>
                        <a:pt x="1433521" y="108690"/>
                      </a:cubicBezTo>
                      <a:cubicBezTo>
                        <a:pt x="1334038" y="73236"/>
                        <a:pt x="1203863" y="17144"/>
                        <a:pt x="1023946" y="3915"/>
                      </a:cubicBezTo>
                      <a:cubicBezTo>
                        <a:pt x="844029" y="-9314"/>
                        <a:pt x="523883" y="13969"/>
                        <a:pt x="354021" y="29315"/>
                      </a:cubicBezTo>
                      <a:cubicBezTo>
                        <a:pt x="184159" y="44661"/>
                        <a:pt x="64038" y="73236"/>
                        <a:pt x="26996" y="83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84CD6E58-06F1-4F65-8737-4EBEA3526121}"/>
                    </a:ext>
                  </a:extLst>
                </p:cNvPr>
                <p:cNvSpPr/>
                <p:nvPr/>
              </p:nvSpPr>
              <p:spPr>
                <a:xfrm>
                  <a:off x="5494087" y="3898777"/>
                  <a:ext cx="983786" cy="111344"/>
                </a:xfrm>
                <a:custGeom>
                  <a:avLst/>
                  <a:gdLst>
                    <a:gd name="connsiteX0" fmla="*/ 5013 w 983786"/>
                    <a:gd name="connsiteY0" fmla="*/ 123 h 111344"/>
                    <a:gd name="connsiteX1" fmla="*/ 62163 w 983786"/>
                    <a:gd name="connsiteY1" fmla="*/ 12823 h 111344"/>
                    <a:gd name="connsiteX2" fmla="*/ 309813 w 983786"/>
                    <a:gd name="connsiteY2" fmla="*/ 63623 h 111344"/>
                    <a:gd name="connsiteX3" fmla="*/ 976563 w 983786"/>
                    <a:gd name="connsiteY3" fmla="*/ 111248 h 111344"/>
                    <a:gd name="connsiteX4" fmla="*/ 636838 w 983786"/>
                    <a:gd name="connsiteY4" fmla="*/ 50923 h 111344"/>
                    <a:gd name="connsiteX5" fmla="*/ 217738 w 983786"/>
                    <a:gd name="connsiteY5" fmla="*/ 22348 h 111344"/>
                    <a:gd name="connsiteX6" fmla="*/ 5013 w 983786"/>
                    <a:gd name="connsiteY6" fmla="*/ 123 h 111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3786" h="111344">
                      <a:moveTo>
                        <a:pt x="5013" y="123"/>
                      </a:moveTo>
                      <a:cubicBezTo>
                        <a:pt x="-20916" y="-1465"/>
                        <a:pt x="62163" y="12823"/>
                        <a:pt x="62163" y="12823"/>
                      </a:cubicBezTo>
                      <a:cubicBezTo>
                        <a:pt x="112963" y="23406"/>
                        <a:pt x="157413" y="47219"/>
                        <a:pt x="309813" y="63623"/>
                      </a:cubicBezTo>
                      <a:cubicBezTo>
                        <a:pt x="462213" y="80027"/>
                        <a:pt x="922059" y="113365"/>
                        <a:pt x="976563" y="111248"/>
                      </a:cubicBezTo>
                      <a:cubicBezTo>
                        <a:pt x="1031067" y="109131"/>
                        <a:pt x="763309" y="65740"/>
                        <a:pt x="636838" y="50923"/>
                      </a:cubicBezTo>
                      <a:cubicBezTo>
                        <a:pt x="510367" y="36106"/>
                        <a:pt x="324100" y="28698"/>
                        <a:pt x="217738" y="22348"/>
                      </a:cubicBezTo>
                      <a:cubicBezTo>
                        <a:pt x="111376" y="15998"/>
                        <a:pt x="30942" y="1711"/>
                        <a:pt x="5013" y="1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E4A5CC43-CAD9-430F-A2BD-73B6A8F27399}"/>
                    </a:ext>
                  </a:extLst>
                </p:cNvPr>
                <p:cNvSpPr/>
                <p:nvPr/>
              </p:nvSpPr>
              <p:spPr>
                <a:xfrm>
                  <a:off x="5805594" y="6482853"/>
                  <a:ext cx="571633" cy="159275"/>
                </a:xfrm>
                <a:custGeom>
                  <a:avLst/>
                  <a:gdLst>
                    <a:gd name="connsiteX0" fmla="*/ 423 w 571633"/>
                    <a:gd name="connsiteY0" fmla="*/ 159247 h 159275"/>
                    <a:gd name="connsiteX1" fmla="*/ 385656 w 571633"/>
                    <a:gd name="connsiteY1" fmla="*/ 28014 h 159275"/>
                    <a:gd name="connsiteX2" fmla="*/ 569806 w 571633"/>
                    <a:gd name="connsiteY2" fmla="*/ 49180 h 159275"/>
                    <a:gd name="connsiteX3" fmla="*/ 470323 w 571633"/>
                    <a:gd name="connsiteY3" fmla="*/ 11080 h 159275"/>
                    <a:gd name="connsiteX4" fmla="*/ 313689 w 571633"/>
                    <a:gd name="connsiteY4" fmla="*/ 15314 h 159275"/>
                    <a:gd name="connsiteX5" fmla="*/ 423 w 571633"/>
                    <a:gd name="connsiteY5" fmla="*/ 159247 h 15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633" h="159275">
                      <a:moveTo>
                        <a:pt x="423" y="159247"/>
                      </a:moveTo>
                      <a:cubicBezTo>
                        <a:pt x="12417" y="161364"/>
                        <a:pt x="290759" y="46358"/>
                        <a:pt x="385656" y="28014"/>
                      </a:cubicBezTo>
                      <a:cubicBezTo>
                        <a:pt x="480553" y="9669"/>
                        <a:pt x="555695" y="52002"/>
                        <a:pt x="569806" y="49180"/>
                      </a:cubicBezTo>
                      <a:cubicBezTo>
                        <a:pt x="583917" y="46358"/>
                        <a:pt x="513009" y="16724"/>
                        <a:pt x="470323" y="11080"/>
                      </a:cubicBezTo>
                      <a:cubicBezTo>
                        <a:pt x="427637" y="5436"/>
                        <a:pt x="393064" y="-12908"/>
                        <a:pt x="313689" y="15314"/>
                      </a:cubicBezTo>
                      <a:cubicBezTo>
                        <a:pt x="234314" y="43536"/>
                        <a:pt x="-11571" y="157130"/>
                        <a:pt x="423" y="1592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485A0355-7400-49DB-8CB8-A0DD779FF08C}"/>
                    </a:ext>
                  </a:extLst>
                </p:cNvPr>
                <p:cNvSpPr/>
                <p:nvPr/>
              </p:nvSpPr>
              <p:spPr>
                <a:xfrm>
                  <a:off x="5936858" y="6379222"/>
                  <a:ext cx="465138" cy="119504"/>
                </a:xfrm>
                <a:custGeom>
                  <a:avLst/>
                  <a:gdLst>
                    <a:gd name="connsiteX0" fmla="*/ 392 w 465138"/>
                    <a:gd name="connsiteY0" fmla="*/ 118945 h 119504"/>
                    <a:gd name="connsiteX1" fmla="*/ 273442 w 465138"/>
                    <a:gd name="connsiteY1" fmla="*/ 411 h 119504"/>
                    <a:gd name="connsiteX2" fmla="*/ 463942 w 465138"/>
                    <a:gd name="connsiteY2" fmla="*/ 78728 h 119504"/>
                    <a:gd name="connsiteX3" fmla="*/ 336942 w 465138"/>
                    <a:gd name="connsiteY3" fmla="*/ 46978 h 119504"/>
                    <a:gd name="connsiteX4" fmla="*/ 392 w 465138"/>
                    <a:gd name="connsiteY4" fmla="*/ 118945 h 11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138" h="119504">
                      <a:moveTo>
                        <a:pt x="392" y="118945"/>
                      </a:moveTo>
                      <a:cubicBezTo>
                        <a:pt x="-10191" y="111184"/>
                        <a:pt x="196184" y="7114"/>
                        <a:pt x="273442" y="411"/>
                      </a:cubicBezTo>
                      <a:cubicBezTo>
                        <a:pt x="350700" y="-6292"/>
                        <a:pt x="453359" y="70967"/>
                        <a:pt x="463942" y="78728"/>
                      </a:cubicBezTo>
                      <a:cubicBezTo>
                        <a:pt x="474525" y="86489"/>
                        <a:pt x="413495" y="42745"/>
                        <a:pt x="336942" y="46978"/>
                      </a:cubicBezTo>
                      <a:cubicBezTo>
                        <a:pt x="260389" y="51211"/>
                        <a:pt x="10975" y="126706"/>
                        <a:pt x="392" y="1189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866ADAFB-2A54-4B74-9B9F-9859FEDE4EF0}"/>
                    </a:ext>
                  </a:extLst>
                </p:cNvPr>
                <p:cNvSpPr/>
                <p:nvPr/>
              </p:nvSpPr>
              <p:spPr>
                <a:xfrm>
                  <a:off x="6498411" y="6443354"/>
                  <a:ext cx="404103" cy="171722"/>
                </a:xfrm>
                <a:custGeom>
                  <a:avLst/>
                  <a:gdLst>
                    <a:gd name="connsiteX0" fmla="*/ 8222 w 404103"/>
                    <a:gd name="connsiteY0" fmla="*/ 4013 h 171722"/>
                    <a:gd name="connsiteX1" fmla="*/ 84422 w 404103"/>
                    <a:gd name="connsiteY1" fmla="*/ 18829 h 171722"/>
                    <a:gd name="connsiteX2" fmla="*/ 313022 w 404103"/>
                    <a:gd name="connsiteY2" fmla="*/ 71746 h 171722"/>
                    <a:gd name="connsiteX3" fmla="*/ 404039 w 404103"/>
                    <a:gd name="connsiteY3" fmla="*/ 171229 h 171722"/>
                    <a:gd name="connsiteX4" fmla="*/ 321489 w 404103"/>
                    <a:gd name="connsiteY4" fmla="*/ 105613 h 171722"/>
                    <a:gd name="connsiteX5" fmla="*/ 8222 w 404103"/>
                    <a:gd name="connsiteY5" fmla="*/ 4013 h 17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103" h="171722">
                      <a:moveTo>
                        <a:pt x="8222" y="4013"/>
                      </a:moveTo>
                      <a:cubicBezTo>
                        <a:pt x="-31289" y="-10451"/>
                        <a:pt x="84422" y="18829"/>
                        <a:pt x="84422" y="18829"/>
                      </a:cubicBezTo>
                      <a:cubicBezTo>
                        <a:pt x="135222" y="30118"/>
                        <a:pt x="259753" y="46346"/>
                        <a:pt x="313022" y="71746"/>
                      </a:cubicBezTo>
                      <a:cubicBezTo>
                        <a:pt x="366291" y="97146"/>
                        <a:pt x="402628" y="165584"/>
                        <a:pt x="404039" y="171229"/>
                      </a:cubicBezTo>
                      <a:cubicBezTo>
                        <a:pt x="405450" y="176874"/>
                        <a:pt x="383931" y="132777"/>
                        <a:pt x="321489" y="105613"/>
                      </a:cubicBezTo>
                      <a:cubicBezTo>
                        <a:pt x="259047" y="78449"/>
                        <a:pt x="47733" y="18477"/>
                        <a:pt x="8222" y="4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839EAE8A-B897-4338-B6F5-CC7E61E5C921}"/>
                    </a:ext>
                  </a:extLst>
                </p:cNvPr>
                <p:cNvSpPr/>
                <p:nvPr/>
              </p:nvSpPr>
              <p:spPr>
                <a:xfrm>
                  <a:off x="6470577" y="6550613"/>
                  <a:ext cx="549399" cy="261160"/>
                </a:xfrm>
                <a:custGeom>
                  <a:avLst/>
                  <a:gdLst>
                    <a:gd name="connsiteX0" fmla="*/ 73 w 549399"/>
                    <a:gd name="connsiteY0" fmla="*/ 8937 h 261160"/>
                    <a:gd name="connsiteX1" fmla="*/ 222323 w 549399"/>
                    <a:gd name="connsiteY1" fmla="*/ 6820 h 261160"/>
                    <a:gd name="connsiteX2" fmla="*/ 315456 w 549399"/>
                    <a:gd name="connsiteY2" fmla="*/ 99954 h 261160"/>
                    <a:gd name="connsiteX3" fmla="*/ 539823 w 549399"/>
                    <a:gd name="connsiteY3" fmla="*/ 256587 h 261160"/>
                    <a:gd name="connsiteX4" fmla="*/ 491140 w 549399"/>
                    <a:gd name="connsiteY4" fmla="*/ 212137 h 261160"/>
                    <a:gd name="connsiteX5" fmla="*/ 336623 w 549399"/>
                    <a:gd name="connsiteY5" fmla="*/ 138054 h 261160"/>
                    <a:gd name="connsiteX6" fmla="*/ 199040 w 549399"/>
                    <a:gd name="connsiteY6" fmla="*/ 23754 h 261160"/>
                    <a:gd name="connsiteX7" fmla="*/ 73 w 549399"/>
                    <a:gd name="connsiteY7" fmla="*/ 8937 h 26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99" h="261160">
                      <a:moveTo>
                        <a:pt x="73" y="8937"/>
                      </a:moveTo>
                      <a:cubicBezTo>
                        <a:pt x="3954" y="6115"/>
                        <a:pt x="169759" y="-8350"/>
                        <a:pt x="222323" y="6820"/>
                      </a:cubicBezTo>
                      <a:cubicBezTo>
                        <a:pt x="274887" y="21990"/>
                        <a:pt x="262539" y="58326"/>
                        <a:pt x="315456" y="99954"/>
                      </a:cubicBezTo>
                      <a:cubicBezTo>
                        <a:pt x="368373" y="141582"/>
                        <a:pt x="510542" y="237890"/>
                        <a:pt x="539823" y="256587"/>
                      </a:cubicBezTo>
                      <a:cubicBezTo>
                        <a:pt x="569104" y="275284"/>
                        <a:pt x="525007" y="231892"/>
                        <a:pt x="491140" y="212137"/>
                      </a:cubicBezTo>
                      <a:cubicBezTo>
                        <a:pt x="457273" y="192382"/>
                        <a:pt x="385306" y="169451"/>
                        <a:pt x="336623" y="138054"/>
                      </a:cubicBezTo>
                      <a:cubicBezTo>
                        <a:pt x="287940" y="106657"/>
                        <a:pt x="250193" y="45626"/>
                        <a:pt x="199040" y="23754"/>
                      </a:cubicBezTo>
                      <a:cubicBezTo>
                        <a:pt x="147887" y="1882"/>
                        <a:pt x="-3808" y="11759"/>
                        <a:pt x="73" y="89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9B5945AE-2D12-4D38-9171-4CC8D213F843}"/>
                    </a:ext>
                  </a:extLst>
                </p:cNvPr>
                <p:cNvSpPr/>
                <p:nvPr/>
              </p:nvSpPr>
              <p:spPr>
                <a:xfrm>
                  <a:off x="5701517" y="6505783"/>
                  <a:ext cx="327932" cy="173225"/>
                </a:xfrm>
                <a:custGeom>
                  <a:avLst/>
                  <a:gdLst>
                    <a:gd name="connsiteX0" fmla="*/ 324633 w 327932"/>
                    <a:gd name="connsiteY0" fmla="*/ 2967 h 173225"/>
                    <a:gd name="connsiteX1" fmla="*/ 127783 w 327932"/>
                    <a:gd name="connsiteY1" fmla="*/ 77050 h 173225"/>
                    <a:gd name="connsiteX2" fmla="*/ 21950 w 327932"/>
                    <a:gd name="connsiteY2" fmla="*/ 163834 h 173225"/>
                    <a:gd name="connsiteX3" fmla="*/ 19833 w 327932"/>
                    <a:gd name="connsiteY3" fmla="*/ 155367 h 173225"/>
                    <a:gd name="connsiteX4" fmla="*/ 235733 w 327932"/>
                    <a:gd name="connsiteY4" fmla="*/ 26250 h 173225"/>
                    <a:gd name="connsiteX5" fmla="*/ 324633 w 327932"/>
                    <a:gd name="connsiteY5" fmla="*/ 2967 h 17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932" h="173225">
                      <a:moveTo>
                        <a:pt x="324633" y="2967"/>
                      </a:moveTo>
                      <a:cubicBezTo>
                        <a:pt x="306641" y="11434"/>
                        <a:pt x="178230" y="50239"/>
                        <a:pt x="127783" y="77050"/>
                      </a:cubicBezTo>
                      <a:cubicBezTo>
                        <a:pt x="77336" y="103861"/>
                        <a:pt x="39942" y="150781"/>
                        <a:pt x="21950" y="163834"/>
                      </a:cubicBezTo>
                      <a:cubicBezTo>
                        <a:pt x="3958" y="176887"/>
                        <a:pt x="-15797" y="178298"/>
                        <a:pt x="19833" y="155367"/>
                      </a:cubicBezTo>
                      <a:cubicBezTo>
                        <a:pt x="55463" y="132436"/>
                        <a:pt x="188108" y="47769"/>
                        <a:pt x="235733" y="26250"/>
                      </a:cubicBezTo>
                      <a:cubicBezTo>
                        <a:pt x="283358" y="4731"/>
                        <a:pt x="342625" y="-5500"/>
                        <a:pt x="324633" y="29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フリーフォーム: 図形 74">
                  <a:extLst>
                    <a:ext uri="{FF2B5EF4-FFF2-40B4-BE49-F238E27FC236}">
                      <a16:creationId xmlns:a16="http://schemas.microsoft.com/office/drawing/2014/main" id="{BDA10F59-19C1-4844-8523-B63F965F8E19}"/>
                    </a:ext>
                  </a:extLst>
                </p:cNvPr>
                <p:cNvSpPr/>
                <p:nvPr/>
              </p:nvSpPr>
              <p:spPr>
                <a:xfrm>
                  <a:off x="6008064" y="6713213"/>
                  <a:ext cx="828769" cy="91974"/>
                </a:xfrm>
                <a:custGeom>
                  <a:avLst/>
                  <a:gdLst>
                    <a:gd name="connsiteX0" fmla="*/ 9619 w 828769"/>
                    <a:gd name="connsiteY0" fmla="*/ 854 h 91974"/>
                    <a:gd name="connsiteX1" fmla="*/ 87936 w 828769"/>
                    <a:gd name="connsiteY1" fmla="*/ 32604 h 91974"/>
                    <a:gd name="connsiteX2" fmla="*/ 356753 w 828769"/>
                    <a:gd name="connsiteY2" fmla="*/ 83404 h 91974"/>
                    <a:gd name="connsiteX3" fmla="*/ 532436 w 828769"/>
                    <a:gd name="connsiteY3" fmla="*/ 83404 h 91974"/>
                    <a:gd name="connsiteX4" fmla="*/ 828769 w 828769"/>
                    <a:gd name="connsiteY4" fmla="*/ 58004 h 91974"/>
                    <a:gd name="connsiteX5" fmla="*/ 532436 w 828769"/>
                    <a:gd name="connsiteY5" fmla="*/ 91870 h 91974"/>
                    <a:gd name="connsiteX6" fmla="*/ 278436 w 828769"/>
                    <a:gd name="connsiteY6" fmla="*/ 66470 h 91974"/>
                    <a:gd name="connsiteX7" fmla="*/ 9619 w 828769"/>
                    <a:gd name="connsiteY7" fmla="*/ 854 h 9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769" h="91974">
                      <a:moveTo>
                        <a:pt x="9619" y="854"/>
                      </a:moveTo>
                      <a:cubicBezTo>
                        <a:pt x="-22131" y="-4790"/>
                        <a:pt x="30080" y="18846"/>
                        <a:pt x="87936" y="32604"/>
                      </a:cubicBezTo>
                      <a:cubicBezTo>
                        <a:pt x="145792" y="46362"/>
                        <a:pt x="282670" y="74937"/>
                        <a:pt x="356753" y="83404"/>
                      </a:cubicBezTo>
                      <a:cubicBezTo>
                        <a:pt x="430836" y="91871"/>
                        <a:pt x="453767" y="87637"/>
                        <a:pt x="532436" y="83404"/>
                      </a:cubicBezTo>
                      <a:cubicBezTo>
                        <a:pt x="611105" y="79171"/>
                        <a:pt x="828769" y="56593"/>
                        <a:pt x="828769" y="58004"/>
                      </a:cubicBezTo>
                      <a:cubicBezTo>
                        <a:pt x="828769" y="59415"/>
                        <a:pt x="624158" y="90459"/>
                        <a:pt x="532436" y="91870"/>
                      </a:cubicBezTo>
                      <a:cubicBezTo>
                        <a:pt x="440714" y="93281"/>
                        <a:pt x="363808" y="80228"/>
                        <a:pt x="278436" y="66470"/>
                      </a:cubicBezTo>
                      <a:cubicBezTo>
                        <a:pt x="193064" y="52712"/>
                        <a:pt x="41369" y="6498"/>
                        <a:pt x="9619" y="8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: 図形 75">
                  <a:extLst>
                    <a:ext uri="{FF2B5EF4-FFF2-40B4-BE49-F238E27FC236}">
                      <a16:creationId xmlns:a16="http://schemas.microsoft.com/office/drawing/2014/main" id="{A1657299-7418-4209-920D-A54CDE05F7D9}"/>
                    </a:ext>
                  </a:extLst>
                </p:cNvPr>
                <p:cNvSpPr/>
                <p:nvPr/>
              </p:nvSpPr>
              <p:spPr>
                <a:xfrm>
                  <a:off x="5839663" y="6730932"/>
                  <a:ext cx="405148" cy="187091"/>
                </a:xfrm>
                <a:custGeom>
                  <a:avLst/>
                  <a:gdLst>
                    <a:gd name="connsiteX0" fmla="*/ 220 w 405148"/>
                    <a:gd name="connsiteY0" fmla="*/ 68 h 187091"/>
                    <a:gd name="connsiteX1" fmla="*/ 241520 w 405148"/>
                    <a:gd name="connsiteY1" fmla="*/ 152468 h 187091"/>
                    <a:gd name="connsiteX2" fmla="*/ 404504 w 405148"/>
                    <a:gd name="connsiteY2" fmla="*/ 186335 h 187091"/>
                    <a:gd name="connsiteX3" fmla="*/ 285970 w 405148"/>
                    <a:gd name="connsiteY3" fmla="*/ 133418 h 187091"/>
                    <a:gd name="connsiteX4" fmla="*/ 220 w 405148"/>
                    <a:gd name="connsiteY4" fmla="*/ 68 h 18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148" h="187091">
                      <a:moveTo>
                        <a:pt x="220" y="68"/>
                      </a:moveTo>
                      <a:cubicBezTo>
                        <a:pt x="-7188" y="3243"/>
                        <a:pt x="174139" y="121424"/>
                        <a:pt x="241520" y="152468"/>
                      </a:cubicBezTo>
                      <a:cubicBezTo>
                        <a:pt x="308901" y="183512"/>
                        <a:pt x="397096" y="189510"/>
                        <a:pt x="404504" y="186335"/>
                      </a:cubicBezTo>
                      <a:cubicBezTo>
                        <a:pt x="411912" y="183160"/>
                        <a:pt x="354409" y="161288"/>
                        <a:pt x="285970" y="133418"/>
                      </a:cubicBezTo>
                      <a:cubicBezTo>
                        <a:pt x="217531" y="105549"/>
                        <a:pt x="7628" y="-3107"/>
                        <a:pt x="220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フリーフォーム: 図形 76">
                  <a:extLst>
                    <a:ext uri="{FF2B5EF4-FFF2-40B4-BE49-F238E27FC236}">
                      <a16:creationId xmlns:a16="http://schemas.microsoft.com/office/drawing/2014/main" id="{D053EECA-E522-4594-8D10-CDA30478D803}"/>
                    </a:ext>
                  </a:extLst>
                </p:cNvPr>
                <p:cNvSpPr/>
                <p:nvPr/>
              </p:nvSpPr>
              <p:spPr>
                <a:xfrm>
                  <a:off x="6510854" y="6813361"/>
                  <a:ext cx="397953" cy="152728"/>
                </a:xfrm>
                <a:custGeom>
                  <a:avLst/>
                  <a:gdLst>
                    <a:gd name="connsiteX0" fmla="*/ 397946 w 397953"/>
                    <a:gd name="connsiteY0" fmla="*/ 189 h 152728"/>
                    <a:gd name="connsiteX1" fmla="*/ 188396 w 397953"/>
                    <a:gd name="connsiteY1" fmla="*/ 78506 h 152728"/>
                    <a:gd name="connsiteX2" fmla="*/ 13 w 397953"/>
                    <a:gd name="connsiteY2" fmla="*/ 152589 h 152728"/>
                    <a:gd name="connsiteX3" fmla="*/ 179929 w 397953"/>
                    <a:gd name="connsiteY3" fmla="*/ 59456 h 152728"/>
                    <a:gd name="connsiteX4" fmla="*/ 397946 w 397953"/>
                    <a:gd name="connsiteY4" fmla="*/ 189 h 15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953" h="152728">
                      <a:moveTo>
                        <a:pt x="397946" y="189"/>
                      </a:moveTo>
                      <a:cubicBezTo>
                        <a:pt x="399357" y="3364"/>
                        <a:pt x="188396" y="78506"/>
                        <a:pt x="188396" y="78506"/>
                      </a:cubicBezTo>
                      <a:cubicBezTo>
                        <a:pt x="122074" y="103906"/>
                        <a:pt x="1424" y="155764"/>
                        <a:pt x="13" y="152589"/>
                      </a:cubicBezTo>
                      <a:cubicBezTo>
                        <a:pt x="-1398" y="149414"/>
                        <a:pt x="110079" y="84503"/>
                        <a:pt x="179929" y="59456"/>
                      </a:cubicBezTo>
                      <a:cubicBezTo>
                        <a:pt x="249779" y="34409"/>
                        <a:pt x="396535" y="-2986"/>
                        <a:pt x="397946" y="1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: 図形 77">
                  <a:extLst>
                    <a:ext uri="{FF2B5EF4-FFF2-40B4-BE49-F238E27FC236}">
                      <a16:creationId xmlns:a16="http://schemas.microsoft.com/office/drawing/2014/main" id="{F339415F-C660-4E59-8384-0729E6F02D26}"/>
                    </a:ext>
                  </a:extLst>
                </p:cNvPr>
                <p:cNvSpPr/>
                <p:nvPr/>
              </p:nvSpPr>
              <p:spPr>
                <a:xfrm>
                  <a:off x="6098448" y="6980517"/>
                  <a:ext cx="623626" cy="25616"/>
                </a:xfrm>
                <a:custGeom>
                  <a:avLst/>
                  <a:gdLst>
                    <a:gd name="connsiteX0" fmla="*/ 331985 w 623626"/>
                    <a:gd name="connsiteY0" fmla="*/ 17183 h 25616"/>
                    <a:gd name="connsiteX1" fmla="*/ 611385 w 623626"/>
                    <a:gd name="connsiteY1" fmla="*/ 250 h 25616"/>
                    <a:gd name="connsiteX2" fmla="*/ 577519 w 623626"/>
                    <a:gd name="connsiteY2" fmla="*/ 6600 h 25616"/>
                    <a:gd name="connsiteX3" fmla="*/ 3902 w 623626"/>
                    <a:gd name="connsiteY3" fmla="*/ 23533 h 25616"/>
                    <a:gd name="connsiteX4" fmla="*/ 331985 w 623626"/>
                    <a:gd name="connsiteY4" fmla="*/ 17183 h 25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3626" h="25616">
                      <a:moveTo>
                        <a:pt x="331985" y="17183"/>
                      </a:moveTo>
                      <a:cubicBezTo>
                        <a:pt x="433232" y="13303"/>
                        <a:pt x="570463" y="2014"/>
                        <a:pt x="611385" y="250"/>
                      </a:cubicBezTo>
                      <a:cubicBezTo>
                        <a:pt x="652307" y="-1514"/>
                        <a:pt x="577519" y="6600"/>
                        <a:pt x="577519" y="6600"/>
                      </a:cubicBezTo>
                      <a:lnTo>
                        <a:pt x="3902" y="23533"/>
                      </a:lnTo>
                      <a:cubicBezTo>
                        <a:pt x="-35256" y="29530"/>
                        <a:pt x="230738" y="21063"/>
                        <a:pt x="331985" y="17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フリーフォーム: 図形 78">
                  <a:extLst>
                    <a:ext uri="{FF2B5EF4-FFF2-40B4-BE49-F238E27FC236}">
                      <a16:creationId xmlns:a16="http://schemas.microsoft.com/office/drawing/2014/main" id="{7128D4DC-BA37-4FCD-8A8C-F19A38893C75}"/>
                    </a:ext>
                  </a:extLst>
                </p:cNvPr>
                <p:cNvSpPr/>
                <p:nvPr/>
              </p:nvSpPr>
              <p:spPr>
                <a:xfrm>
                  <a:off x="6961475" y="4735991"/>
                  <a:ext cx="605718" cy="85760"/>
                </a:xfrm>
                <a:custGeom>
                  <a:avLst/>
                  <a:gdLst>
                    <a:gd name="connsiteX0" fmla="*/ 1300 w 605718"/>
                    <a:gd name="connsiteY0" fmla="*/ 36034 h 85760"/>
                    <a:gd name="connsiteX1" fmla="*/ 102900 w 605718"/>
                    <a:gd name="connsiteY1" fmla="*/ 36034 h 85760"/>
                    <a:gd name="connsiteX2" fmla="*/ 436275 w 605718"/>
                    <a:gd name="connsiteY2" fmla="*/ 1109 h 85760"/>
                    <a:gd name="connsiteX3" fmla="*/ 601375 w 605718"/>
                    <a:gd name="connsiteY3" fmla="*/ 83659 h 85760"/>
                    <a:gd name="connsiteX4" fmla="*/ 522000 w 605718"/>
                    <a:gd name="connsiteY4" fmla="*/ 58259 h 85760"/>
                    <a:gd name="connsiteX5" fmla="*/ 156875 w 605718"/>
                    <a:gd name="connsiteY5" fmla="*/ 26509 h 85760"/>
                    <a:gd name="connsiteX6" fmla="*/ 1300 w 605718"/>
                    <a:gd name="connsiteY6" fmla="*/ 36034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18" h="85760">
                      <a:moveTo>
                        <a:pt x="1300" y="36034"/>
                      </a:moveTo>
                      <a:cubicBezTo>
                        <a:pt x="-7696" y="37621"/>
                        <a:pt x="30404" y="41855"/>
                        <a:pt x="102900" y="36034"/>
                      </a:cubicBezTo>
                      <a:cubicBezTo>
                        <a:pt x="175396" y="30213"/>
                        <a:pt x="353196" y="-6828"/>
                        <a:pt x="436275" y="1109"/>
                      </a:cubicBezTo>
                      <a:cubicBezTo>
                        <a:pt x="519354" y="9046"/>
                        <a:pt x="587088" y="74134"/>
                        <a:pt x="601375" y="83659"/>
                      </a:cubicBezTo>
                      <a:cubicBezTo>
                        <a:pt x="615662" y="93184"/>
                        <a:pt x="596083" y="67784"/>
                        <a:pt x="522000" y="58259"/>
                      </a:cubicBezTo>
                      <a:cubicBezTo>
                        <a:pt x="447917" y="48734"/>
                        <a:pt x="242600" y="29155"/>
                        <a:pt x="156875" y="26509"/>
                      </a:cubicBezTo>
                      <a:cubicBezTo>
                        <a:pt x="71150" y="23863"/>
                        <a:pt x="10296" y="34447"/>
                        <a:pt x="1300" y="360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CD1E95EC-D981-4295-874B-25F298AC274B}"/>
                    </a:ext>
                  </a:extLst>
                </p:cNvPr>
                <p:cNvSpPr/>
                <p:nvPr/>
              </p:nvSpPr>
              <p:spPr>
                <a:xfrm>
                  <a:off x="5076465" y="4564734"/>
                  <a:ext cx="578890" cy="169271"/>
                </a:xfrm>
                <a:custGeom>
                  <a:avLst/>
                  <a:gdLst>
                    <a:gd name="connsiteX0" fmla="*/ 360 w 578890"/>
                    <a:gd name="connsiteY0" fmla="*/ 169191 h 169271"/>
                    <a:gd name="connsiteX1" fmla="*/ 311510 w 578890"/>
                    <a:gd name="connsiteY1" fmla="*/ 26316 h 169271"/>
                    <a:gd name="connsiteX2" fmla="*/ 578210 w 578890"/>
                    <a:gd name="connsiteY2" fmla="*/ 42191 h 169271"/>
                    <a:gd name="connsiteX3" fmla="*/ 375010 w 578890"/>
                    <a:gd name="connsiteY3" fmla="*/ 4091 h 169271"/>
                    <a:gd name="connsiteX4" fmla="*/ 360 w 578890"/>
                    <a:gd name="connsiteY4" fmla="*/ 169191 h 169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8890" h="169271">
                      <a:moveTo>
                        <a:pt x="360" y="169191"/>
                      </a:moveTo>
                      <a:cubicBezTo>
                        <a:pt x="-10223" y="172895"/>
                        <a:pt x="215202" y="47483"/>
                        <a:pt x="311510" y="26316"/>
                      </a:cubicBezTo>
                      <a:cubicBezTo>
                        <a:pt x="407818" y="5149"/>
                        <a:pt x="567627" y="45895"/>
                        <a:pt x="578210" y="42191"/>
                      </a:cubicBezTo>
                      <a:cubicBezTo>
                        <a:pt x="588793" y="38487"/>
                        <a:pt x="473964" y="-14959"/>
                        <a:pt x="375010" y="4091"/>
                      </a:cubicBezTo>
                      <a:cubicBezTo>
                        <a:pt x="276056" y="23141"/>
                        <a:pt x="10943" y="165487"/>
                        <a:pt x="360" y="1691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リーフォーム: 図形 80">
                  <a:extLst>
                    <a:ext uri="{FF2B5EF4-FFF2-40B4-BE49-F238E27FC236}">
                      <a16:creationId xmlns:a16="http://schemas.microsoft.com/office/drawing/2014/main" id="{578CBC1F-6123-4064-950F-C7972074A568}"/>
                    </a:ext>
                  </a:extLst>
                </p:cNvPr>
                <p:cNvSpPr/>
                <p:nvPr/>
              </p:nvSpPr>
              <p:spPr>
                <a:xfrm>
                  <a:off x="5939928" y="4436320"/>
                  <a:ext cx="982111" cy="273328"/>
                </a:xfrm>
                <a:custGeom>
                  <a:avLst/>
                  <a:gdLst>
                    <a:gd name="connsiteX0" fmla="*/ 22722 w 982111"/>
                    <a:gd name="connsiteY0" fmla="*/ 11855 h 273328"/>
                    <a:gd name="connsiteX1" fmla="*/ 130672 w 982111"/>
                    <a:gd name="connsiteY1" fmla="*/ 30905 h 273328"/>
                    <a:gd name="connsiteX2" fmla="*/ 425947 w 982111"/>
                    <a:gd name="connsiteY2" fmla="*/ 126155 h 273328"/>
                    <a:gd name="connsiteX3" fmla="*/ 498972 w 982111"/>
                    <a:gd name="connsiteY3" fmla="*/ 272205 h 273328"/>
                    <a:gd name="connsiteX4" fmla="*/ 641847 w 982111"/>
                    <a:gd name="connsiteY4" fmla="*/ 186480 h 273328"/>
                    <a:gd name="connsiteX5" fmla="*/ 981572 w 982111"/>
                    <a:gd name="connsiteY5" fmla="*/ 56305 h 273328"/>
                    <a:gd name="connsiteX6" fmla="*/ 556122 w 982111"/>
                    <a:gd name="connsiteY6" fmla="*/ 199180 h 273328"/>
                    <a:gd name="connsiteX7" fmla="*/ 22722 w 982111"/>
                    <a:gd name="connsiteY7" fmla="*/ 11855 h 27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2111" h="273328">
                      <a:moveTo>
                        <a:pt x="22722" y="11855"/>
                      </a:moveTo>
                      <a:cubicBezTo>
                        <a:pt x="-48186" y="-16191"/>
                        <a:pt x="63468" y="11855"/>
                        <a:pt x="130672" y="30905"/>
                      </a:cubicBezTo>
                      <a:cubicBezTo>
                        <a:pt x="197876" y="49955"/>
                        <a:pt x="364564" y="85938"/>
                        <a:pt x="425947" y="126155"/>
                      </a:cubicBezTo>
                      <a:cubicBezTo>
                        <a:pt x="487330" y="166372"/>
                        <a:pt x="462989" y="262151"/>
                        <a:pt x="498972" y="272205"/>
                      </a:cubicBezTo>
                      <a:cubicBezTo>
                        <a:pt x="534955" y="282259"/>
                        <a:pt x="561414" y="222463"/>
                        <a:pt x="641847" y="186480"/>
                      </a:cubicBezTo>
                      <a:cubicBezTo>
                        <a:pt x="722280" y="150497"/>
                        <a:pt x="995860" y="54188"/>
                        <a:pt x="981572" y="56305"/>
                      </a:cubicBezTo>
                      <a:cubicBezTo>
                        <a:pt x="967285" y="58422"/>
                        <a:pt x="715401" y="204472"/>
                        <a:pt x="556122" y="199180"/>
                      </a:cubicBezTo>
                      <a:cubicBezTo>
                        <a:pt x="396843" y="193888"/>
                        <a:pt x="93630" y="39901"/>
                        <a:pt x="22722" y="118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: 図形 81">
                  <a:extLst>
                    <a:ext uri="{FF2B5EF4-FFF2-40B4-BE49-F238E27FC236}">
                      <a16:creationId xmlns:a16="http://schemas.microsoft.com/office/drawing/2014/main" id="{D8217C84-C9BA-4421-B104-87E6B7F88D6B}"/>
                    </a:ext>
                  </a:extLst>
                </p:cNvPr>
                <p:cNvSpPr/>
                <p:nvPr/>
              </p:nvSpPr>
              <p:spPr>
                <a:xfrm>
                  <a:off x="7465305" y="3466810"/>
                  <a:ext cx="493601" cy="1563794"/>
                </a:xfrm>
                <a:custGeom>
                  <a:avLst/>
                  <a:gdLst>
                    <a:gd name="connsiteX0" fmla="*/ 8645 w 493601"/>
                    <a:gd name="connsiteY0" fmla="*/ 32040 h 1563794"/>
                    <a:gd name="connsiteX1" fmla="*/ 141995 w 493601"/>
                    <a:gd name="connsiteY1" fmla="*/ 324140 h 1563794"/>
                    <a:gd name="connsiteX2" fmla="*/ 278520 w 493601"/>
                    <a:gd name="connsiteY2" fmla="*/ 508290 h 1563794"/>
                    <a:gd name="connsiteX3" fmla="*/ 484895 w 493601"/>
                    <a:gd name="connsiteY3" fmla="*/ 1041690 h 1563794"/>
                    <a:gd name="connsiteX4" fmla="*/ 449970 w 493601"/>
                    <a:gd name="connsiteY4" fmla="*/ 1562390 h 1563794"/>
                    <a:gd name="connsiteX5" fmla="*/ 402345 w 493601"/>
                    <a:gd name="connsiteY5" fmla="*/ 1155990 h 1563794"/>
                    <a:gd name="connsiteX6" fmla="*/ 8645 w 493601"/>
                    <a:gd name="connsiteY6" fmla="*/ 32040 h 156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01" h="1563794">
                      <a:moveTo>
                        <a:pt x="8645" y="32040"/>
                      </a:moveTo>
                      <a:cubicBezTo>
                        <a:pt x="-34747" y="-106602"/>
                        <a:pt x="97016" y="244765"/>
                        <a:pt x="141995" y="324140"/>
                      </a:cubicBezTo>
                      <a:cubicBezTo>
                        <a:pt x="186974" y="403515"/>
                        <a:pt x="221370" y="388698"/>
                        <a:pt x="278520" y="508290"/>
                      </a:cubicBezTo>
                      <a:cubicBezTo>
                        <a:pt x="335670" y="627882"/>
                        <a:pt x="456320" y="866007"/>
                        <a:pt x="484895" y="1041690"/>
                      </a:cubicBezTo>
                      <a:cubicBezTo>
                        <a:pt x="513470" y="1217373"/>
                        <a:pt x="463728" y="1543340"/>
                        <a:pt x="449970" y="1562390"/>
                      </a:cubicBezTo>
                      <a:cubicBezTo>
                        <a:pt x="436212" y="1581440"/>
                        <a:pt x="474312" y="1404698"/>
                        <a:pt x="402345" y="1155990"/>
                      </a:cubicBezTo>
                      <a:cubicBezTo>
                        <a:pt x="330378" y="907282"/>
                        <a:pt x="52037" y="170682"/>
                        <a:pt x="8645" y="320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: 図形 82">
                  <a:extLst>
                    <a:ext uri="{FF2B5EF4-FFF2-40B4-BE49-F238E27FC236}">
                      <a16:creationId xmlns:a16="http://schemas.microsoft.com/office/drawing/2014/main" id="{0F2FDE09-A687-4A18-9216-AE5E1E609E73}"/>
                    </a:ext>
                  </a:extLst>
                </p:cNvPr>
                <p:cNvSpPr/>
                <p:nvPr/>
              </p:nvSpPr>
              <p:spPr>
                <a:xfrm>
                  <a:off x="5799623" y="2768745"/>
                  <a:ext cx="1649630" cy="902666"/>
                </a:xfrm>
                <a:custGeom>
                  <a:avLst/>
                  <a:gdLst>
                    <a:gd name="connsiteX0" fmla="*/ 4277 w 1649630"/>
                    <a:gd name="connsiteY0" fmla="*/ 6205 h 902666"/>
                    <a:gd name="connsiteX1" fmla="*/ 1020277 w 1649630"/>
                    <a:gd name="connsiteY1" fmla="*/ 247505 h 902666"/>
                    <a:gd name="connsiteX2" fmla="*/ 1617177 w 1649630"/>
                    <a:gd name="connsiteY2" fmla="*/ 866630 h 902666"/>
                    <a:gd name="connsiteX3" fmla="*/ 1556852 w 1649630"/>
                    <a:gd name="connsiteY3" fmla="*/ 790430 h 902666"/>
                    <a:gd name="connsiteX4" fmla="*/ 1442552 w 1649630"/>
                    <a:gd name="connsiteY4" fmla="*/ 469755 h 902666"/>
                    <a:gd name="connsiteX5" fmla="*/ 4277 w 1649630"/>
                    <a:gd name="connsiteY5" fmla="*/ 6205 h 902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9630" h="902666">
                      <a:moveTo>
                        <a:pt x="4277" y="6205"/>
                      </a:moveTo>
                      <a:cubicBezTo>
                        <a:pt x="-66102" y="-30837"/>
                        <a:pt x="751460" y="104101"/>
                        <a:pt x="1020277" y="247505"/>
                      </a:cubicBezTo>
                      <a:cubicBezTo>
                        <a:pt x="1289094" y="390909"/>
                        <a:pt x="1527748" y="776143"/>
                        <a:pt x="1617177" y="866630"/>
                      </a:cubicBezTo>
                      <a:cubicBezTo>
                        <a:pt x="1706606" y="957117"/>
                        <a:pt x="1585956" y="856576"/>
                        <a:pt x="1556852" y="790430"/>
                      </a:cubicBezTo>
                      <a:cubicBezTo>
                        <a:pt x="1527748" y="724284"/>
                        <a:pt x="1695494" y="601517"/>
                        <a:pt x="1442552" y="469755"/>
                      </a:cubicBezTo>
                      <a:cubicBezTo>
                        <a:pt x="1189610" y="337993"/>
                        <a:pt x="74656" y="43247"/>
                        <a:pt x="4277" y="62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: 図形 83">
                  <a:extLst>
                    <a:ext uri="{FF2B5EF4-FFF2-40B4-BE49-F238E27FC236}">
                      <a16:creationId xmlns:a16="http://schemas.microsoft.com/office/drawing/2014/main" id="{B6AF03F4-55EA-43D3-B160-EE912D374994}"/>
                    </a:ext>
                  </a:extLst>
                </p:cNvPr>
                <p:cNvSpPr/>
                <p:nvPr/>
              </p:nvSpPr>
              <p:spPr>
                <a:xfrm>
                  <a:off x="4359151" y="2844319"/>
                  <a:ext cx="1634377" cy="527539"/>
                </a:xfrm>
                <a:custGeom>
                  <a:avLst/>
                  <a:gdLst>
                    <a:gd name="connsiteX0" fmla="*/ 1632074 w 1634377"/>
                    <a:gd name="connsiteY0" fmla="*/ 3656 h 527539"/>
                    <a:gd name="connsiteX1" fmla="*/ 819274 w 1634377"/>
                    <a:gd name="connsiteY1" fmla="*/ 51281 h 527539"/>
                    <a:gd name="connsiteX2" fmla="*/ 454149 w 1634377"/>
                    <a:gd name="connsiteY2" fmla="*/ 349731 h 527539"/>
                    <a:gd name="connsiteX3" fmla="*/ 124 w 1634377"/>
                    <a:gd name="connsiteY3" fmla="*/ 527531 h 527539"/>
                    <a:gd name="connsiteX4" fmla="*/ 498599 w 1634377"/>
                    <a:gd name="connsiteY4" fmla="*/ 356081 h 527539"/>
                    <a:gd name="connsiteX5" fmla="*/ 1044699 w 1634377"/>
                    <a:gd name="connsiteY5" fmla="*/ 92556 h 527539"/>
                    <a:gd name="connsiteX6" fmla="*/ 1632074 w 1634377"/>
                    <a:gd name="connsiteY6" fmla="*/ 3656 h 527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4377" h="527539">
                      <a:moveTo>
                        <a:pt x="1632074" y="3656"/>
                      </a:moveTo>
                      <a:cubicBezTo>
                        <a:pt x="1594503" y="-3223"/>
                        <a:pt x="1015595" y="-6398"/>
                        <a:pt x="819274" y="51281"/>
                      </a:cubicBezTo>
                      <a:cubicBezTo>
                        <a:pt x="622953" y="108960"/>
                        <a:pt x="590674" y="270356"/>
                        <a:pt x="454149" y="349731"/>
                      </a:cubicBezTo>
                      <a:cubicBezTo>
                        <a:pt x="317624" y="429106"/>
                        <a:pt x="-7284" y="526473"/>
                        <a:pt x="124" y="527531"/>
                      </a:cubicBezTo>
                      <a:cubicBezTo>
                        <a:pt x="7532" y="528589"/>
                        <a:pt x="324503" y="428577"/>
                        <a:pt x="498599" y="356081"/>
                      </a:cubicBezTo>
                      <a:cubicBezTo>
                        <a:pt x="672695" y="283585"/>
                        <a:pt x="851553" y="149177"/>
                        <a:pt x="1044699" y="92556"/>
                      </a:cubicBezTo>
                      <a:cubicBezTo>
                        <a:pt x="1237845" y="35935"/>
                        <a:pt x="1669645" y="10535"/>
                        <a:pt x="1632074" y="36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9E9C00EE-D01E-4D32-8AF7-268A3B66A053}"/>
                    </a:ext>
                  </a:extLst>
                </p:cNvPr>
                <p:cNvSpPr/>
                <p:nvPr/>
              </p:nvSpPr>
              <p:spPr>
                <a:xfrm>
                  <a:off x="4476743" y="3218060"/>
                  <a:ext cx="684488" cy="296670"/>
                </a:xfrm>
                <a:custGeom>
                  <a:avLst/>
                  <a:gdLst>
                    <a:gd name="connsiteX0" fmla="*/ 679457 w 684488"/>
                    <a:gd name="connsiteY0" fmla="*/ 10915 h 296670"/>
                    <a:gd name="connsiteX1" fmla="*/ 225432 w 684488"/>
                    <a:gd name="connsiteY1" fmla="*/ 99815 h 296670"/>
                    <a:gd name="connsiteX2" fmla="*/ 7 w 684488"/>
                    <a:gd name="connsiteY2" fmla="*/ 296665 h 296670"/>
                    <a:gd name="connsiteX3" fmla="*/ 231782 w 684488"/>
                    <a:gd name="connsiteY3" fmla="*/ 93465 h 296670"/>
                    <a:gd name="connsiteX4" fmla="*/ 454032 w 684488"/>
                    <a:gd name="connsiteY4" fmla="*/ 10915 h 296670"/>
                    <a:gd name="connsiteX5" fmla="*/ 679457 w 684488"/>
                    <a:gd name="connsiteY5" fmla="*/ 10915 h 29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4488" h="296670">
                      <a:moveTo>
                        <a:pt x="679457" y="10915"/>
                      </a:moveTo>
                      <a:cubicBezTo>
                        <a:pt x="641357" y="25732"/>
                        <a:pt x="338674" y="52190"/>
                        <a:pt x="225432" y="99815"/>
                      </a:cubicBezTo>
                      <a:cubicBezTo>
                        <a:pt x="112190" y="147440"/>
                        <a:pt x="-1051" y="297723"/>
                        <a:pt x="7" y="296665"/>
                      </a:cubicBezTo>
                      <a:cubicBezTo>
                        <a:pt x="1065" y="295607"/>
                        <a:pt x="156111" y="141090"/>
                        <a:pt x="231782" y="93465"/>
                      </a:cubicBezTo>
                      <a:cubicBezTo>
                        <a:pt x="307453" y="45840"/>
                        <a:pt x="378890" y="25203"/>
                        <a:pt x="454032" y="10915"/>
                      </a:cubicBezTo>
                      <a:cubicBezTo>
                        <a:pt x="529174" y="-3373"/>
                        <a:pt x="717557" y="-3902"/>
                        <a:pt x="679457" y="109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フリーフォーム: 図形 85">
                  <a:extLst>
                    <a:ext uri="{FF2B5EF4-FFF2-40B4-BE49-F238E27FC236}">
                      <a16:creationId xmlns:a16="http://schemas.microsoft.com/office/drawing/2014/main" id="{D6C6E0A2-FC04-4808-B3D8-38856C131B00}"/>
                    </a:ext>
                  </a:extLst>
                </p:cNvPr>
                <p:cNvSpPr/>
                <p:nvPr/>
              </p:nvSpPr>
              <p:spPr>
                <a:xfrm>
                  <a:off x="4330694" y="3252515"/>
                  <a:ext cx="929419" cy="430486"/>
                </a:xfrm>
                <a:custGeom>
                  <a:avLst/>
                  <a:gdLst>
                    <a:gd name="connsiteX0" fmla="*/ 889006 w 929419"/>
                    <a:gd name="connsiteY0" fmla="*/ 5035 h 430486"/>
                    <a:gd name="connsiteX1" fmla="*/ 269881 w 929419"/>
                    <a:gd name="connsiteY1" fmla="*/ 233635 h 430486"/>
                    <a:gd name="connsiteX2" fmla="*/ 6 w 929419"/>
                    <a:gd name="connsiteY2" fmla="*/ 430485 h 430486"/>
                    <a:gd name="connsiteX3" fmla="*/ 263531 w 929419"/>
                    <a:gd name="connsiteY3" fmla="*/ 236810 h 430486"/>
                    <a:gd name="connsiteX4" fmla="*/ 803281 w 929419"/>
                    <a:gd name="connsiteY4" fmla="*/ 87585 h 430486"/>
                    <a:gd name="connsiteX5" fmla="*/ 889006 w 929419"/>
                    <a:gd name="connsiteY5" fmla="*/ 5035 h 430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9419" h="430486">
                      <a:moveTo>
                        <a:pt x="889006" y="5035"/>
                      </a:moveTo>
                      <a:cubicBezTo>
                        <a:pt x="800106" y="29377"/>
                        <a:pt x="418048" y="162727"/>
                        <a:pt x="269881" y="233635"/>
                      </a:cubicBezTo>
                      <a:cubicBezTo>
                        <a:pt x="121714" y="304543"/>
                        <a:pt x="1064" y="429956"/>
                        <a:pt x="6" y="430485"/>
                      </a:cubicBezTo>
                      <a:cubicBezTo>
                        <a:pt x="-1052" y="431014"/>
                        <a:pt x="129652" y="293960"/>
                        <a:pt x="263531" y="236810"/>
                      </a:cubicBezTo>
                      <a:cubicBezTo>
                        <a:pt x="397410" y="179660"/>
                        <a:pt x="699564" y="124627"/>
                        <a:pt x="803281" y="87585"/>
                      </a:cubicBezTo>
                      <a:cubicBezTo>
                        <a:pt x="906998" y="50543"/>
                        <a:pt x="977906" y="-19307"/>
                        <a:pt x="889006" y="50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CE2EAFF5-1E72-4736-B2A5-0D90AE0608A5}"/>
                    </a:ext>
                  </a:extLst>
                </p:cNvPr>
                <p:cNvSpPr/>
                <p:nvPr/>
              </p:nvSpPr>
              <p:spPr>
                <a:xfrm>
                  <a:off x="4237123" y="3427571"/>
                  <a:ext cx="767461" cy="401991"/>
                </a:xfrm>
                <a:custGeom>
                  <a:avLst/>
                  <a:gdLst>
                    <a:gd name="connsiteX0" fmla="*/ 766677 w 767461"/>
                    <a:gd name="connsiteY0" fmla="*/ 1429 h 401991"/>
                    <a:gd name="connsiteX1" fmla="*/ 455527 w 767461"/>
                    <a:gd name="connsiteY1" fmla="*/ 195104 h 401991"/>
                    <a:gd name="connsiteX2" fmla="*/ 1502 w 767461"/>
                    <a:gd name="connsiteY2" fmla="*/ 385604 h 401991"/>
                    <a:gd name="connsiteX3" fmla="*/ 312652 w 767461"/>
                    <a:gd name="connsiteY3" fmla="*/ 341154 h 401991"/>
                    <a:gd name="connsiteX4" fmla="*/ 414252 w 767461"/>
                    <a:gd name="connsiteY4" fmla="*/ 401479 h 401991"/>
                    <a:gd name="connsiteX5" fmla="*/ 366627 w 767461"/>
                    <a:gd name="connsiteY5" fmla="*/ 299879 h 401991"/>
                    <a:gd name="connsiteX6" fmla="*/ 766677 w 767461"/>
                    <a:gd name="connsiteY6" fmla="*/ 1429 h 40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61" h="401991">
                      <a:moveTo>
                        <a:pt x="766677" y="1429"/>
                      </a:moveTo>
                      <a:cubicBezTo>
                        <a:pt x="781494" y="-16033"/>
                        <a:pt x="583056" y="131075"/>
                        <a:pt x="455527" y="195104"/>
                      </a:cubicBezTo>
                      <a:cubicBezTo>
                        <a:pt x="327998" y="259133"/>
                        <a:pt x="25314" y="361262"/>
                        <a:pt x="1502" y="385604"/>
                      </a:cubicBezTo>
                      <a:cubicBezTo>
                        <a:pt x="-22311" y="409946"/>
                        <a:pt x="243860" y="338508"/>
                        <a:pt x="312652" y="341154"/>
                      </a:cubicBezTo>
                      <a:cubicBezTo>
                        <a:pt x="381444" y="343800"/>
                        <a:pt x="405256" y="408358"/>
                        <a:pt x="414252" y="401479"/>
                      </a:cubicBezTo>
                      <a:cubicBezTo>
                        <a:pt x="423248" y="394600"/>
                        <a:pt x="305244" y="363379"/>
                        <a:pt x="366627" y="299879"/>
                      </a:cubicBezTo>
                      <a:cubicBezTo>
                        <a:pt x="428010" y="236379"/>
                        <a:pt x="751860" y="18891"/>
                        <a:pt x="766677" y="14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FF5F64A3-7DD0-496E-9537-BAF948B4E23E}"/>
                    </a:ext>
                  </a:extLst>
                </p:cNvPr>
                <p:cNvSpPr/>
                <p:nvPr/>
              </p:nvSpPr>
              <p:spPr>
                <a:xfrm>
                  <a:off x="4450422" y="3844490"/>
                  <a:ext cx="296213" cy="616877"/>
                </a:xfrm>
                <a:custGeom>
                  <a:avLst/>
                  <a:gdLst>
                    <a:gd name="connsiteX0" fmla="*/ 296203 w 296213"/>
                    <a:gd name="connsiteY0" fmla="*/ 3610 h 616877"/>
                    <a:gd name="connsiteX1" fmla="*/ 73953 w 296213"/>
                    <a:gd name="connsiteY1" fmla="*/ 397310 h 616877"/>
                    <a:gd name="connsiteX2" fmla="*/ 26328 w 296213"/>
                    <a:gd name="connsiteY2" fmla="*/ 549710 h 616877"/>
                    <a:gd name="connsiteX3" fmla="*/ 928 w 296213"/>
                    <a:gd name="connsiteY3" fmla="*/ 603685 h 616877"/>
                    <a:gd name="connsiteX4" fmla="*/ 58078 w 296213"/>
                    <a:gd name="connsiteY4" fmla="*/ 311585 h 616877"/>
                    <a:gd name="connsiteX5" fmla="*/ 64428 w 296213"/>
                    <a:gd name="connsiteY5" fmla="*/ 206810 h 616877"/>
                    <a:gd name="connsiteX6" fmla="*/ 296203 w 296213"/>
                    <a:gd name="connsiteY6" fmla="*/ 3610 h 61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213" h="616877">
                      <a:moveTo>
                        <a:pt x="296203" y="3610"/>
                      </a:moveTo>
                      <a:cubicBezTo>
                        <a:pt x="297791" y="35360"/>
                        <a:pt x="118932" y="306293"/>
                        <a:pt x="73953" y="397310"/>
                      </a:cubicBezTo>
                      <a:cubicBezTo>
                        <a:pt x="28974" y="488327"/>
                        <a:pt x="38499" y="515314"/>
                        <a:pt x="26328" y="549710"/>
                      </a:cubicBezTo>
                      <a:cubicBezTo>
                        <a:pt x="14157" y="584106"/>
                        <a:pt x="-4364" y="643373"/>
                        <a:pt x="928" y="603685"/>
                      </a:cubicBezTo>
                      <a:cubicBezTo>
                        <a:pt x="6220" y="563998"/>
                        <a:pt x="47495" y="377731"/>
                        <a:pt x="58078" y="311585"/>
                      </a:cubicBezTo>
                      <a:cubicBezTo>
                        <a:pt x="68661" y="245439"/>
                        <a:pt x="26328" y="254964"/>
                        <a:pt x="64428" y="206810"/>
                      </a:cubicBezTo>
                      <a:cubicBezTo>
                        <a:pt x="102528" y="158656"/>
                        <a:pt x="294615" y="-28140"/>
                        <a:pt x="296203" y="36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5A7EAFA0-2F24-4F9A-938C-46D88AC8384B}"/>
                    </a:ext>
                  </a:extLst>
                </p:cNvPr>
                <p:cNvSpPr/>
                <p:nvPr/>
              </p:nvSpPr>
              <p:spPr>
                <a:xfrm>
                  <a:off x="4401251" y="4505081"/>
                  <a:ext cx="116948" cy="605887"/>
                </a:xfrm>
                <a:custGeom>
                  <a:avLst/>
                  <a:gdLst>
                    <a:gd name="connsiteX0" fmla="*/ 116774 w 116948"/>
                    <a:gd name="connsiteY0" fmla="*/ 244 h 605887"/>
                    <a:gd name="connsiteX1" fmla="*/ 34224 w 116948"/>
                    <a:gd name="connsiteY1" fmla="*/ 251069 h 605887"/>
                    <a:gd name="connsiteX2" fmla="*/ 40574 w 116948"/>
                    <a:gd name="connsiteY2" fmla="*/ 600319 h 605887"/>
                    <a:gd name="connsiteX3" fmla="*/ 11999 w 116948"/>
                    <a:gd name="connsiteY3" fmla="*/ 447919 h 605887"/>
                    <a:gd name="connsiteX4" fmla="*/ 8824 w 116948"/>
                    <a:gd name="connsiteY4" fmla="*/ 209794 h 605887"/>
                    <a:gd name="connsiteX5" fmla="*/ 116774 w 116948"/>
                    <a:gd name="connsiteY5" fmla="*/ 244 h 60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48" h="605887">
                      <a:moveTo>
                        <a:pt x="116774" y="244"/>
                      </a:moveTo>
                      <a:cubicBezTo>
                        <a:pt x="121007" y="7123"/>
                        <a:pt x="46924" y="151057"/>
                        <a:pt x="34224" y="251069"/>
                      </a:cubicBezTo>
                      <a:cubicBezTo>
                        <a:pt x="21524" y="351081"/>
                        <a:pt x="44278" y="567511"/>
                        <a:pt x="40574" y="600319"/>
                      </a:cubicBezTo>
                      <a:cubicBezTo>
                        <a:pt x="36870" y="633127"/>
                        <a:pt x="17291" y="513006"/>
                        <a:pt x="11999" y="447919"/>
                      </a:cubicBezTo>
                      <a:cubicBezTo>
                        <a:pt x="6707" y="382832"/>
                        <a:pt x="-10226" y="285994"/>
                        <a:pt x="8824" y="209794"/>
                      </a:cubicBezTo>
                      <a:cubicBezTo>
                        <a:pt x="27874" y="133594"/>
                        <a:pt x="112541" y="-6635"/>
                        <a:pt x="11677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B92457B1-3F2B-44A9-89E6-7D9E6E155CFD}"/>
                    </a:ext>
                  </a:extLst>
                </p:cNvPr>
                <p:cNvSpPr/>
                <p:nvPr/>
              </p:nvSpPr>
              <p:spPr>
                <a:xfrm>
                  <a:off x="4376569" y="4810026"/>
                  <a:ext cx="180850" cy="1222415"/>
                </a:xfrm>
                <a:custGeom>
                  <a:avLst/>
                  <a:gdLst>
                    <a:gd name="connsiteX0" fmla="*/ 179556 w 180850"/>
                    <a:gd name="connsiteY0" fmla="*/ 412849 h 1222415"/>
                    <a:gd name="connsiteX1" fmla="*/ 39856 w 180850"/>
                    <a:gd name="connsiteY1" fmla="*/ 755749 h 1222415"/>
                    <a:gd name="connsiteX2" fmla="*/ 14456 w 180850"/>
                    <a:gd name="connsiteY2" fmla="*/ 1212949 h 1222415"/>
                    <a:gd name="connsiteX3" fmla="*/ 4931 w 180850"/>
                    <a:gd name="connsiteY3" fmla="*/ 1016099 h 1222415"/>
                    <a:gd name="connsiteX4" fmla="*/ 93831 w 180850"/>
                    <a:gd name="connsiteY4" fmla="*/ 447774 h 1222415"/>
                    <a:gd name="connsiteX5" fmla="*/ 36681 w 180850"/>
                    <a:gd name="connsiteY5" fmla="*/ 6449 h 1222415"/>
                    <a:gd name="connsiteX6" fmla="*/ 106531 w 180850"/>
                    <a:gd name="connsiteY6" fmla="*/ 200124 h 1222415"/>
                    <a:gd name="connsiteX7" fmla="*/ 179556 w 180850"/>
                    <a:gd name="connsiteY7" fmla="*/ 412849 h 122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850" h="1222415">
                      <a:moveTo>
                        <a:pt x="179556" y="412849"/>
                      </a:moveTo>
                      <a:cubicBezTo>
                        <a:pt x="168443" y="505453"/>
                        <a:pt x="67373" y="622399"/>
                        <a:pt x="39856" y="755749"/>
                      </a:cubicBezTo>
                      <a:cubicBezTo>
                        <a:pt x="12339" y="889099"/>
                        <a:pt x="20277" y="1169557"/>
                        <a:pt x="14456" y="1212949"/>
                      </a:cubicBezTo>
                      <a:cubicBezTo>
                        <a:pt x="8635" y="1256341"/>
                        <a:pt x="-8298" y="1143628"/>
                        <a:pt x="4931" y="1016099"/>
                      </a:cubicBezTo>
                      <a:cubicBezTo>
                        <a:pt x="18160" y="888570"/>
                        <a:pt x="88539" y="616049"/>
                        <a:pt x="93831" y="447774"/>
                      </a:cubicBezTo>
                      <a:cubicBezTo>
                        <a:pt x="99123" y="279499"/>
                        <a:pt x="34564" y="47724"/>
                        <a:pt x="36681" y="6449"/>
                      </a:cubicBezTo>
                      <a:cubicBezTo>
                        <a:pt x="38798" y="-34826"/>
                        <a:pt x="85893" y="132920"/>
                        <a:pt x="106531" y="200124"/>
                      </a:cubicBezTo>
                      <a:cubicBezTo>
                        <a:pt x="127168" y="267328"/>
                        <a:pt x="190669" y="320245"/>
                        <a:pt x="179556" y="412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156DBCFC-63D0-41B4-8BA3-3E6A29DCA903}"/>
                    </a:ext>
                  </a:extLst>
                </p:cNvPr>
                <p:cNvSpPr/>
                <p:nvPr/>
              </p:nvSpPr>
              <p:spPr>
                <a:xfrm>
                  <a:off x="4139596" y="5191764"/>
                  <a:ext cx="334807" cy="215437"/>
                </a:xfrm>
                <a:custGeom>
                  <a:avLst/>
                  <a:gdLst>
                    <a:gd name="connsiteX0" fmla="*/ 333979 w 334807"/>
                    <a:gd name="connsiteY0" fmla="*/ 215261 h 215437"/>
                    <a:gd name="connsiteX1" fmla="*/ 213329 w 334807"/>
                    <a:gd name="connsiteY1" fmla="*/ 2536 h 215437"/>
                    <a:gd name="connsiteX2" fmla="*/ 604 w 334807"/>
                    <a:gd name="connsiteY2" fmla="*/ 94611 h 215437"/>
                    <a:gd name="connsiteX3" fmla="*/ 156179 w 334807"/>
                    <a:gd name="connsiteY3" fmla="*/ 40636 h 215437"/>
                    <a:gd name="connsiteX4" fmla="*/ 333979 w 334807"/>
                    <a:gd name="connsiteY4" fmla="*/ 215261 h 215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807" h="215437">
                      <a:moveTo>
                        <a:pt x="333979" y="215261"/>
                      </a:moveTo>
                      <a:cubicBezTo>
                        <a:pt x="343504" y="208911"/>
                        <a:pt x="268891" y="22644"/>
                        <a:pt x="213329" y="2536"/>
                      </a:cubicBezTo>
                      <a:cubicBezTo>
                        <a:pt x="157766" y="-17572"/>
                        <a:pt x="10129" y="88261"/>
                        <a:pt x="604" y="94611"/>
                      </a:cubicBezTo>
                      <a:cubicBezTo>
                        <a:pt x="-8921" y="100961"/>
                        <a:pt x="96383" y="26349"/>
                        <a:pt x="156179" y="40636"/>
                      </a:cubicBezTo>
                      <a:cubicBezTo>
                        <a:pt x="215975" y="54923"/>
                        <a:pt x="324454" y="221611"/>
                        <a:pt x="333979" y="2152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CA67B54A-F965-40E3-8D3A-26959DDFCFAD}"/>
                    </a:ext>
                  </a:extLst>
                </p:cNvPr>
                <p:cNvSpPr/>
                <p:nvPr/>
              </p:nvSpPr>
              <p:spPr>
                <a:xfrm>
                  <a:off x="4126964" y="5314681"/>
                  <a:ext cx="283226" cy="1321228"/>
                </a:xfrm>
                <a:custGeom>
                  <a:avLst/>
                  <a:gdLst>
                    <a:gd name="connsiteX0" fmla="*/ 19586 w 283226"/>
                    <a:gd name="connsiteY0" fmla="*/ 269 h 1321228"/>
                    <a:gd name="connsiteX1" fmla="*/ 536 w 283226"/>
                    <a:gd name="connsiteY1" fmla="*/ 308244 h 1321228"/>
                    <a:gd name="connsiteX2" fmla="*/ 10061 w 283226"/>
                    <a:gd name="connsiteY2" fmla="*/ 428894 h 1321228"/>
                    <a:gd name="connsiteX3" fmla="*/ 57686 w 283226"/>
                    <a:gd name="connsiteY3" fmla="*/ 695594 h 1321228"/>
                    <a:gd name="connsiteX4" fmla="*/ 44986 w 283226"/>
                    <a:gd name="connsiteY4" fmla="*/ 990869 h 1321228"/>
                    <a:gd name="connsiteX5" fmla="*/ 73561 w 283226"/>
                    <a:gd name="connsiteY5" fmla="*/ 1143269 h 1321228"/>
                    <a:gd name="connsiteX6" fmla="*/ 283111 w 283226"/>
                    <a:gd name="connsiteY6" fmla="*/ 1321069 h 1321228"/>
                    <a:gd name="connsiteX7" fmla="*/ 102136 w 283226"/>
                    <a:gd name="connsiteY7" fmla="*/ 1111519 h 1321228"/>
                    <a:gd name="connsiteX8" fmla="*/ 32286 w 283226"/>
                    <a:gd name="connsiteY8" fmla="*/ 365394 h 1321228"/>
                    <a:gd name="connsiteX9" fmla="*/ 19586 w 283226"/>
                    <a:gd name="connsiteY9" fmla="*/ 269 h 1321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226" h="1321228">
                      <a:moveTo>
                        <a:pt x="19586" y="269"/>
                      </a:moveTo>
                      <a:cubicBezTo>
                        <a:pt x="14294" y="-9256"/>
                        <a:pt x="2123" y="236807"/>
                        <a:pt x="536" y="308244"/>
                      </a:cubicBezTo>
                      <a:cubicBezTo>
                        <a:pt x="-1052" y="379682"/>
                        <a:pt x="536" y="364336"/>
                        <a:pt x="10061" y="428894"/>
                      </a:cubicBezTo>
                      <a:cubicBezTo>
                        <a:pt x="19586" y="493452"/>
                        <a:pt x="51865" y="601932"/>
                        <a:pt x="57686" y="695594"/>
                      </a:cubicBezTo>
                      <a:cubicBezTo>
                        <a:pt x="63507" y="789256"/>
                        <a:pt x="42340" y="916257"/>
                        <a:pt x="44986" y="990869"/>
                      </a:cubicBezTo>
                      <a:cubicBezTo>
                        <a:pt x="47632" y="1065481"/>
                        <a:pt x="33874" y="1088236"/>
                        <a:pt x="73561" y="1143269"/>
                      </a:cubicBezTo>
                      <a:cubicBezTo>
                        <a:pt x="113248" y="1198302"/>
                        <a:pt x="278349" y="1326361"/>
                        <a:pt x="283111" y="1321069"/>
                      </a:cubicBezTo>
                      <a:cubicBezTo>
                        <a:pt x="287874" y="1315777"/>
                        <a:pt x="143940" y="1270798"/>
                        <a:pt x="102136" y="1111519"/>
                      </a:cubicBezTo>
                      <a:cubicBezTo>
                        <a:pt x="60332" y="952240"/>
                        <a:pt x="40753" y="555894"/>
                        <a:pt x="32286" y="365394"/>
                      </a:cubicBezTo>
                      <a:cubicBezTo>
                        <a:pt x="23819" y="174894"/>
                        <a:pt x="24878" y="9794"/>
                        <a:pt x="19586" y="2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B9EE2E2C-0E8B-4460-915C-9CC701FC45FB}"/>
                    </a:ext>
                  </a:extLst>
                </p:cNvPr>
                <p:cNvSpPr/>
                <p:nvPr/>
              </p:nvSpPr>
              <p:spPr>
                <a:xfrm>
                  <a:off x="4224028" y="5302195"/>
                  <a:ext cx="122634" cy="812127"/>
                </a:xfrm>
                <a:custGeom>
                  <a:avLst/>
                  <a:gdLst>
                    <a:gd name="connsiteX0" fmla="*/ 33647 w 122634"/>
                    <a:gd name="connsiteY0" fmla="*/ 55 h 812127"/>
                    <a:gd name="connsiteX1" fmla="*/ 74922 w 122634"/>
                    <a:gd name="connsiteY1" fmla="*/ 168330 h 812127"/>
                    <a:gd name="connsiteX2" fmla="*/ 17772 w 122634"/>
                    <a:gd name="connsiteY2" fmla="*/ 336605 h 812127"/>
                    <a:gd name="connsiteX3" fmla="*/ 5072 w 122634"/>
                    <a:gd name="connsiteY3" fmla="*/ 441380 h 812127"/>
                    <a:gd name="connsiteX4" fmla="*/ 93972 w 122634"/>
                    <a:gd name="connsiteY4" fmla="*/ 803330 h 812127"/>
                    <a:gd name="connsiteX5" fmla="*/ 52697 w 122634"/>
                    <a:gd name="connsiteY5" fmla="*/ 673155 h 812127"/>
                    <a:gd name="connsiteX6" fmla="*/ 27297 w 122634"/>
                    <a:gd name="connsiteY6" fmla="*/ 371530 h 812127"/>
                    <a:gd name="connsiteX7" fmla="*/ 122547 w 122634"/>
                    <a:gd name="connsiteY7" fmla="*/ 152455 h 812127"/>
                    <a:gd name="connsiteX8" fmla="*/ 33647 w 122634"/>
                    <a:gd name="connsiteY8" fmla="*/ 55 h 8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634" h="812127">
                      <a:moveTo>
                        <a:pt x="33647" y="55"/>
                      </a:moveTo>
                      <a:cubicBezTo>
                        <a:pt x="25710" y="2701"/>
                        <a:pt x="77568" y="112238"/>
                        <a:pt x="74922" y="168330"/>
                      </a:cubicBezTo>
                      <a:cubicBezTo>
                        <a:pt x="72276" y="224422"/>
                        <a:pt x="29414" y="291097"/>
                        <a:pt x="17772" y="336605"/>
                      </a:cubicBezTo>
                      <a:cubicBezTo>
                        <a:pt x="6130" y="382113"/>
                        <a:pt x="-7628" y="363593"/>
                        <a:pt x="5072" y="441380"/>
                      </a:cubicBezTo>
                      <a:cubicBezTo>
                        <a:pt x="17772" y="519168"/>
                        <a:pt x="86035" y="764701"/>
                        <a:pt x="93972" y="803330"/>
                      </a:cubicBezTo>
                      <a:cubicBezTo>
                        <a:pt x="101910" y="841959"/>
                        <a:pt x="63810" y="745122"/>
                        <a:pt x="52697" y="673155"/>
                      </a:cubicBezTo>
                      <a:cubicBezTo>
                        <a:pt x="41585" y="601188"/>
                        <a:pt x="15655" y="458313"/>
                        <a:pt x="27297" y="371530"/>
                      </a:cubicBezTo>
                      <a:cubicBezTo>
                        <a:pt x="38939" y="284747"/>
                        <a:pt x="119372" y="214897"/>
                        <a:pt x="122547" y="152455"/>
                      </a:cubicBezTo>
                      <a:cubicBezTo>
                        <a:pt x="125722" y="90013"/>
                        <a:pt x="41584" y="-2591"/>
                        <a:pt x="33647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B1ED9C5E-958D-4B42-B08C-3654F11E865B}"/>
                    </a:ext>
                  </a:extLst>
                </p:cNvPr>
                <p:cNvSpPr/>
                <p:nvPr/>
              </p:nvSpPr>
              <p:spPr>
                <a:xfrm>
                  <a:off x="7875352" y="5609449"/>
                  <a:ext cx="197153" cy="529042"/>
                </a:xfrm>
                <a:custGeom>
                  <a:avLst/>
                  <a:gdLst>
                    <a:gd name="connsiteX0" fmla="*/ 4998 w 197153"/>
                    <a:gd name="connsiteY0" fmla="*/ 6068 h 529042"/>
                    <a:gd name="connsiteX1" fmla="*/ 57915 w 197153"/>
                    <a:gd name="connsiteY1" fmla="*/ 8184 h 529042"/>
                    <a:gd name="connsiteX2" fmla="*/ 140465 w 197153"/>
                    <a:gd name="connsiteY2" fmla="*/ 16651 h 529042"/>
                    <a:gd name="connsiteX3" fmla="*/ 148931 w 197153"/>
                    <a:gd name="connsiteY3" fmla="*/ 205034 h 529042"/>
                    <a:gd name="connsiteX4" fmla="*/ 89665 w 197153"/>
                    <a:gd name="connsiteY4" fmla="*/ 528884 h 529042"/>
                    <a:gd name="connsiteX5" fmla="*/ 174331 w 197153"/>
                    <a:gd name="connsiteY5" fmla="*/ 245251 h 529042"/>
                    <a:gd name="connsiteX6" fmla="*/ 184915 w 197153"/>
                    <a:gd name="connsiteY6" fmla="*/ 31468 h 529042"/>
                    <a:gd name="connsiteX7" fmla="*/ 4998 w 197153"/>
                    <a:gd name="connsiteY7" fmla="*/ 6068 h 529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7153" h="529042">
                      <a:moveTo>
                        <a:pt x="4998" y="6068"/>
                      </a:moveTo>
                      <a:cubicBezTo>
                        <a:pt x="-16169" y="2187"/>
                        <a:pt x="35337" y="6420"/>
                        <a:pt x="57915" y="8184"/>
                      </a:cubicBezTo>
                      <a:cubicBezTo>
                        <a:pt x="80493" y="9948"/>
                        <a:pt x="125296" y="-16157"/>
                        <a:pt x="140465" y="16651"/>
                      </a:cubicBezTo>
                      <a:cubicBezTo>
                        <a:pt x="155634" y="49459"/>
                        <a:pt x="157398" y="119662"/>
                        <a:pt x="148931" y="205034"/>
                      </a:cubicBezTo>
                      <a:cubicBezTo>
                        <a:pt x="140464" y="290406"/>
                        <a:pt x="85432" y="522181"/>
                        <a:pt x="89665" y="528884"/>
                      </a:cubicBezTo>
                      <a:cubicBezTo>
                        <a:pt x="93898" y="535587"/>
                        <a:pt x="158456" y="328154"/>
                        <a:pt x="174331" y="245251"/>
                      </a:cubicBezTo>
                      <a:cubicBezTo>
                        <a:pt x="190206" y="162348"/>
                        <a:pt x="210668" y="69215"/>
                        <a:pt x="184915" y="31468"/>
                      </a:cubicBezTo>
                      <a:cubicBezTo>
                        <a:pt x="159162" y="-6279"/>
                        <a:pt x="26165" y="9949"/>
                        <a:pt x="4998" y="6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0AF7AEA6-DA94-4B06-AD23-755788932DAB}"/>
                    </a:ext>
                  </a:extLst>
                </p:cNvPr>
                <p:cNvSpPr/>
                <p:nvPr/>
              </p:nvSpPr>
              <p:spPr>
                <a:xfrm>
                  <a:off x="4324879" y="5331948"/>
                  <a:ext cx="266533" cy="1708866"/>
                </a:xfrm>
                <a:custGeom>
                  <a:avLst/>
                  <a:gdLst>
                    <a:gd name="connsiteX0" fmla="*/ 151871 w 266533"/>
                    <a:gd name="connsiteY0" fmla="*/ 52852 h 1708866"/>
                    <a:gd name="connsiteX1" fmla="*/ 126471 w 266533"/>
                    <a:gd name="connsiteY1" fmla="*/ 122702 h 1708866"/>
                    <a:gd name="connsiteX2" fmla="*/ 31221 w 266533"/>
                    <a:gd name="connsiteY2" fmla="*/ 475127 h 1708866"/>
                    <a:gd name="connsiteX3" fmla="*/ 47096 w 266533"/>
                    <a:gd name="connsiteY3" fmla="*/ 510052 h 1708866"/>
                    <a:gd name="connsiteX4" fmla="*/ 31221 w 266533"/>
                    <a:gd name="connsiteY4" fmla="*/ 783102 h 1708866"/>
                    <a:gd name="connsiteX5" fmla="*/ 2646 w 266533"/>
                    <a:gd name="connsiteY5" fmla="*/ 1135527 h 1708866"/>
                    <a:gd name="connsiteX6" fmla="*/ 104246 w 266533"/>
                    <a:gd name="connsiteY6" fmla="*/ 1138702 h 1708866"/>
                    <a:gd name="connsiteX7" fmla="*/ 85196 w 266533"/>
                    <a:gd name="connsiteY7" fmla="*/ 1221252 h 1708866"/>
                    <a:gd name="connsiteX8" fmla="*/ 139171 w 266533"/>
                    <a:gd name="connsiteY8" fmla="*/ 1278402 h 1708866"/>
                    <a:gd name="connsiteX9" fmla="*/ 116946 w 266533"/>
                    <a:gd name="connsiteY9" fmla="*/ 1329202 h 1708866"/>
                    <a:gd name="connsiteX10" fmla="*/ 177271 w 266533"/>
                    <a:gd name="connsiteY10" fmla="*/ 1364127 h 1708866"/>
                    <a:gd name="connsiteX11" fmla="*/ 129646 w 266533"/>
                    <a:gd name="connsiteY11" fmla="*/ 1437152 h 1708866"/>
                    <a:gd name="connsiteX12" fmla="*/ 189971 w 266533"/>
                    <a:gd name="connsiteY12" fmla="*/ 1437152 h 1708866"/>
                    <a:gd name="connsiteX13" fmla="*/ 183621 w 266533"/>
                    <a:gd name="connsiteY13" fmla="*/ 1472077 h 1708866"/>
                    <a:gd name="connsiteX14" fmla="*/ 199496 w 266533"/>
                    <a:gd name="connsiteY14" fmla="*/ 1614952 h 1708866"/>
                    <a:gd name="connsiteX15" fmla="*/ 266171 w 266533"/>
                    <a:gd name="connsiteY15" fmla="*/ 1707027 h 1708866"/>
                    <a:gd name="connsiteX16" fmla="*/ 221721 w 266533"/>
                    <a:gd name="connsiteY16" fmla="*/ 1532402 h 1708866"/>
                    <a:gd name="connsiteX17" fmla="*/ 129646 w 266533"/>
                    <a:gd name="connsiteY17" fmla="*/ 1157752 h 1708866"/>
                    <a:gd name="connsiteX18" fmla="*/ 113771 w 266533"/>
                    <a:gd name="connsiteY18" fmla="*/ 865652 h 1708866"/>
                    <a:gd name="connsiteX19" fmla="*/ 151871 w 266533"/>
                    <a:gd name="connsiteY19" fmla="*/ 52852 h 170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6533" h="1708866">
                      <a:moveTo>
                        <a:pt x="151871" y="52852"/>
                      </a:moveTo>
                      <a:cubicBezTo>
                        <a:pt x="153988" y="-70973"/>
                        <a:pt x="146579" y="52323"/>
                        <a:pt x="126471" y="122702"/>
                      </a:cubicBezTo>
                      <a:cubicBezTo>
                        <a:pt x="106363" y="193081"/>
                        <a:pt x="44450" y="410569"/>
                        <a:pt x="31221" y="475127"/>
                      </a:cubicBezTo>
                      <a:cubicBezTo>
                        <a:pt x="17992" y="539685"/>
                        <a:pt x="47096" y="458723"/>
                        <a:pt x="47096" y="510052"/>
                      </a:cubicBezTo>
                      <a:cubicBezTo>
                        <a:pt x="47096" y="561381"/>
                        <a:pt x="38629" y="678856"/>
                        <a:pt x="31221" y="783102"/>
                      </a:cubicBezTo>
                      <a:cubicBezTo>
                        <a:pt x="23813" y="887348"/>
                        <a:pt x="-9525" y="1076260"/>
                        <a:pt x="2646" y="1135527"/>
                      </a:cubicBezTo>
                      <a:cubicBezTo>
                        <a:pt x="14817" y="1194794"/>
                        <a:pt x="90488" y="1124414"/>
                        <a:pt x="104246" y="1138702"/>
                      </a:cubicBezTo>
                      <a:cubicBezTo>
                        <a:pt x="118004" y="1152990"/>
                        <a:pt x="79375" y="1197969"/>
                        <a:pt x="85196" y="1221252"/>
                      </a:cubicBezTo>
                      <a:cubicBezTo>
                        <a:pt x="91017" y="1244535"/>
                        <a:pt x="133879" y="1260410"/>
                        <a:pt x="139171" y="1278402"/>
                      </a:cubicBezTo>
                      <a:cubicBezTo>
                        <a:pt x="144463" y="1296394"/>
                        <a:pt x="110596" y="1314914"/>
                        <a:pt x="116946" y="1329202"/>
                      </a:cubicBezTo>
                      <a:cubicBezTo>
                        <a:pt x="123296" y="1343490"/>
                        <a:pt x="175154" y="1346135"/>
                        <a:pt x="177271" y="1364127"/>
                      </a:cubicBezTo>
                      <a:cubicBezTo>
                        <a:pt x="179388" y="1382119"/>
                        <a:pt x="127529" y="1424981"/>
                        <a:pt x="129646" y="1437152"/>
                      </a:cubicBezTo>
                      <a:cubicBezTo>
                        <a:pt x="131763" y="1449323"/>
                        <a:pt x="180975" y="1431331"/>
                        <a:pt x="189971" y="1437152"/>
                      </a:cubicBezTo>
                      <a:cubicBezTo>
                        <a:pt x="198967" y="1442973"/>
                        <a:pt x="182034" y="1442444"/>
                        <a:pt x="183621" y="1472077"/>
                      </a:cubicBezTo>
                      <a:cubicBezTo>
                        <a:pt x="185208" y="1501710"/>
                        <a:pt x="185738" y="1575794"/>
                        <a:pt x="199496" y="1614952"/>
                      </a:cubicBezTo>
                      <a:cubicBezTo>
                        <a:pt x="213254" y="1654110"/>
                        <a:pt x="262467" y="1720785"/>
                        <a:pt x="266171" y="1707027"/>
                      </a:cubicBezTo>
                      <a:cubicBezTo>
                        <a:pt x="269875" y="1693269"/>
                        <a:pt x="244475" y="1623948"/>
                        <a:pt x="221721" y="1532402"/>
                      </a:cubicBezTo>
                      <a:cubicBezTo>
                        <a:pt x="198967" y="1440856"/>
                        <a:pt x="147638" y="1268877"/>
                        <a:pt x="129646" y="1157752"/>
                      </a:cubicBezTo>
                      <a:cubicBezTo>
                        <a:pt x="111654" y="1046627"/>
                        <a:pt x="113242" y="1049273"/>
                        <a:pt x="113771" y="865652"/>
                      </a:cubicBezTo>
                      <a:cubicBezTo>
                        <a:pt x="114300" y="682031"/>
                        <a:pt x="149754" y="176677"/>
                        <a:pt x="151871" y="528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9FCEAE9A-C74E-4EE5-B981-DE2AA63BB828}"/>
                    </a:ext>
                  </a:extLst>
                </p:cNvPr>
                <p:cNvSpPr/>
                <p:nvPr/>
              </p:nvSpPr>
              <p:spPr>
                <a:xfrm>
                  <a:off x="7549225" y="6168871"/>
                  <a:ext cx="452302" cy="1308511"/>
                </a:xfrm>
                <a:custGeom>
                  <a:avLst/>
                  <a:gdLst>
                    <a:gd name="connsiteX0" fmla="*/ 445425 w 452302"/>
                    <a:gd name="connsiteY0" fmla="*/ 16029 h 1308511"/>
                    <a:gd name="connsiteX1" fmla="*/ 321600 w 452302"/>
                    <a:gd name="connsiteY1" fmla="*/ 352579 h 1308511"/>
                    <a:gd name="connsiteX2" fmla="*/ 261275 w 452302"/>
                    <a:gd name="connsiteY2" fmla="*/ 558954 h 1308511"/>
                    <a:gd name="connsiteX3" fmla="*/ 312075 w 452302"/>
                    <a:gd name="connsiteY3" fmla="*/ 282729 h 1308511"/>
                    <a:gd name="connsiteX4" fmla="*/ 289850 w 452302"/>
                    <a:gd name="connsiteY4" fmla="*/ 733579 h 1308511"/>
                    <a:gd name="connsiteX5" fmla="*/ 289850 w 452302"/>
                    <a:gd name="connsiteY5" fmla="*/ 546254 h 1308511"/>
                    <a:gd name="connsiteX6" fmla="*/ 239050 w 452302"/>
                    <a:gd name="connsiteY6" fmla="*/ 822479 h 1308511"/>
                    <a:gd name="connsiteX7" fmla="*/ 248575 w 452302"/>
                    <a:gd name="connsiteY7" fmla="*/ 787554 h 1308511"/>
                    <a:gd name="connsiteX8" fmla="*/ 191425 w 452302"/>
                    <a:gd name="connsiteY8" fmla="*/ 901854 h 1308511"/>
                    <a:gd name="connsiteX9" fmla="*/ 172375 w 452302"/>
                    <a:gd name="connsiteY9" fmla="*/ 1051079 h 1308511"/>
                    <a:gd name="connsiteX10" fmla="*/ 42200 w 452302"/>
                    <a:gd name="connsiteY10" fmla="*/ 1200304 h 1308511"/>
                    <a:gd name="connsiteX11" fmla="*/ 45375 w 452302"/>
                    <a:gd name="connsiteY11" fmla="*/ 1308254 h 1308511"/>
                    <a:gd name="connsiteX12" fmla="*/ 925 w 452302"/>
                    <a:gd name="connsiteY12" fmla="*/ 1219354 h 1308511"/>
                    <a:gd name="connsiteX13" fmla="*/ 93000 w 452302"/>
                    <a:gd name="connsiteY13" fmla="*/ 911379 h 1308511"/>
                    <a:gd name="connsiteX14" fmla="*/ 445425 w 452302"/>
                    <a:gd name="connsiteY14" fmla="*/ 16029 h 130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2302" h="1308511">
                      <a:moveTo>
                        <a:pt x="445425" y="16029"/>
                      </a:moveTo>
                      <a:cubicBezTo>
                        <a:pt x="483525" y="-77104"/>
                        <a:pt x="352292" y="262092"/>
                        <a:pt x="321600" y="352579"/>
                      </a:cubicBezTo>
                      <a:cubicBezTo>
                        <a:pt x="290908" y="443066"/>
                        <a:pt x="262862" y="570596"/>
                        <a:pt x="261275" y="558954"/>
                      </a:cubicBezTo>
                      <a:cubicBezTo>
                        <a:pt x="259688" y="547312"/>
                        <a:pt x="307313" y="253625"/>
                        <a:pt x="312075" y="282729"/>
                      </a:cubicBezTo>
                      <a:cubicBezTo>
                        <a:pt x="316837" y="311833"/>
                        <a:pt x="293554" y="689658"/>
                        <a:pt x="289850" y="733579"/>
                      </a:cubicBezTo>
                      <a:cubicBezTo>
                        <a:pt x="286146" y="777500"/>
                        <a:pt x="298317" y="531437"/>
                        <a:pt x="289850" y="546254"/>
                      </a:cubicBezTo>
                      <a:cubicBezTo>
                        <a:pt x="281383" y="561071"/>
                        <a:pt x="245929" y="782262"/>
                        <a:pt x="239050" y="822479"/>
                      </a:cubicBezTo>
                      <a:cubicBezTo>
                        <a:pt x="232171" y="862696"/>
                        <a:pt x="256512" y="774325"/>
                        <a:pt x="248575" y="787554"/>
                      </a:cubicBezTo>
                      <a:cubicBezTo>
                        <a:pt x="240638" y="800783"/>
                        <a:pt x="204125" y="857933"/>
                        <a:pt x="191425" y="901854"/>
                      </a:cubicBezTo>
                      <a:cubicBezTo>
                        <a:pt x="178725" y="945775"/>
                        <a:pt x="197246" y="1001337"/>
                        <a:pt x="172375" y="1051079"/>
                      </a:cubicBezTo>
                      <a:cubicBezTo>
                        <a:pt x="147504" y="1100821"/>
                        <a:pt x="63367" y="1157442"/>
                        <a:pt x="42200" y="1200304"/>
                      </a:cubicBezTo>
                      <a:cubicBezTo>
                        <a:pt x="21033" y="1243167"/>
                        <a:pt x="52254" y="1305079"/>
                        <a:pt x="45375" y="1308254"/>
                      </a:cubicBezTo>
                      <a:cubicBezTo>
                        <a:pt x="38496" y="1311429"/>
                        <a:pt x="-7012" y="1285500"/>
                        <a:pt x="925" y="1219354"/>
                      </a:cubicBezTo>
                      <a:cubicBezTo>
                        <a:pt x="8862" y="1153208"/>
                        <a:pt x="22621" y="1104525"/>
                        <a:pt x="93000" y="911379"/>
                      </a:cubicBezTo>
                      <a:cubicBezTo>
                        <a:pt x="163379" y="718233"/>
                        <a:pt x="407325" y="109162"/>
                        <a:pt x="445425" y="16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C4B07F6A-2423-49B7-A3DC-191384B87064}"/>
                  </a:ext>
                </a:extLst>
              </p:cNvPr>
              <p:cNvSpPr/>
              <p:nvPr/>
            </p:nvSpPr>
            <p:spPr>
              <a:xfrm>
                <a:off x="5190620" y="6085414"/>
                <a:ext cx="1090249" cy="1125306"/>
              </a:xfrm>
              <a:custGeom>
                <a:avLst/>
                <a:gdLst>
                  <a:gd name="connsiteX0" fmla="*/ 845055 w 1090249"/>
                  <a:gd name="connsiteY0" fmla="*/ 1061 h 1125306"/>
                  <a:gd name="connsiteX1" fmla="*/ 940305 w 1090249"/>
                  <a:gd name="connsiteY1" fmla="*/ 48686 h 1125306"/>
                  <a:gd name="connsiteX2" fmla="*/ 933955 w 1090249"/>
                  <a:gd name="connsiteY2" fmla="*/ 102661 h 1125306"/>
                  <a:gd name="connsiteX3" fmla="*/ 365630 w 1090249"/>
                  <a:gd name="connsiteY3" fmla="*/ 248711 h 1125306"/>
                  <a:gd name="connsiteX4" fmla="*/ 349755 w 1090249"/>
                  <a:gd name="connsiteY4" fmla="*/ 458261 h 1125306"/>
                  <a:gd name="connsiteX5" fmla="*/ 229105 w 1090249"/>
                  <a:gd name="connsiteY5" fmla="*/ 797986 h 1125306"/>
                  <a:gd name="connsiteX6" fmla="*/ 98930 w 1090249"/>
                  <a:gd name="connsiteY6" fmla="*/ 953561 h 1125306"/>
                  <a:gd name="connsiteX7" fmla="*/ 32255 w 1090249"/>
                  <a:gd name="connsiteY7" fmla="*/ 1017061 h 1125306"/>
                  <a:gd name="connsiteX8" fmla="*/ 10030 w 1090249"/>
                  <a:gd name="connsiteY8" fmla="*/ 1112311 h 1125306"/>
                  <a:gd name="connsiteX9" fmla="*/ 194180 w 1090249"/>
                  <a:gd name="connsiteY9" fmla="*/ 702736 h 1125306"/>
                  <a:gd name="connsiteX10" fmla="*/ 286255 w 1090249"/>
                  <a:gd name="connsiteY10" fmla="*/ 324911 h 1125306"/>
                  <a:gd name="connsiteX11" fmla="*/ 768855 w 1090249"/>
                  <a:gd name="connsiteY11" fmla="*/ 197911 h 1125306"/>
                  <a:gd name="connsiteX12" fmla="*/ 1089530 w 1090249"/>
                  <a:gd name="connsiteY12" fmla="*/ 96311 h 1125306"/>
                  <a:gd name="connsiteX13" fmla="*/ 845055 w 1090249"/>
                  <a:gd name="connsiteY13" fmla="*/ 1061 h 112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0249" h="1125306">
                    <a:moveTo>
                      <a:pt x="845055" y="1061"/>
                    </a:moveTo>
                    <a:cubicBezTo>
                      <a:pt x="820184" y="-6876"/>
                      <a:pt x="925488" y="31753"/>
                      <a:pt x="940305" y="48686"/>
                    </a:cubicBezTo>
                    <a:cubicBezTo>
                      <a:pt x="955122" y="65619"/>
                      <a:pt x="1029734" y="69324"/>
                      <a:pt x="933955" y="102661"/>
                    </a:cubicBezTo>
                    <a:cubicBezTo>
                      <a:pt x="838176" y="135998"/>
                      <a:pt x="462997" y="189444"/>
                      <a:pt x="365630" y="248711"/>
                    </a:cubicBezTo>
                    <a:cubicBezTo>
                      <a:pt x="268263" y="307978"/>
                      <a:pt x="372509" y="366715"/>
                      <a:pt x="349755" y="458261"/>
                    </a:cubicBezTo>
                    <a:cubicBezTo>
                      <a:pt x="327001" y="549807"/>
                      <a:pt x="270909" y="715436"/>
                      <a:pt x="229105" y="797986"/>
                    </a:cubicBezTo>
                    <a:cubicBezTo>
                      <a:pt x="187301" y="880536"/>
                      <a:pt x="131738" y="917049"/>
                      <a:pt x="98930" y="953561"/>
                    </a:cubicBezTo>
                    <a:cubicBezTo>
                      <a:pt x="66122" y="990074"/>
                      <a:pt x="47072" y="990603"/>
                      <a:pt x="32255" y="1017061"/>
                    </a:cubicBezTo>
                    <a:cubicBezTo>
                      <a:pt x="17438" y="1043519"/>
                      <a:pt x="-16958" y="1164699"/>
                      <a:pt x="10030" y="1112311"/>
                    </a:cubicBezTo>
                    <a:cubicBezTo>
                      <a:pt x="37017" y="1059924"/>
                      <a:pt x="148142" y="833969"/>
                      <a:pt x="194180" y="702736"/>
                    </a:cubicBezTo>
                    <a:cubicBezTo>
                      <a:pt x="240217" y="571503"/>
                      <a:pt x="190476" y="409049"/>
                      <a:pt x="286255" y="324911"/>
                    </a:cubicBezTo>
                    <a:cubicBezTo>
                      <a:pt x="382034" y="240774"/>
                      <a:pt x="634976" y="236011"/>
                      <a:pt x="768855" y="197911"/>
                    </a:cubicBezTo>
                    <a:cubicBezTo>
                      <a:pt x="902734" y="159811"/>
                      <a:pt x="1074184" y="127003"/>
                      <a:pt x="1089530" y="96311"/>
                    </a:cubicBezTo>
                    <a:cubicBezTo>
                      <a:pt x="1104876" y="65619"/>
                      <a:pt x="869926" y="8998"/>
                      <a:pt x="845055" y="10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5F81FF27-EBD8-4CDE-B8C6-85C7CD0068CB}"/>
                  </a:ext>
                </a:extLst>
              </p:cNvPr>
              <p:cNvSpPr/>
              <p:nvPr/>
            </p:nvSpPr>
            <p:spPr>
              <a:xfrm>
                <a:off x="6200294" y="6091597"/>
                <a:ext cx="984766" cy="404591"/>
              </a:xfrm>
              <a:custGeom>
                <a:avLst/>
                <a:gdLst>
                  <a:gd name="connsiteX0" fmla="*/ 3656 w 984766"/>
                  <a:gd name="connsiteY0" fmla="*/ 1228 h 404591"/>
                  <a:gd name="connsiteX1" fmla="*/ 83031 w 984766"/>
                  <a:gd name="connsiteY1" fmla="*/ 39328 h 404591"/>
                  <a:gd name="connsiteX2" fmla="*/ 295756 w 984766"/>
                  <a:gd name="connsiteY2" fmla="*/ 131403 h 404591"/>
                  <a:gd name="connsiteX3" fmla="*/ 587856 w 984766"/>
                  <a:gd name="connsiteY3" fmla="*/ 179028 h 404591"/>
                  <a:gd name="connsiteX4" fmla="*/ 981556 w 984766"/>
                  <a:gd name="connsiteY4" fmla="*/ 404453 h 404591"/>
                  <a:gd name="connsiteX5" fmla="*/ 756131 w 984766"/>
                  <a:gd name="connsiteY5" fmla="*/ 210778 h 404591"/>
                  <a:gd name="connsiteX6" fmla="*/ 435456 w 984766"/>
                  <a:gd name="connsiteY6" fmla="*/ 96478 h 404591"/>
                  <a:gd name="connsiteX7" fmla="*/ 397356 w 984766"/>
                  <a:gd name="connsiteY7" fmla="*/ 125053 h 404591"/>
                  <a:gd name="connsiteX8" fmla="*/ 743431 w 984766"/>
                  <a:gd name="connsiteY8" fmla="*/ 188553 h 404591"/>
                  <a:gd name="connsiteX9" fmla="*/ 397356 w 984766"/>
                  <a:gd name="connsiteY9" fmla="*/ 112353 h 404591"/>
                  <a:gd name="connsiteX10" fmla="*/ 187806 w 984766"/>
                  <a:gd name="connsiteY10" fmla="*/ 80603 h 404591"/>
                  <a:gd name="connsiteX11" fmla="*/ 3656 w 984766"/>
                  <a:gd name="connsiteY11" fmla="*/ 1228 h 40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4766" h="404591">
                    <a:moveTo>
                      <a:pt x="3656" y="1228"/>
                    </a:moveTo>
                    <a:cubicBezTo>
                      <a:pt x="-13806" y="-5651"/>
                      <a:pt x="34348" y="17632"/>
                      <a:pt x="83031" y="39328"/>
                    </a:cubicBezTo>
                    <a:cubicBezTo>
                      <a:pt x="131714" y="61024"/>
                      <a:pt x="211618" y="108120"/>
                      <a:pt x="295756" y="131403"/>
                    </a:cubicBezTo>
                    <a:cubicBezTo>
                      <a:pt x="379894" y="154686"/>
                      <a:pt x="473556" y="133520"/>
                      <a:pt x="587856" y="179028"/>
                    </a:cubicBezTo>
                    <a:cubicBezTo>
                      <a:pt x="702156" y="224536"/>
                      <a:pt x="953510" y="399161"/>
                      <a:pt x="981556" y="404453"/>
                    </a:cubicBezTo>
                    <a:cubicBezTo>
                      <a:pt x="1009602" y="409745"/>
                      <a:pt x="847148" y="262107"/>
                      <a:pt x="756131" y="210778"/>
                    </a:cubicBezTo>
                    <a:cubicBezTo>
                      <a:pt x="665114" y="159449"/>
                      <a:pt x="495252" y="110765"/>
                      <a:pt x="435456" y="96478"/>
                    </a:cubicBezTo>
                    <a:cubicBezTo>
                      <a:pt x="375660" y="82191"/>
                      <a:pt x="346027" y="109707"/>
                      <a:pt x="397356" y="125053"/>
                    </a:cubicBezTo>
                    <a:cubicBezTo>
                      <a:pt x="448685" y="140399"/>
                      <a:pt x="743431" y="190670"/>
                      <a:pt x="743431" y="188553"/>
                    </a:cubicBezTo>
                    <a:cubicBezTo>
                      <a:pt x="743431" y="186436"/>
                      <a:pt x="489960" y="130345"/>
                      <a:pt x="397356" y="112353"/>
                    </a:cubicBezTo>
                    <a:cubicBezTo>
                      <a:pt x="304752" y="94361"/>
                      <a:pt x="254481" y="97536"/>
                      <a:pt x="187806" y="80603"/>
                    </a:cubicBezTo>
                    <a:cubicBezTo>
                      <a:pt x="121131" y="63670"/>
                      <a:pt x="21118" y="8107"/>
                      <a:pt x="3656" y="1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DA26C37F-DE24-40B7-8122-A54624411D92}"/>
                  </a:ext>
                </a:extLst>
              </p:cNvPr>
              <p:cNvSpPr/>
              <p:nvPr/>
            </p:nvSpPr>
            <p:spPr>
              <a:xfrm>
                <a:off x="5765556" y="6299193"/>
                <a:ext cx="659105" cy="329593"/>
              </a:xfrm>
              <a:custGeom>
                <a:avLst/>
                <a:gdLst>
                  <a:gd name="connsiteX0" fmla="*/ 244 w 659105"/>
                  <a:gd name="connsiteY0" fmla="*/ 327032 h 329593"/>
                  <a:gd name="connsiteX1" fmla="*/ 49457 w 659105"/>
                  <a:gd name="connsiteY1" fmla="*/ 249245 h 329593"/>
                  <a:gd name="connsiteX2" fmla="*/ 144707 w 659105"/>
                  <a:gd name="connsiteY2" fmla="*/ 41282 h 329593"/>
                  <a:gd name="connsiteX3" fmla="*/ 147882 w 659105"/>
                  <a:gd name="connsiteY3" fmla="*/ 61920 h 329593"/>
                  <a:gd name="connsiteX4" fmla="*/ 176457 w 659105"/>
                  <a:gd name="connsiteY4" fmla="*/ 107957 h 329593"/>
                  <a:gd name="connsiteX5" fmla="*/ 219319 w 659105"/>
                  <a:gd name="connsiteY5" fmla="*/ 106370 h 329593"/>
                  <a:gd name="connsiteX6" fmla="*/ 265357 w 659105"/>
                  <a:gd name="connsiteY6" fmla="*/ 66682 h 329593"/>
                  <a:gd name="connsiteX7" fmla="*/ 301869 w 659105"/>
                  <a:gd name="connsiteY7" fmla="*/ 65095 h 329593"/>
                  <a:gd name="connsiteX8" fmla="*/ 374894 w 659105"/>
                  <a:gd name="connsiteY8" fmla="*/ 57157 h 329593"/>
                  <a:gd name="connsiteX9" fmla="*/ 422519 w 659105"/>
                  <a:gd name="connsiteY9" fmla="*/ 71445 h 329593"/>
                  <a:gd name="connsiteX10" fmla="*/ 497132 w 659105"/>
                  <a:gd name="connsiteY10" fmla="*/ 42870 h 329593"/>
                  <a:gd name="connsiteX11" fmla="*/ 582857 w 659105"/>
                  <a:gd name="connsiteY11" fmla="*/ 184157 h 329593"/>
                  <a:gd name="connsiteX12" fmla="*/ 609844 w 659105"/>
                  <a:gd name="connsiteY12" fmla="*/ 7 h 329593"/>
                  <a:gd name="connsiteX13" fmla="*/ 659057 w 659105"/>
                  <a:gd name="connsiteY13" fmla="*/ 176220 h 329593"/>
                  <a:gd name="connsiteX14" fmla="*/ 600319 w 659105"/>
                  <a:gd name="connsiteY14" fmla="*/ 39695 h 329593"/>
                  <a:gd name="connsiteX15" fmla="*/ 579682 w 659105"/>
                  <a:gd name="connsiteY15" fmla="*/ 92082 h 329593"/>
                  <a:gd name="connsiteX16" fmla="*/ 408232 w 659105"/>
                  <a:gd name="connsiteY16" fmla="*/ 61920 h 329593"/>
                  <a:gd name="connsiteX17" fmla="*/ 189157 w 659105"/>
                  <a:gd name="connsiteY17" fmla="*/ 49220 h 329593"/>
                  <a:gd name="connsiteX18" fmla="*/ 122482 w 659105"/>
                  <a:gd name="connsiteY18" fmla="*/ 76207 h 329593"/>
                  <a:gd name="connsiteX19" fmla="*/ 68507 w 659105"/>
                  <a:gd name="connsiteY19" fmla="*/ 166695 h 329593"/>
                  <a:gd name="connsiteX20" fmla="*/ 244 w 659105"/>
                  <a:gd name="connsiteY20" fmla="*/ 327032 h 32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9105" h="329593">
                    <a:moveTo>
                      <a:pt x="244" y="327032"/>
                    </a:moveTo>
                    <a:cubicBezTo>
                      <a:pt x="-2931" y="340790"/>
                      <a:pt x="25380" y="296870"/>
                      <a:pt x="49457" y="249245"/>
                    </a:cubicBezTo>
                    <a:cubicBezTo>
                      <a:pt x="73534" y="201620"/>
                      <a:pt x="128303" y="72503"/>
                      <a:pt x="144707" y="41282"/>
                    </a:cubicBezTo>
                    <a:cubicBezTo>
                      <a:pt x="161111" y="10061"/>
                      <a:pt x="142590" y="50807"/>
                      <a:pt x="147882" y="61920"/>
                    </a:cubicBezTo>
                    <a:cubicBezTo>
                      <a:pt x="153174" y="73032"/>
                      <a:pt x="164551" y="100549"/>
                      <a:pt x="176457" y="107957"/>
                    </a:cubicBezTo>
                    <a:cubicBezTo>
                      <a:pt x="188363" y="115365"/>
                      <a:pt x="204502" y="113249"/>
                      <a:pt x="219319" y="106370"/>
                    </a:cubicBezTo>
                    <a:cubicBezTo>
                      <a:pt x="234136" y="99491"/>
                      <a:pt x="251599" y="73561"/>
                      <a:pt x="265357" y="66682"/>
                    </a:cubicBezTo>
                    <a:cubicBezTo>
                      <a:pt x="279115" y="59803"/>
                      <a:pt x="283613" y="66682"/>
                      <a:pt x="301869" y="65095"/>
                    </a:cubicBezTo>
                    <a:cubicBezTo>
                      <a:pt x="320125" y="63507"/>
                      <a:pt x="354786" y="56099"/>
                      <a:pt x="374894" y="57157"/>
                    </a:cubicBezTo>
                    <a:cubicBezTo>
                      <a:pt x="395002" y="58215"/>
                      <a:pt x="402146" y="73826"/>
                      <a:pt x="422519" y="71445"/>
                    </a:cubicBezTo>
                    <a:cubicBezTo>
                      <a:pt x="442892" y="69064"/>
                      <a:pt x="470409" y="24085"/>
                      <a:pt x="497132" y="42870"/>
                    </a:cubicBezTo>
                    <a:cubicBezTo>
                      <a:pt x="523855" y="61655"/>
                      <a:pt x="564072" y="191301"/>
                      <a:pt x="582857" y="184157"/>
                    </a:cubicBezTo>
                    <a:cubicBezTo>
                      <a:pt x="601642" y="177013"/>
                      <a:pt x="597144" y="1330"/>
                      <a:pt x="609844" y="7"/>
                    </a:cubicBezTo>
                    <a:cubicBezTo>
                      <a:pt x="622544" y="-1316"/>
                      <a:pt x="660644" y="169605"/>
                      <a:pt x="659057" y="176220"/>
                    </a:cubicBezTo>
                    <a:cubicBezTo>
                      <a:pt x="657470" y="182835"/>
                      <a:pt x="613548" y="53718"/>
                      <a:pt x="600319" y="39695"/>
                    </a:cubicBezTo>
                    <a:cubicBezTo>
                      <a:pt x="587090" y="25672"/>
                      <a:pt x="611697" y="88378"/>
                      <a:pt x="579682" y="92082"/>
                    </a:cubicBezTo>
                    <a:cubicBezTo>
                      <a:pt x="547668" y="95786"/>
                      <a:pt x="473320" y="69064"/>
                      <a:pt x="408232" y="61920"/>
                    </a:cubicBezTo>
                    <a:cubicBezTo>
                      <a:pt x="343145" y="54776"/>
                      <a:pt x="236782" y="46839"/>
                      <a:pt x="189157" y="49220"/>
                    </a:cubicBezTo>
                    <a:cubicBezTo>
                      <a:pt x="141532" y="51601"/>
                      <a:pt x="142590" y="56628"/>
                      <a:pt x="122482" y="76207"/>
                    </a:cubicBezTo>
                    <a:cubicBezTo>
                      <a:pt x="102374" y="95786"/>
                      <a:pt x="89938" y="124362"/>
                      <a:pt x="68507" y="166695"/>
                    </a:cubicBezTo>
                    <a:cubicBezTo>
                      <a:pt x="47076" y="209028"/>
                      <a:pt x="3419" y="313274"/>
                      <a:pt x="244" y="3270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590C95EF-EE65-430B-B5D8-5997906D4288}"/>
                  </a:ext>
                </a:extLst>
              </p:cNvPr>
              <p:cNvSpPr/>
              <p:nvPr/>
            </p:nvSpPr>
            <p:spPr>
              <a:xfrm>
                <a:off x="6400822" y="6319248"/>
                <a:ext cx="656837" cy="512040"/>
              </a:xfrm>
              <a:custGeom>
                <a:avLst/>
                <a:gdLst>
                  <a:gd name="connsiteX0" fmla="*/ 9503 w 656837"/>
                  <a:gd name="connsiteY0" fmla="*/ 124415 h 512040"/>
                  <a:gd name="connsiteX1" fmla="*/ 49191 w 656837"/>
                  <a:gd name="connsiteY1" fmla="*/ 92665 h 512040"/>
                  <a:gd name="connsiteX2" fmla="*/ 131741 w 656837"/>
                  <a:gd name="connsiteY2" fmla="*/ 590 h 512040"/>
                  <a:gd name="connsiteX3" fmla="*/ 134916 w 656837"/>
                  <a:gd name="connsiteY3" fmla="*/ 141877 h 512040"/>
                  <a:gd name="connsiteX4" fmla="*/ 111103 w 656837"/>
                  <a:gd name="connsiteY4" fmla="*/ 176802 h 512040"/>
                  <a:gd name="connsiteX5" fmla="*/ 304778 w 656837"/>
                  <a:gd name="connsiteY5" fmla="*/ 32340 h 512040"/>
                  <a:gd name="connsiteX6" fmla="*/ 341291 w 656837"/>
                  <a:gd name="connsiteY6" fmla="*/ 130765 h 512040"/>
                  <a:gd name="connsiteX7" fmla="*/ 417491 w 656837"/>
                  <a:gd name="connsiteY7" fmla="*/ 141877 h 512040"/>
                  <a:gd name="connsiteX8" fmla="*/ 534966 w 656837"/>
                  <a:gd name="connsiteY8" fmla="*/ 162515 h 512040"/>
                  <a:gd name="connsiteX9" fmla="*/ 461941 w 656837"/>
                  <a:gd name="connsiteY9" fmla="*/ 165690 h 512040"/>
                  <a:gd name="connsiteX10" fmla="*/ 577828 w 656837"/>
                  <a:gd name="connsiteY10" fmla="*/ 230777 h 512040"/>
                  <a:gd name="connsiteX11" fmla="*/ 614341 w 656837"/>
                  <a:gd name="connsiteY11" fmla="*/ 337140 h 512040"/>
                  <a:gd name="connsiteX12" fmla="*/ 496866 w 656837"/>
                  <a:gd name="connsiteY12" fmla="*/ 413340 h 512040"/>
                  <a:gd name="connsiteX13" fmla="*/ 455591 w 656837"/>
                  <a:gd name="connsiteY13" fmla="*/ 392702 h 512040"/>
                  <a:gd name="connsiteX14" fmla="*/ 550841 w 656837"/>
                  <a:gd name="connsiteY14" fmla="*/ 416515 h 512040"/>
                  <a:gd name="connsiteX15" fmla="*/ 517503 w 656837"/>
                  <a:gd name="connsiteY15" fmla="*/ 486365 h 512040"/>
                  <a:gd name="connsiteX16" fmla="*/ 552428 w 656837"/>
                  <a:gd name="connsiteY16" fmla="*/ 507002 h 512040"/>
                  <a:gd name="connsiteX17" fmla="*/ 649266 w 656837"/>
                  <a:gd name="connsiteY17" fmla="*/ 399052 h 512040"/>
                  <a:gd name="connsiteX18" fmla="*/ 627041 w 656837"/>
                  <a:gd name="connsiteY18" fmla="*/ 251415 h 512040"/>
                  <a:gd name="connsiteX19" fmla="*/ 441303 w 656837"/>
                  <a:gd name="connsiteY19" fmla="*/ 110127 h 512040"/>
                  <a:gd name="connsiteX20" fmla="*/ 282553 w 656837"/>
                  <a:gd name="connsiteY20" fmla="*/ 81552 h 512040"/>
                  <a:gd name="connsiteX21" fmla="*/ 201591 w 656837"/>
                  <a:gd name="connsiteY21" fmla="*/ 103777 h 512040"/>
                  <a:gd name="connsiteX22" fmla="*/ 230166 w 656837"/>
                  <a:gd name="connsiteY22" fmla="*/ 10115 h 512040"/>
                  <a:gd name="connsiteX23" fmla="*/ 9503 w 656837"/>
                  <a:gd name="connsiteY23" fmla="*/ 124415 h 51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6837" h="512040">
                    <a:moveTo>
                      <a:pt x="9503" y="124415"/>
                    </a:moveTo>
                    <a:cubicBezTo>
                      <a:pt x="-20659" y="138173"/>
                      <a:pt x="28818" y="113302"/>
                      <a:pt x="49191" y="92665"/>
                    </a:cubicBezTo>
                    <a:cubicBezTo>
                      <a:pt x="69564" y="72028"/>
                      <a:pt x="117454" y="-7612"/>
                      <a:pt x="131741" y="590"/>
                    </a:cubicBezTo>
                    <a:cubicBezTo>
                      <a:pt x="146028" y="8792"/>
                      <a:pt x="138356" y="112508"/>
                      <a:pt x="134916" y="141877"/>
                    </a:cubicBezTo>
                    <a:cubicBezTo>
                      <a:pt x="131476" y="171246"/>
                      <a:pt x="82793" y="195058"/>
                      <a:pt x="111103" y="176802"/>
                    </a:cubicBezTo>
                    <a:cubicBezTo>
                      <a:pt x="139413" y="158546"/>
                      <a:pt x="266414" y="40013"/>
                      <a:pt x="304778" y="32340"/>
                    </a:cubicBezTo>
                    <a:cubicBezTo>
                      <a:pt x="343142" y="24667"/>
                      <a:pt x="322506" y="112509"/>
                      <a:pt x="341291" y="130765"/>
                    </a:cubicBezTo>
                    <a:cubicBezTo>
                      <a:pt x="360076" y="149021"/>
                      <a:pt x="385212" y="136585"/>
                      <a:pt x="417491" y="141877"/>
                    </a:cubicBezTo>
                    <a:cubicBezTo>
                      <a:pt x="449770" y="147169"/>
                      <a:pt x="527558" y="158546"/>
                      <a:pt x="534966" y="162515"/>
                    </a:cubicBezTo>
                    <a:cubicBezTo>
                      <a:pt x="542374" y="166484"/>
                      <a:pt x="454797" y="154313"/>
                      <a:pt x="461941" y="165690"/>
                    </a:cubicBezTo>
                    <a:cubicBezTo>
                      <a:pt x="469085" y="177067"/>
                      <a:pt x="552428" y="202202"/>
                      <a:pt x="577828" y="230777"/>
                    </a:cubicBezTo>
                    <a:cubicBezTo>
                      <a:pt x="603228" y="259352"/>
                      <a:pt x="627835" y="306713"/>
                      <a:pt x="614341" y="337140"/>
                    </a:cubicBezTo>
                    <a:cubicBezTo>
                      <a:pt x="600847" y="367567"/>
                      <a:pt x="523324" y="404080"/>
                      <a:pt x="496866" y="413340"/>
                    </a:cubicBezTo>
                    <a:cubicBezTo>
                      <a:pt x="470408" y="422600"/>
                      <a:pt x="446595" y="392173"/>
                      <a:pt x="455591" y="392702"/>
                    </a:cubicBezTo>
                    <a:cubicBezTo>
                      <a:pt x="464587" y="393231"/>
                      <a:pt x="540522" y="400905"/>
                      <a:pt x="550841" y="416515"/>
                    </a:cubicBezTo>
                    <a:cubicBezTo>
                      <a:pt x="561160" y="432125"/>
                      <a:pt x="517239" y="471284"/>
                      <a:pt x="517503" y="486365"/>
                    </a:cubicBezTo>
                    <a:cubicBezTo>
                      <a:pt x="517767" y="501446"/>
                      <a:pt x="530468" y="521554"/>
                      <a:pt x="552428" y="507002"/>
                    </a:cubicBezTo>
                    <a:cubicBezTo>
                      <a:pt x="574388" y="492450"/>
                      <a:pt x="636831" y="441650"/>
                      <a:pt x="649266" y="399052"/>
                    </a:cubicBezTo>
                    <a:cubicBezTo>
                      <a:pt x="661701" y="356454"/>
                      <a:pt x="661701" y="299569"/>
                      <a:pt x="627041" y="251415"/>
                    </a:cubicBezTo>
                    <a:cubicBezTo>
                      <a:pt x="592381" y="203261"/>
                      <a:pt x="498718" y="138437"/>
                      <a:pt x="441303" y="110127"/>
                    </a:cubicBezTo>
                    <a:cubicBezTo>
                      <a:pt x="383888" y="81817"/>
                      <a:pt x="322505" y="82610"/>
                      <a:pt x="282553" y="81552"/>
                    </a:cubicBezTo>
                    <a:cubicBezTo>
                      <a:pt x="242601" y="80494"/>
                      <a:pt x="210322" y="115683"/>
                      <a:pt x="201591" y="103777"/>
                    </a:cubicBezTo>
                    <a:cubicBezTo>
                      <a:pt x="192860" y="91871"/>
                      <a:pt x="261122" y="9850"/>
                      <a:pt x="230166" y="10115"/>
                    </a:cubicBezTo>
                    <a:cubicBezTo>
                      <a:pt x="199210" y="10380"/>
                      <a:pt x="39665" y="110657"/>
                      <a:pt x="9503" y="1244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32632D5A-6A0A-478D-812A-8CC5859F6D9E}"/>
                  </a:ext>
                </a:extLst>
              </p:cNvPr>
              <p:cNvSpPr/>
              <p:nvPr/>
            </p:nvSpPr>
            <p:spPr>
              <a:xfrm>
                <a:off x="7120392" y="6495997"/>
                <a:ext cx="182238" cy="572069"/>
              </a:xfrm>
              <a:custGeom>
                <a:avLst/>
                <a:gdLst>
                  <a:gd name="connsiteX0" fmla="*/ 75 w 182238"/>
                  <a:gd name="connsiteY0" fmla="*/ 53 h 572069"/>
                  <a:gd name="connsiteX1" fmla="*/ 118608 w 182238"/>
                  <a:gd name="connsiteY1" fmla="*/ 150336 h 572069"/>
                  <a:gd name="connsiteX2" fmla="*/ 95325 w 182238"/>
                  <a:gd name="connsiteY2" fmla="*/ 266753 h 572069"/>
                  <a:gd name="connsiteX3" fmla="*/ 139775 w 182238"/>
                  <a:gd name="connsiteY3" fmla="*/ 230770 h 572069"/>
                  <a:gd name="connsiteX4" fmla="*/ 120725 w 182238"/>
                  <a:gd name="connsiteY4" fmla="*/ 461486 h 572069"/>
                  <a:gd name="connsiteX5" fmla="*/ 135541 w 182238"/>
                  <a:gd name="connsiteY5" fmla="*/ 497470 h 572069"/>
                  <a:gd name="connsiteX6" fmla="*/ 82625 w 182238"/>
                  <a:gd name="connsiteY6" fmla="*/ 565203 h 572069"/>
                  <a:gd name="connsiteX7" fmla="*/ 182108 w 182238"/>
                  <a:gd name="connsiteY7" fmla="*/ 313320 h 572069"/>
                  <a:gd name="connsiteX8" fmla="*/ 101675 w 182238"/>
                  <a:gd name="connsiteY8" fmla="*/ 167270 h 572069"/>
                  <a:gd name="connsiteX9" fmla="*/ 75 w 182238"/>
                  <a:gd name="connsiteY9" fmla="*/ 53 h 57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238" h="572069">
                    <a:moveTo>
                      <a:pt x="75" y="53"/>
                    </a:moveTo>
                    <a:cubicBezTo>
                      <a:pt x="2897" y="-2769"/>
                      <a:pt x="102733" y="105886"/>
                      <a:pt x="118608" y="150336"/>
                    </a:cubicBezTo>
                    <a:cubicBezTo>
                      <a:pt x="134483" y="194786"/>
                      <a:pt x="91797" y="253347"/>
                      <a:pt x="95325" y="266753"/>
                    </a:cubicBezTo>
                    <a:cubicBezTo>
                      <a:pt x="98853" y="280159"/>
                      <a:pt x="135542" y="198315"/>
                      <a:pt x="139775" y="230770"/>
                    </a:cubicBezTo>
                    <a:cubicBezTo>
                      <a:pt x="144008" y="263226"/>
                      <a:pt x="121431" y="417036"/>
                      <a:pt x="120725" y="461486"/>
                    </a:cubicBezTo>
                    <a:cubicBezTo>
                      <a:pt x="120019" y="505936"/>
                      <a:pt x="141891" y="480184"/>
                      <a:pt x="135541" y="497470"/>
                    </a:cubicBezTo>
                    <a:cubicBezTo>
                      <a:pt x="129191" y="514756"/>
                      <a:pt x="74864" y="595895"/>
                      <a:pt x="82625" y="565203"/>
                    </a:cubicBezTo>
                    <a:cubicBezTo>
                      <a:pt x="90386" y="534511"/>
                      <a:pt x="178933" y="379642"/>
                      <a:pt x="182108" y="313320"/>
                    </a:cubicBezTo>
                    <a:cubicBezTo>
                      <a:pt x="185283" y="246998"/>
                      <a:pt x="129544" y="218776"/>
                      <a:pt x="101675" y="167270"/>
                    </a:cubicBezTo>
                    <a:cubicBezTo>
                      <a:pt x="73806" y="115764"/>
                      <a:pt x="-2747" y="2875"/>
                      <a:pt x="75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01A2C3B2-71F4-4BF2-8140-17BC1942ED17}"/>
                  </a:ext>
                </a:extLst>
              </p:cNvPr>
              <p:cNvSpPr/>
              <p:nvPr/>
            </p:nvSpPr>
            <p:spPr>
              <a:xfrm>
                <a:off x="6027584" y="6955180"/>
                <a:ext cx="701654" cy="489712"/>
              </a:xfrm>
              <a:custGeom>
                <a:avLst/>
                <a:gdLst>
                  <a:gd name="connsiteX0" fmla="*/ 683 w 701654"/>
                  <a:gd name="connsiteY0" fmla="*/ 70037 h 489712"/>
                  <a:gd name="connsiteX1" fmla="*/ 89583 w 701654"/>
                  <a:gd name="connsiteY1" fmla="*/ 93320 h 489712"/>
                  <a:gd name="connsiteX2" fmla="*/ 252566 w 701654"/>
                  <a:gd name="connsiteY2" fmla="*/ 163170 h 489712"/>
                  <a:gd name="connsiteX3" fmla="*/ 172133 w 701654"/>
                  <a:gd name="connsiteY3" fmla="*/ 391770 h 489712"/>
                  <a:gd name="connsiteX4" fmla="*/ 288549 w 701654"/>
                  <a:gd name="connsiteY4" fmla="*/ 203387 h 489712"/>
                  <a:gd name="connsiteX5" fmla="*/ 299133 w 701654"/>
                  <a:gd name="connsiteY5" fmla="*/ 489137 h 489712"/>
                  <a:gd name="connsiteX6" fmla="*/ 390149 w 701654"/>
                  <a:gd name="connsiteY6" fmla="*/ 281703 h 489712"/>
                  <a:gd name="connsiteX7" fmla="*/ 445183 w 701654"/>
                  <a:gd name="connsiteY7" fmla="*/ 446803 h 489712"/>
                  <a:gd name="connsiteX8" fmla="*/ 565833 w 701654"/>
                  <a:gd name="connsiteY8" fmla="*/ 197037 h 489712"/>
                  <a:gd name="connsiteX9" fmla="*/ 690716 w 701654"/>
                  <a:gd name="connsiteY9" fmla="*/ 76387 h 489712"/>
                  <a:gd name="connsiteX10" fmla="*/ 267383 w 701654"/>
                  <a:gd name="connsiteY10" fmla="*/ 187 h 489712"/>
                  <a:gd name="connsiteX11" fmla="*/ 614516 w 701654"/>
                  <a:gd name="connsiteY11" fmla="*/ 97553 h 489712"/>
                  <a:gd name="connsiteX12" fmla="*/ 500216 w 701654"/>
                  <a:gd name="connsiteY12" fmla="*/ 245720 h 489712"/>
                  <a:gd name="connsiteX13" fmla="*/ 430366 w 701654"/>
                  <a:gd name="connsiteY13" fmla="*/ 324037 h 489712"/>
                  <a:gd name="connsiteX14" fmla="*/ 320299 w 701654"/>
                  <a:gd name="connsiteY14" fmla="*/ 406587 h 489712"/>
                  <a:gd name="connsiteX15" fmla="*/ 318183 w 701654"/>
                  <a:gd name="connsiteY15" fmla="*/ 326153 h 489712"/>
                  <a:gd name="connsiteX16" fmla="*/ 263149 w 701654"/>
                  <a:gd name="connsiteY16" fmla="*/ 207620 h 489712"/>
                  <a:gd name="connsiteX17" fmla="*/ 134033 w 701654"/>
                  <a:gd name="connsiteY17" fmla="*/ 114487 h 489712"/>
                  <a:gd name="connsiteX18" fmla="*/ 683 w 701654"/>
                  <a:gd name="connsiteY18" fmla="*/ 70037 h 48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1654" h="489712">
                    <a:moveTo>
                      <a:pt x="683" y="70037"/>
                    </a:moveTo>
                    <a:cubicBezTo>
                      <a:pt x="-6725" y="66509"/>
                      <a:pt x="47602" y="77798"/>
                      <a:pt x="89583" y="93320"/>
                    </a:cubicBezTo>
                    <a:cubicBezTo>
                      <a:pt x="131564" y="108842"/>
                      <a:pt x="238808" y="113428"/>
                      <a:pt x="252566" y="163170"/>
                    </a:cubicBezTo>
                    <a:cubicBezTo>
                      <a:pt x="266324" y="212912"/>
                      <a:pt x="166136" y="385067"/>
                      <a:pt x="172133" y="391770"/>
                    </a:cubicBezTo>
                    <a:cubicBezTo>
                      <a:pt x="178130" y="398473"/>
                      <a:pt x="267382" y="187159"/>
                      <a:pt x="288549" y="203387"/>
                    </a:cubicBezTo>
                    <a:cubicBezTo>
                      <a:pt x="309716" y="219615"/>
                      <a:pt x="282200" y="476084"/>
                      <a:pt x="299133" y="489137"/>
                    </a:cubicBezTo>
                    <a:cubicBezTo>
                      <a:pt x="316066" y="502190"/>
                      <a:pt x="365807" y="288759"/>
                      <a:pt x="390149" y="281703"/>
                    </a:cubicBezTo>
                    <a:cubicBezTo>
                      <a:pt x="414491" y="274647"/>
                      <a:pt x="415902" y="460914"/>
                      <a:pt x="445183" y="446803"/>
                    </a:cubicBezTo>
                    <a:cubicBezTo>
                      <a:pt x="474464" y="432692"/>
                      <a:pt x="524911" y="258773"/>
                      <a:pt x="565833" y="197037"/>
                    </a:cubicBezTo>
                    <a:cubicBezTo>
                      <a:pt x="606755" y="135301"/>
                      <a:pt x="740458" y="109195"/>
                      <a:pt x="690716" y="76387"/>
                    </a:cubicBezTo>
                    <a:cubicBezTo>
                      <a:pt x="640974" y="43579"/>
                      <a:pt x="280083" y="-3341"/>
                      <a:pt x="267383" y="187"/>
                    </a:cubicBezTo>
                    <a:cubicBezTo>
                      <a:pt x="254683" y="3715"/>
                      <a:pt x="575711" y="56631"/>
                      <a:pt x="614516" y="97553"/>
                    </a:cubicBezTo>
                    <a:cubicBezTo>
                      <a:pt x="653321" y="138475"/>
                      <a:pt x="530908" y="207973"/>
                      <a:pt x="500216" y="245720"/>
                    </a:cubicBezTo>
                    <a:cubicBezTo>
                      <a:pt x="469524" y="283467"/>
                      <a:pt x="460352" y="297226"/>
                      <a:pt x="430366" y="324037"/>
                    </a:cubicBezTo>
                    <a:cubicBezTo>
                      <a:pt x="400380" y="350848"/>
                      <a:pt x="338996" y="406234"/>
                      <a:pt x="320299" y="406587"/>
                    </a:cubicBezTo>
                    <a:cubicBezTo>
                      <a:pt x="301602" y="406940"/>
                      <a:pt x="327708" y="359314"/>
                      <a:pt x="318183" y="326153"/>
                    </a:cubicBezTo>
                    <a:cubicBezTo>
                      <a:pt x="308658" y="292992"/>
                      <a:pt x="293841" y="242898"/>
                      <a:pt x="263149" y="207620"/>
                    </a:cubicBezTo>
                    <a:cubicBezTo>
                      <a:pt x="232457" y="172342"/>
                      <a:pt x="173897" y="136007"/>
                      <a:pt x="134033" y="114487"/>
                    </a:cubicBezTo>
                    <a:cubicBezTo>
                      <a:pt x="94169" y="92968"/>
                      <a:pt x="8091" y="73565"/>
                      <a:pt x="683" y="70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1CCE0826-3976-40BC-80F0-BD09916FCFCD}"/>
                  </a:ext>
                </a:extLst>
              </p:cNvPr>
              <p:cNvSpPr/>
              <p:nvPr/>
            </p:nvSpPr>
            <p:spPr>
              <a:xfrm>
                <a:off x="5596475" y="6645595"/>
                <a:ext cx="537852" cy="683900"/>
              </a:xfrm>
              <a:custGeom>
                <a:avLst/>
                <a:gdLst>
                  <a:gd name="connsiteX0" fmla="*/ 289975 w 537852"/>
                  <a:gd name="connsiteY0" fmla="*/ 2855 h 683900"/>
                  <a:gd name="connsiteX1" fmla="*/ 96300 w 537852"/>
                  <a:gd name="connsiteY1" fmla="*/ 48893 h 683900"/>
                  <a:gd name="connsiteX2" fmla="*/ 21688 w 537852"/>
                  <a:gd name="connsiteY2" fmla="*/ 187005 h 683900"/>
                  <a:gd name="connsiteX3" fmla="*/ 75663 w 537852"/>
                  <a:gd name="connsiteY3" fmla="*/ 109218 h 683900"/>
                  <a:gd name="connsiteX4" fmla="*/ 47088 w 537852"/>
                  <a:gd name="connsiteY4" fmla="*/ 212405 h 683900"/>
                  <a:gd name="connsiteX5" fmla="*/ 85188 w 537852"/>
                  <a:gd name="connsiteY5" fmla="*/ 213993 h 683900"/>
                  <a:gd name="connsiteX6" fmla="*/ 137575 w 537852"/>
                  <a:gd name="connsiteY6" fmla="*/ 345755 h 683900"/>
                  <a:gd name="connsiteX7" fmla="*/ 153450 w 537852"/>
                  <a:gd name="connsiteY7" fmla="*/ 291780 h 683900"/>
                  <a:gd name="connsiteX8" fmla="*/ 194725 w 537852"/>
                  <a:gd name="connsiteY8" fmla="*/ 480693 h 683900"/>
                  <a:gd name="connsiteX9" fmla="*/ 212188 w 537852"/>
                  <a:gd name="connsiteY9" fmla="*/ 472755 h 683900"/>
                  <a:gd name="connsiteX10" fmla="*/ 258225 w 537852"/>
                  <a:gd name="connsiteY10" fmla="*/ 534668 h 683900"/>
                  <a:gd name="connsiteX11" fmla="*/ 537625 w 537852"/>
                  <a:gd name="connsiteY11" fmla="*/ 507680 h 683900"/>
                  <a:gd name="connsiteX12" fmla="*/ 309025 w 537852"/>
                  <a:gd name="connsiteY12" fmla="*/ 509268 h 683900"/>
                  <a:gd name="connsiteX13" fmla="*/ 496350 w 537852"/>
                  <a:gd name="connsiteY13" fmla="*/ 529905 h 683900"/>
                  <a:gd name="connsiteX14" fmla="*/ 364588 w 537852"/>
                  <a:gd name="connsiteY14" fmla="*/ 612455 h 683900"/>
                  <a:gd name="connsiteX15" fmla="*/ 472538 w 537852"/>
                  <a:gd name="connsiteY15" fmla="*/ 672780 h 683900"/>
                  <a:gd name="connsiteX16" fmla="*/ 451900 w 537852"/>
                  <a:gd name="connsiteY16" fmla="*/ 671193 h 683900"/>
                  <a:gd name="connsiteX17" fmla="*/ 197900 w 537852"/>
                  <a:gd name="connsiteY17" fmla="*/ 544193 h 683900"/>
                  <a:gd name="connsiteX18" fmla="*/ 50263 w 537852"/>
                  <a:gd name="connsiteY18" fmla="*/ 218755 h 683900"/>
                  <a:gd name="connsiteX19" fmla="*/ 18513 w 537852"/>
                  <a:gd name="connsiteY19" fmla="*/ 120330 h 683900"/>
                  <a:gd name="connsiteX20" fmla="*/ 289975 w 537852"/>
                  <a:gd name="connsiteY20" fmla="*/ 2855 h 68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7852" h="683900">
                    <a:moveTo>
                      <a:pt x="289975" y="2855"/>
                    </a:moveTo>
                    <a:cubicBezTo>
                      <a:pt x="302939" y="-9051"/>
                      <a:pt x="141014" y="18201"/>
                      <a:pt x="96300" y="48893"/>
                    </a:cubicBezTo>
                    <a:cubicBezTo>
                      <a:pt x="51586" y="79585"/>
                      <a:pt x="25127" y="176951"/>
                      <a:pt x="21688" y="187005"/>
                    </a:cubicBezTo>
                    <a:cubicBezTo>
                      <a:pt x="18248" y="197059"/>
                      <a:pt x="71430" y="104985"/>
                      <a:pt x="75663" y="109218"/>
                    </a:cubicBezTo>
                    <a:cubicBezTo>
                      <a:pt x="79896" y="113451"/>
                      <a:pt x="45501" y="194943"/>
                      <a:pt x="47088" y="212405"/>
                    </a:cubicBezTo>
                    <a:cubicBezTo>
                      <a:pt x="48675" y="229867"/>
                      <a:pt x="70107" y="191768"/>
                      <a:pt x="85188" y="213993"/>
                    </a:cubicBezTo>
                    <a:cubicBezTo>
                      <a:pt x="100269" y="236218"/>
                      <a:pt x="126198" y="332791"/>
                      <a:pt x="137575" y="345755"/>
                    </a:cubicBezTo>
                    <a:cubicBezTo>
                      <a:pt x="148952" y="358719"/>
                      <a:pt x="143925" y="269290"/>
                      <a:pt x="153450" y="291780"/>
                    </a:cubicBezTo>
                    <a:cubicBezTo>
                      <a:pt x="162975" y="314270"/>
                      <a:pt x="184935" y="450531"/>
                      <a:pt x="194725" y="480693"/>
                    </a:cubicBezTo>
                    <a:cubicBezTo>
                      <a:pt x="204515" y="510855"/>
                      <a:pt x="201605" y="463759"/>
                      <a:pt x="212188" y="472755"/>
                    </a:cubicBezTo>
                    <a:cubicBezTo>
                      <a:pt x="222771" y="481751"/>
                      <a:pt x="203985" y="528847"/>
                      <a:pt x="258225" y="534668"/>
                    </a:cubicBezTo>
                    <a:cubicBezTo>
                      <a:pt x="312465" y="540489"/>
                      <a:pt x="529158" y="511913"/>
                      <a:pt x="537625" y="507680"/>
                    </a:cubicBezTo>
                    <a:cubicBezTo>
                      <a:pt x="546092" y="503447"/>
                      <a:pt x="315904" y="505564"/>
                      <a:pt x="309025" y="509268"/>
                    </a:cubicBezTo>
                    <a:cubicBezTo>
                      <a:pt x="302146" y="512972"/>
                      <a:pt x="487090" y="512707"/>
                      <a:pt x="496350" y="529905"/>
                    </a:cubicBezTo>
                    <a:cubicBezTo>
                      <a:pt x="505610" y="547103"/>
                      <a:pt x="368557" y="588643"/>
                      <a:pt x="364588" y="612455"/>
                    </a:cubicBezTo>
                    <a:cubicBezTo>
                      <a:pt x="360619" y="636267"/>
                      <a:pt x="457986" y="662990"/>
                      <a:pt x="472538" y="672780"/>
                    </a:cubicBezTo>
                    <a:cubicBezTo>
                      <a:pt x="487090" y="682570"/>
                      <a:pt x="497673" y="692624"/>
                      <a:pt x="451900" y="671193"/>
                    </a:cubicBezTo>
                    <a:cubicBezTo>
                      <a:pt x="406127" y="649762"/>
                      <a:pt x="264839" y="619599"/>
                      <a:pt x="197900" y="544193"/>
                    </a:cubicBezTo>
                    <a:cubicBezTo>
                      <a:pt x="130960" y="468787"/>
                      <a:pt x="80161" y="289399"/>
                      <a:pt x="50263" y="218755"/>
                    </a:cubicBezTo>
                    <a:cubicBezTo>
                      <a:pt x="20365" y="148111"/>
                      <a:pt x="-26201" y="156578"/>
                      <a:pt x="18513" y="120330"/>
                    </a:cubicBezTo>
                    <a:cubicBezTo>
                      <a:pt x="63227" y="84082"/>
                      <a:pt x="277011" y="14761"/>
                      <a:pt x="289975" y="2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7D7B8212-99F2-4945-8A01-6A433E1726D9}"/>
                  </a:ext>
                </a:extLst>
              </p:cNvPr>
              <p:cNvSpPr/>
              <p:nvPr/>
            </p:nvSpPr>
            <p:spPr>
              <a:xfrm>
                <a:off x="6644056" y="6835709"/>
                <a:ext cx="470319" cy="551835"/>
              </a:xfrm>
              <a:custGeom>
                <a:avLst/>
                <a:gdLst>
                  <a:gd name="connsiteX0" fmla="*/ 323482 w 470319"/>
                  <a:gd name="connsiteY0" fmla="*/ 66 h 551835"/>
                  <a:gd name="connsiteX1" fmla="*/ 453657 w 470319"/>
                  <a:gd name="connsiteY1" fmla="*/ 265179 h 551835"/>
                  <a:gd name="connsiteX2" fmla="*/ 309194 w 470319"/>
                  <a:gd name="connsiteY2" fmla="*/ 157229 h 551835"/>
                  <a:gd name="connsiteX3" fmla="*/ 374282 w 470319"/>
                  <a:gd name="connsiteY3" fmla="*/ 390591 h 551835"/>
                  <a:gd name="connsiteX4" fmla="*/ 204419 w 470319"/>
                  <a:gd name="connsiteY4" fmla="*/ 327091 h 551835"/>
                  <a:gd name="connsiteX5" fmla="*/ 258394 w 470319"/>
                  <a:gd name="connsiteY5" fmla="*/ 481079 h 551835"/>
                  <a:gd name="connsiteX6" fmla="*/ 217119 w 470319"/>
                  <a:gd name="connsiteY6" fmla="*/ 452504 h 551835"/>
                  <a:gd name="connsiteX7" fmla="*/ 64719 w 470319"/>
                  <a:gd name="connsiteY7" fmla="*/ 422341 h 551835"/>
                  <a:gd name="connsiteX8" fmla="*/ 7569 w 470319"/>
                  <a:gd name="connsiteY8" fmla="*/ 398529 h 551835"/>
                  <a:gd name="connsiteX9" fmla="*/ 223469 w 470319"/>
                  <a:gd name="connsiteY9" fmla="*/ 484254 h 551835"/>
                  <a:gd name="connsiteX10" fmla="*/ 253632 w 470319"/>
                  <a:gd name="connsiteY10" fmla="*/ 550929 h 551835"/>
                  <a:gd name="connsiteX11" fmla="*/ 306019 w 470319"/>
                  <a:gd name="connsiteY11" fmla="*/ 435041 h 551835"/>
                  <a:gd name="connsiteX12" fmla="*/ 402857 w 470319"/>
                  <a:gd name="connsiteY12" fmla="*/ 263591 h 551835"/>
                  <a:gd name="connsiteX13" fmla="*/ 433019 w 470319"/>
                  <a:gd name="connsiteY13" fmla="*/ 279466 h 551835"/>
                  <a:gd name="connsiteX14" fmla="*/ 466357 w 470319"/>
                  <a:gd name="connsiteY14" fmla="*/ 239779 h 551835"/>
                  <a:gd name="connsiteX15" fmla="*/ 323482 w 470319"/>
                  <a:gd name="connsiteY15" fmla="*/ 66 h 55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0319" h="551835">
                    <a:moveTo>
                      <a:pt x="323482" y="66"/>
                    </a:moveTo>
                    <a:cubicBezTo>
                      <a:pt x="321365" y="4299"/>
                      <a:pt x="456038" y="238985"/>
                      <a:pt x="453657" y="265179"/>
                    </a:cubicBezTo>
                    <a:cubicBezTo>
                      <a:pt x="451276" y="291373"/>
                      <a:pt x="322423" y="136327"/>
                      <a:pt x="309194" y="157229"/>
                    </a:cubicBezTo>
                    <a:cubicBezTo>
                      <a:pt x="295965" y="178131"/>
                      <a:pt x="391744" y="362281"/>
                      <a:pt x="374282" y="390591"/>
                    </a:cubicBezTo>
                    <a:cubicBezTo>
                      <a:pt x="356820" y="418901"/>
                      <a:pt x="223734" y="312010"/>
                      <a:pt x="204419" y="327091"/>
                    </a:cubicBezTo>
                    <a:cubicBezTo>
                      <a:pt x="185104" y="342172"/>
                      <a:pt x="256277" y="460177"/>
                      <a:pt x="258394" y="481079"/>
                    </a:cubicBezTo>
                    <a:cubicBezTo>
                      <a:pt x="260511" y="501981"/>
                      <a:pt x="249398" y="462294"/>
                      <a:pt x="217119" y="452504"/>
                    </a:cubicBezTo>
                    <a:cubicBezTo>
                      <a:pt x="184840" y="442714"/>
                      <a:pt x="99644" y="431337"/>
                      <a:pt x="64719" y="422341"/>
                    </a:cubicBezTo>
                    <a:cubicBezTo>
                      <a:pt x="29794" y="413345"/>
                      <a:pt x="-18889" y="388210"/>
                      <a:pt x="7569" y="398529"/>
                    </a:cubicBezTo>
                    <a:cubicBezTo>
                      <a:pt x="34027" y="408848"/>
                      <a:pt x="182458" y="458854"/>
                      <a:pt x="223469" y="484254"/>
                    </a:cubicBezTo>
                    <a:cubicBezTo>
                      <a:pt x="264480" y="509654"/>
                      <a:pt x="239874" y="559131"/>
                      <a:pt x="253632" y="550929"/>
                    </a:cubicBezTo>
                    <a:cubicBezTo>
                      <a:pt x="267390" y="542727"/>
                      <a:pt x="281148" y="482931"/>
                      <a:pt x="306019" y="435041"/>
                    </a:cubicBezTo>
                    <a:cubicBezTo>
                      <a:pt x="330890" y="387151"/>
                      <a:pt x="381690" y="289520"/>
                      <a:pt x="402857" y="263591"/>
                    </a:cubicBezTo>
                    <a:cubicBezTo>
                      <a:pt x="424024" y="237662"/>
                      <a:pt x="422436" y="283435"/>
                      <a:pt x="433019" y="279466"/>
                    </a:cubicBezTo>
                    <a:cubicBezTo>
                      <a:pt x="443602" y="275497"/>
                      <a:pt x="482761" y="284758"/>
                      <a:pt x="466357" y="239779"/>
                    </a:cubicBezTo>
                    <a:cubicBezTo>
                      <a:pt x="449953" y="194800"/>
                      <a:pt x="325599" y="-4167"/>
                      <a:pt x="323482" y="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AD00E562-0A97-437F-A061-C787748C7B60}"/>
                  </a:ext>
                </a:extLst>
              </p:cNvPr>
              <p:cNvSpPr/>
              <p:nvPr/>
            </p:nvSpPr>
            <p:spPr>
              <a:xfrm>
                <a:off x="5115932" y="6962701"/>
                <a:ext cx="424963" cy="717687"/>
              </a:xfrm>
              <a:custGeom>
                <a:avLst/>
                <a:gdLst>
                  <a:gd name="connsiteX0" fmla="*/ 424443 w 424963"/>
                  <a:gd name="connsiteY0" fmla="*/ 74 h 717687"/>
                  <a:gd name="connsiteX1" fmla="*/ 49793 w 424963"/>
                  <a:gd name="connsiteY1" fmla="*/ 149299 h 717687"/>
                  <a:gd name="connsiteX2" fmla="*/ 116468 w 424963"/>
                  <a:gd name="connsiteY2" fmla="*/ 504899 h 717687"/>
                  <a:gd name="connsiteX3" fmla="*/ 59318 w 424963"/>
                  <a:gd name="connsiteY3" fmla="*/ 685874 h 717687"/>
                  <a:gd name="connsiteX4" fmla="*/ 8518 w 424963"/>
                  <a:gd name="connsiteY4" fmla="*/ 704924 h 717687"/>
                  <a:gd name="connsiteX5" fmla="*/ 68843 w 424963"/>
                  <a:gd name="connsiteY5" fmla="*/ 549349 h 717687"/>
                  <a:gd name="connsiteX6" fmla="*/ 2168 w 424963"/>
                  <a:gd name="connsiteY6" fmla="*/ 482674 h 717687"/>
                  <a:gd name="connsiteX7" fmla="*/ 167268 w 424963"/>
                  <a:gd name="connsiteY7" fmla="*/ 425524 h 717687"/>
                  <a:gd name="connsiteX8" fmla="*/ 68843 w 424963"/>
                  <a:gd name="connsiteY8" fmla="*/ 238199 h 717687"/>
                  <a:gd name="connsiteX9" fmla="*/ 8518 w 424963"/>
                  <a:gd name="connsiteY9" fmla="*/ 196924 h 717687"/>
                  <a:gd name="connsiteX10" fmla="*/ 129168 w 424963"/>
                  <a:gd name="connsiteY10" fmla="*/ 165174 h 717687"/>
                  <a:gd name="connsiteX11" fmla="*/ 424443 w 424963"/>
                  <a:gd name="connsiteY11" fmla="*/ 74 h 71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4963" h="717687">
                    <a:moveTo>
                      <a:pt x="424443" y="74"/>
                    </a:moveTo>
                    <a:cubicBezTo>
                      <a:pt x="411214" y="-2572"/>
                      <a:pt x="101122" y="65162"/>
                      <a:pt x="49793" y="149299"/>
                    </a:cubicBezTo>
                    <a:cubicBezTo>
                      <a:pt x="-1536" y="233436"/>
                      <a:pt x="114881" y="415470"/>
                      <a:pt x="116468" y="504899"/>
                    </a:cubicBezTo>
                    <a:cubicBezTo>
                      <a:pt x="118055" y="594328"/>
                      <a:pt x="77310" y="652537"/>
                      <a:pt x="59318" y="685874"/>
                    </a:cubicBezTo>
                    <a:cubicBezTo>
                      <a:pt x="41326" y="719211"/>
                      <a:pt x="6931" y="727678"/>
                      <a:pt x="8518" y="704924"/>
                    </a:cubicBezTo>
                    <a:cubicBezTo>
                      <a:pt x="10105" y="682170"/>
                      <a:pt x="69901" y="586391"/>
                      <a:pt x="68843" y="549349"/>
                    </a:cubicBezTo>
                    <a:cubicBezTo>
                      <a:pt x="67785" y="512307"/>
                      <a:pt x="-14236" y="503311"/>
                      <a:pt x="2168" y="482674"/>
                    </a:cubicBezTo>
                    <a:cubicBezTo>
                      <a:pt x="18572" y="462037"/>
                      <a:pt x="156155" y="466270"/>
                      <a:pt x="167268" y="425524"/>
                    </a:cubicBezTo>
                    <a:cubicBezTo>
                      <a:pt x="178380" y="384778"/>
                      <a:pt x="95301" y="276299"/>
                      <a:pt x="68843" y="238199"/>
                    </a:cubicBezTo>
                    <a:cubicBezTo>
                      <a:pt x="42385" y="200099"/>
                      <a:pt x="-1536" y="209095"/>
                      <a:pt x="8518" y="196924"/>
                    </a:cubicBezTo>
                    <a:cubicBezTo>
                      <a:pt x="18572" y="184753"/>
                      <a:pt x="63551" y="194807"/>
                      <a:pt x="129168" y="165174"/>
                    </a:cubicBezTo>
                    <a:cubicBezTo>
                      <a:pt x="194785" y="135541"/>
                      <a:pt x="437672" y="2720"/>
                      <a:pt x="424443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3F977ED6-AA70-4D76-8341-5631F8C5565C}"/>
                  </a:ext>
                </a:extLst>
              </p:cNvPr>
              <p:cNvSpPr/>
              <p:nvPr/>
            </p:nvSpPr>
            <p:spPr>
              <a:xfrm>
                <a:off x="5239524" y="7491929"/>
                <a:ext cx="2208663" cy="774425"/>
              </a:xfrm>
              <a:custGeom>
                <a:avLst/>
                <a:gdLst>
                  <a:gd name="connsiteX0" fmla="*/ 24626 w 2208663"/>
                  <a:gd name="connsiteY0" fmla="*/ 207446 h 774425"/>
                  <a:gd name="connsiteX1" fmla="*/ 62726 w 2208663"/>
                  <a:gd name="connsiteY1" fmla="*/ 283646 h 774425"/>
                  <a:gd name="connsiteX2" fmla="*/ 167501 w 2208663"/>
                  <a:gd name="connsiteY2" fmla="*/ 585271 h 774425"/>
                  <a:gd name="connsiteX3" fmla="*/ 338951 w 2208663"/>
                  <a:gd name="connsiteY3" fmla="*/ 699571 h 774425"/>
                  <a:gd name="connsiteX4" fmla="*/ 370701 w 2208663"/>
                  <a:gd name="connsiteY4" fmla="*/ 610671 h 774425"/>
                  <a:gd name="connsiteX5" fmla="*/ 485001 w 2208663"/>
                  <a:gd name="connsiteY5" fmla="*/ 705921 h 774425"/>
                  <a:gd name="connsiteX6" fmla="*/ 637401 w 2208663"/>
                  <a:gd name="connsiteY6" fmla="*/ 623371 h 774425"/>
                  <a:gd name="connsiteX7" fmla="*/ 700901 w 2208663"/>
                  <a:gd name="connsiteY7" fmla="*/ 696396 h 774425"/>
                  <a:gd name="connsiteX8" fmla="*/ 897751 w 2208663"/>
                  <a:gd name="connsiteY8" fmla="*/ 655121 h 774425"/>
                  <a:gd name="connsiteX9" fmla="*/ 1050151 w 2208663"/>
                  <a:gd name="connsiteY9" fmla="*/ 617021 h 774425"/>
                  <a:gd name="connsiteX10" fmla="*/ 1599426 w 2208663"/>
                  <a:gd name="connsiteY10" fmla="*/ 772596 h 774425"/>
                  <a:gd name="connsiteX11" fmla="*/ 551676 w 2208663"/>
                  <a:gd name="connsiteY11" fmla="*/ 699571 h 774425"/>
                  <a:gd name="connsiteX12" fmla="*/ 697726 w 2208663"/>
                  <a:gd name="connsiteY12" fmla="*/ 658296 h 774425"/>
                  <a:gd name="connsiteX13" fmla="*/ 1596251 w 2208663"/>
                  <a:gd name="connsiteY13" fmla="*/ 597971 h 774425"/>
                  <a:gd name="connsiteX14" fmla="*/ 2196326 w 2208663"/>
                  <a:gd name="connsiteY14" fmla="*/ 1071 h 774425"/>
                  <a:gd name="connsiteX15" fmla="*/ 1983601 w 2208663"/>
                  <a:gd name="connsiteY15" fmla="*/ 455096 h 774425"/>
                  <a:gd name="connsiteX16" fmla="*/ 1770876 w 2208663"/>
                  <a:gd name="connsiteY16" fmla="*/ 588446 h 774425"/>
                  <a:gd name="connsiteX17" fmla="*/ 1653401 w 2208663"/>
                  <a:gd name="connsiteY17" fmla="*/ 667821 h 774425"/>
                  <a:gd name="connsiteX18" fmla="*/ 2031226 w 2208663"/>
                  <a:gd name="connsiteY18" fmla="*/ 255071 h 774425"/>
                  <a:gd name="connsiteX19" fmla="*/ 1694676 w 2208663"/>
                  <a:gd name="connsiteY19" fmla="*/ 429696 h 774425"/>
                  <a:gd name="connsiteX20" fmla="*/ 446901 w 2208663"/>
                  <a:gd name="connsiteY20" fmla="*/ 686871 h 774425"/>
                  <a:gd name="connsiteX21" fmla="*/ 24626 w 2208663"/>
                  <a:gd name="connsiteY21" fmla="*/ 207446 h 77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8663" h="774425">
                    <a:moveTo>
                      <a:pt x="24626" y="207446"/>
                    </a:moveTo>
                    <a:cubicBezTo>
                      <a:pt x="-39403" y="140242"/>
                      <a:pt x="38914" y="220675"/>
                      <a:pt x="62726" y="283646"/>
                    </a:cubicBezTo>
                    <a:cubicBezTo>
                      <a:pt x="86538" y="346617"/>
                      <a:pt x="121464" y="515950"/>
                      <a:pt x="167501" y="585271"/>
                    </a:cubicBezTo>
                    <a:cubicBezTo>
                      <a:pt x="213538" y="654592"/>
                      <a:pt x="305084" y="695338"/>
                      <a:pt x="338951" y="699571"/>
                    </a:cubicBezTo>
                    <a:cubicBezTo>
                      <a:pt x="372818" y="703804"/>
                      <a:pt x="346359" y="609613"/>
                      <a:pt x="370701" y="610671"/>
                    </a:cubicBezTo>
                    <a:cubicBezTo>
                      <a:pt x="395043" y="611729"/>
                      <a:pt x="440551" y="703804"/>
                      <a:pt x="485001" y="705921"/>
                    </a:cubicBezTo>
                    <a:cubicBezTo>
                      <a:pt x="529451" y="708038"/>
                      <a:pt x="601418" y="624959"/>
                      <a:pt x="637401" y="623371"/>
                    </a:cubicBezTo>
                    <a:cubicBezTo>
                      <a:pt x="673384" y="621784"/>
                      <a:pt x="657509" y="691104"/>
                      <a:pt x="700901" y="696396"/>
                    </a:cubicBezTo>
                    <a:cubicBezTo>
                      <a:pt x="744293" y="701688"/>
                      <a:pt x="839543" y="668350"/>
                      <a:pt x="897751" y="655121"/>
                    </a:cubicBezTo>
                    <a:cubicBezTo>
                      <a:pt x="955959" y="641892"/>
                      <a:pt x="933205" y="597442"/>
                      <a:pt x="1050151" y="617021"/>
                    </a:cubicBezTo>
                    <a:cubicBezTo>
                      <a:pt x="1167097" y="636600"/>
                      <a:pt x="1682505" y="758838"/>
                      <a:pt x="1599426" y="772596"/>
                    </a:cubicBezTo>
                    <a:cubicBezTo>
                      <a:pt x="1516347" y="786354"/>
                      <a:pt x="701959" y="718621"/>
                      <a:pt x="551676" y="699571"/>
                    </a:cubicBezTo>
                    <a:cubicBezTo>
                      <a:pt x="401393" y="680521"/>
                      <a:pt x="523630" y="675229"/>
                      <a:pt x="697726" y="658296"/>
                    </a:cubicBezTo>
                    <a:cubicBezTo>
                      <a:pt x="871822" y="641363"/>
                      <a:pt x="1346484" y="707508"/>
                      <a:pt x="1596251" y="597971"/>
                    </a:cubicBezTo>
                    <a:cubicBezTo>
                      <a:pt x="1846018" y="488434"/>
                      <a:pt x="2131768" y="24883"/>
                      <a:pt x="2196326" y="1071"/>
                    </a:cubicBezTo>
                    <a:cubicBezTo>
                      <a:pt x="2260884" y="-22741"/>
                      <a:pt x="2054509" y="357200"/>
                      <a:pt x="1983601" y="455096"/>
                    </a:cubicBezTo>
                    <a:cubicBezTo>
                      <a:pt x="1912693" y="552992"/>
                      <a:pt x="1825909" y="552992"/>
                      <a:pt x="1770876" y="588446"/>
                    </a:cubicBezTo>
                    <a:cubicBezTo>
                      <a:pt x="1715843" y="623900"/>
                      <a:pt x="1610009" y="723384"/>
                      <a:pt x="1653401" y="667821"/>
                    </a:cubicBezTo>
                    <a:cubicBezTo>
                      <a:pt x="1696793" y="612259"/>
                      <a:pt x="2024347" y="294758"/>
                      <a:pt x="2031226" y="255071"/>
                    </a:cubicBezTo>
                    <a:cubicBezTo>
                      <a:pt x="2038105" y="215384"/>
                      <a:pt x="1958730" y="357729"/>
                      <a:pt x="1694676" y="429696"/>
                    </a:cubicBezTo>
                    <a:cubicBezTo>
                      <a:pt x="1430622" y="501663"/>
                      <a:pt x="723126" y="722854"/>
                      <a:pt x="446901" y="686871"/>
                    </a:cubicBezTo>
                    <a:cubicBezTo>
                      <a:pt x="170676" y="650888"/>
                      <a:pt x="88655" y="274650"/>
                      <a:pt x="24626" y="20744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7AFB4258-CFB7-4477-9CE0-1C71E108CFD0}"/>
                  </a:ext>
                </a:extLst>
              </p:cNvPr>
              <p:cNvSpPr/>
              <p:nvPr/>
            </p:nvSpPr>
            <p:spPr>
              <a:xfrm>
                <a:off x="7274382" y="7054678"/>
                <a:ext cx="202796" cy="431075"/>
              </a:xfrm>
              <a:custGeom>
                <a:avLst/>
                <a:gdLst>
                  <a:gd name="connsiteX0" fmla="*/ 9068 w 202796"/>
                  <a:gd name="connsiteY0" fmla="*/ 172 h 431075"/>
                  <a:gd name="connsiteX1" fmla="*/ 56693 w 202796"/>
                  <a:gd name="connsiteY1" fmla="*/ 212897 h 431075"/>
                  <a:gd name="connsiteX2" fmla="*/ 110668 w 202796"/>
                  <a:gd name="connsiteY2" fmla="*/ 181147 h 431075"/>
                  <a:gd name="connsiteX3" fmla="*/ 148768 w 202796"/>
                  <a:gd name="connsiteY3" fmla="*/ 282747 h 431075"/>
                  <a:gd name="connsiteX4" fmla="*/ 180518 w 202796"/>
                  <a:gd name="connsiteY4" fmla="*/ 301797 h 431075"/>
                  <a:gd name="connsiteX5" fmla="*/ 202743 w 202796"/>
                  <a:gd name="connsiteY5" fmla="*/ 419272 h 431075"/>
                  <a:gd name="connsiteX6" fmla="*/ 183693 w 202796"/>
                  <a:gd name="connsiteY6" fmla="*/ 409747 h 431075"/>
                  <a:gd name="connsiteX7" fmla="*/ 104318 w 202796"/>
                  <a:gd name="connsiteY7" fmla="*/ 266872 h 431075"/>
                  <a:gd name="connsiteX8" fmla="*/ 5893 w 202796"/>
                  <a:gd name="connsiteY8" fmla="*/ 177972 h 431075"/>
                  <a:gd name="connsiteX9" fmla="*/ 9068 w 202796"/>
                  <a:gd name="connsiteY9" fmla="*/ 172 h 43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96" h="431075">
                    <a:moveTo>
                      <a:pt x="9068" y="172"/>
                    </a:moveTo>
                    <a:cubicBezTo>
                      <a:pt x="17535" y="5993"/>
                      <a:pt x="39760" y="182735"/>
                      <a:pt x="56693" y="212897"/>
                    </a:cubicBezTo>
                    <a:cubicBezTo>
                      <a:pt x="73626" y="243059"/>
                      <a:pt x="95322" y="169505"/>
                      <a:pt x="110668" y="181147"/>
                    </a:cubicBezTo>
                    <a:cubicBezTo>
                      <a:pt x="126014" y="192789"/>
                      <a:pt x="137126" y="262639"/>
                      <a:pt x="148768" y="282747"/>
                    </a:cubicBezTo>
                    <a:cubicBezTo>
                      <a:pt x="160410" y="302855"/>
                      <a:pt x="171522" y="279043"/>
                      <a:pt x="180518" y="301797"/>
                    </a:cubicBezTo>
                    <a:cubicBezTo>
                      <a:pt x="189514" y="324551"/>
                      <a:pt x="202214" y="401280"/>
                      <a:pt x="202743" y="419272"/>
                    </a:cubicBezTo>
                    <a:cubicBezTo>
                      <a:pt x="203272" y="437264"/>
                      <a:pt x="200097" y="435147"/>
                      <a:pt x="183693" y="409747"/>
                    </a:cubicBezTo>
                    <a:cubicBezTo>
                      <a:pt x="167289" y="384347"/>
                      <a:pt x="133951" y="305501"/>
                      <a:pt x="104318" y="266872"/>
                    </a:cubicBezTo>
                    <a:cubicBezTo>
                      <a:pt x="74685" y="228243"/>
                      <a:pt x="16476" y="218718"/>
                      <a:pt x="5893" y="177972"/>
                    </a:cubicBezTo>
                    <a:cubicBezTo>
                      <a:pt x="-4690" y="137226"/>
                      <a:pt x="601" y="-5649"/>
                      <a:pt x="9068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FF70CE15-CC97-4881-A0F9-AC5D69719F13}"/>
                  </a:ext>
                </a:extLst>
              </p:cNvPr>
              <p:cNvSpPr/>
              <p:nvPr/>
            </p:nvSpPr>
            <p:spPr>
              <a:xfrm>
                <a:off x="7188174" y="6134840"/>
                <a:ext cx="634293" cy="1351915"/>
              </a:xfrm>
              <a:custGeom>
                <a:avLst/>
                <a:gdLst>
                  <a:gd name="connsiteX0" fmla="*/ 619151 w 634293"/>
                  <a:gd name="connsiteY0" fmla="*/ 485035 h 1351915"/>
                  <a:gd name="connsiteX1" fmla="*/ 615976 w 634293"/>
                  <a:gd name="connsiteY1" fmla="*/ 329460 h 1351915"/>
                  <a:gd name="connsiteX2" fmla="*/ 558826 w 634293"/>
                  <a:gd name="connsiteY2" fmla="*/ 2435 h 1351915"/>
                  <a:gd name="connsiteX3" fmla="*/ 565176 w 634293"/>
                  <a:gd name="connsiteY3" fmla="*/ 516785 h 1351915"/>
                  <a:gd name="connsiteX4" fmla="*/ 444526 w 634293"/>
                  <a:gd name="connsiteY4" fmla="*/ 62760 h 1351915"/>
                  <a:gd name="connsiteX5" fmla="*/ 517551 w 634293"/>
                  <a:gd name="connsiteY5" fmla="*/ 592985 h 1351915"/>
                  <a:gd name="connsiteX6" fmla="*/ 308001 w 634293"/>
                  <a:gd name="connsiteY6" fmla="*/ 272310 h 1351915"/>
                  <a:gd name="connsiteX7" fmla="*/ 355626 w 634293"/>
                  <a:gd name="connsiteY7" fmla="*/ 608860 h 1351915"/>
                  <a:gd name="connsiteX8" fmla="*/ 168301 w 634293"/>
                  <a:gd name="connsiteY8" fmla="*/ 275485 h 1351915"/>
                  <a:gd name="connsiteX9" fmla="*/ 342926 w 634293"/>
                  <a:gd name="connsiteY9" fmla="*/ 875560 h 1351915"/>
                  <a:gd name="connsiteX10" fmla="*/ 257201 w 634293"/>
                  <a:gd name="connsiteY10" fmla="*/ 907310 h 1351915"/>
                  <a:gd name="connsiteX11" fmla="*/ 3201 w 634293"/>
                  <a:gd name="connsiteY11" fmla="*/ 881910 h 1351915"/>
                  <a:gd name="connsiteX12" fmla="*/ 120676 w 634293"/>
                  <a:gd name="connsiteY12" fmla="*/ 1027960 h 1351915"/>
                  <a:gd name="connsiteX13" fmla="*/ 215926 w 634293"/>
                  <a:gd name="connsiteY13" fmla="*/ 1351810 h 1351915"/>
                  <a:gd name="connsiteX14" fmla="*/ 431826 w 634293"/>
                  <a:gd name="connsiteY14" fmla="*/ 1056535 h 1351915"/>
                  <a:gd name="connsiteX15" fmla="*/ 619151 w 634293"/>
                  <a:gd name="connsiteY15" fmla="*/ 485035 h 13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4293" h="1351915">
                    <a:moveTo>
                      <a:pt x="619151" y="485035"/>
                    </a:moveTo>
                    <a:cubicBezTo>
                      <a:pt x="649843" y="363856"/>
                      <a:pt x="626030" y="409893"/>
                      <a:pt x="615976" y="329460"/>
                    </a:cubicBezTo>
                    <a:cubicBezTo>
                      <a:pt x="605922" y="249027"/>
                      <a:pt x="567293" y="-28786"/>
                      <a:pt x="558826" y="2435"/>
                    </a:cubicBezTo>
                    <a:cubicBezTo>
                      <a:pt x="550359" y="33656"/>
                      <a:pt x="584226" y="506731"/>
                      <a:pt x="565176" y="516785"/>
                    </a:cubicBezTo>
                    <a:cubicBezTo>
                      <a:pt x="546126" y="526839"/>
                      <a:pt x="452463" y="50060"/>
                      <a:pt x="444526" y="62760"/>
                    </a:cubicBezTo>
                    <a:cubicBezTo>
                      <a:pt x="436589" y="75460"/>
                      <a:pt x="540305" y="558060"/>
                      <a:pt x="517551" y="592985"/>
                    </a:cubicBezTo>
                    <a:cubicBezTo>
                      <a:pt x="494797" y="627910"/>
                      <a:pt x="334988" y="269664"/>
                      <a:pt x="308001" y="272310"/>
                    </a:cubicBezTo>
                    <a:cubicBezTo>
                      <a:pt x="281013" y="274956"/>
                      <a:pt x="378909" y="608331"/>
                      <a:pt x="355626" y="608860"/>
                    </a:cubicBezTo>
                    <a:cubicBezTo>
                      <a:pt x="332343" y="609389"/>
                      <a:pt x="170418" y="231035"/>
                      <a:pt x="168301" y="275485"/>
                    </a:cubicBezTo>
                    <a:cubicBezTo>
                      <a:pt x="166184" y="319935"/>
                      <a:pt x="328109" y="770256"/>
                      <a:pt x="342926" y="875560"/>
                    </a:cubicBezTo>
                    <a:cubicBezTo>
                      <a:pt x="357743" y="980864"/>
                      <a:pt x="313822" y="906252"/>
                      <a:pt x="257201" y="907310"/>
                    </a:cubicBezTo>
                    <a:cubicBezTo>
                      <a:pt x="200580" y="908368"/>
                      <a:pt x="25955" y="861802"/>
                      <a:pt x="3201" y="881910"/>
                    </a:cubicBezTo>
                    <a:cubicBezTo>
                      <a:pt x="-19553" y="902018"/>
                      <a:pt x="85222" y="949643"/>
                      <a:pt x="120676" y="1027960"/>
                    </a:cubicBezTo>
                    <a:cubicBezTo>
                      <a:pt x="156130" y="1106277"/>
                      <a:pt x="164068" y="1347048"/>
                      <a:pt x="215926" y="1351810"/>
                    </a:cubicBezTo>
                    <a:cubicBezTo>
                      <a:pt x="267784" y="1356573"/>
                      <a:pt x="359330" y="1199939"/>
                      <a:pt x="431826" y="1056535"/>
                    </a:cubicBezTo>
                    <a:cubicBezTo>
                      <a:pt x="504322" y="913131"/>
                      <a:pt x="588459" y="606214"/>
                      <a:pt x="619151" y="48503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E864C8ED-4A91-43BD-8B1B-1D9561896872}"/>
                  </a:ext>
                </a:extLst>
              </p:cNvPr>
              <p:cNvSpPr/>
              <p:nvPr/>
            </p:nvSpPr>
            <p:spPr>
              <a:xfrm>
                <a:off x="4523882" y="5878359"/>
                <a:ext cx="934555" cy="1338669"/>
              </a:xfrm>
              <a:custGeom>
                <a:avLst/>
                <a:gdLst>
                  <a:gd name="connsiteX0" fmla="*/ 493 w 934555"/>
                  <a:gd name="connsiteY0" fmla="*/ 1741 h 1338669"/>
                  <a:gd name="connsiteX1" fmla="*/ 41768 w 934555"/>
                  <a:gd name="connsiteY1" fmla="*/ 87466 h 1338669"/>
                  <a:gd name="connsiteX2" fmla="*/ 273543 w 934555"/>
                  <a:gd name="connsiteY2" fmla="*/ 309716 h 1338669"/>
                  <a:gd name="connsiteX3" fmla="*/ 362443 w 934555"/>
                  <a:gd name="connsiteY3" fmla="*/ 414491 h 1338669"/>
                  <a:gd name="connsiteX4" fmla="*/ 444993 w 934555"/>
                  <a:gd name="connsiteY4" fmla="*/ 528791 h 1338669"/>
                  <a:gd name="connsiteX5" fmla="*/ 708518 w 934555"/>
                  <a:gd name="connsiteY5" fmla="*/ 592291 h 1338669"/>
                  <a:gd name="connsiteX6" fmla="*/ 899018 w 934555"/>
                  <a:gd name="connsiteY6" fmla="*/ 678016 h 1338669"/>
                  <a:gd name="connsiteX7" fmla="*/ 905368 w 934555"/>
                  <a:gd name="connsiteY7" fmla="*/ 833591 h 1338669"/>
                  <a:gd name="connsiteX8" fmla="*/ 594218 w 934555"/>
                  <a:gd name="connsiteY8" fmla="*/ 1271741 h 1338669"/>
                  <a:gd name="connsiteX9" fmla="*/ 559293 w 934555"/>
                  <a:gd name="connsiteY9" fmla="*/ 1322541 h 1338669"/>
                  <a:gd name="connsiteX10" fmla="*/ 648193 w 934555"/>
                  <a:gd name="connsiteY10" fmla="*/ 1125691 h 1338669"/>
                  <a:gd name="connsiteX11" fmla="*/ 327518 w 934555"/>
                  <a:gd name="connsiteY11" fmla="*/ 1163791 h 1338669"/>
                  <a:gd name="connsiteX12" fmla="*/ 286243 w 934555"/>
                  <a:gd name="connsiteY12" fmla="*/ 884391 h 1338669"/>
                  <a:gd name="connsiteX13" fmla="*/ 25893 w 934555"/>
                  <a:gd name="connsiteY13" fmla="*/ 744691 h 1338669"/>
                  <a:gd name="connsiteX14" fmla="*/ 63993 w 934555"/>
                  <a:gd name="connsiteY14" fmla="*/ 471641 h 1338669"/>
                  <a:gd name="connsiteX15" fmla="*/ 121143 w 934555"/>
                  <a:gd name="connsiteY15" fmla="*/ 262091 h 1338669"/>
                  <a:gd name="connsiteX16" fmla="*/ 25893 w 934555"/>
                  <a:gd name="connsiteY16" fmla="*/ 46191 h 1338669"/>
                  <a:gd name="connsiteX17" fmla="*/ 493 w 934555"/>
                  <a:gd name="connsiteY17" fmla="*/ 1741 h 133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4555" h="1338669">
                    <a:moveTo>
                      <a:pt x="493" y="1741"/>
                    </a:moveTo>
                    <a:cubicBezTo>
                      <a:pt x="3139" y="8620"/>
                      <a:pt x="-3740" y="36137"/>
                      <a:pt x="41768" y="87466"/>
                    </a:cubicBezTo>
                    <a:cubicBezTo>
                      <a:pt x="87276" y="138795"/>
                      <a:pt x="220097" y="255212"/>
                      <a:pt x="273543" y="309716"/>
                    </a:cubicBezTo>
                    <a:cubicBezTo>
                      <a:pt x="326989" y="364220"/>
                      <a:pt x="333868" y="377979"/>
                      <a:pt x="362443" y="414491"/>
                    </a:cubicBezTo>
                    <a:cubicBezTo>
                      <a:pt x="391018" y="451003"/>
                      <a:pt x="387314" y="499158"/>
                      <a:pt x="444993" y="528791"/>
                    </a:cubicBezTo>
                    <a:cubicBezTo>
                      <a:pt x="502672" y="558424"/>
                      <a:pt x="632847" y="567420"/>
                      <a:pt x="708518" y="592291"/>
                    </a:cubicBezTo>
                    <a:cubicBezTo>
                      <a:pt x="784189" y="617162"/>
                      <a:pt x="866210" y="637799"/>
                      <a:pt x="899018" y="678016"/>
                    </a:cubicBezTo>
                    <a:cubicBezTo>
                      <a:pt x="931826" y="718233"/>
                      <a:pt x="956168" y="734637"/>
                      <a:pt x="905368" y="833591"/>
                    </a:cubicBezTo>
                    <a:cubicBezTo>
                      <a:pt x="854568" y="932545"/>
                      <a:pt x="651897" y="1190249"/>
                      <a:pt x="594218" y="1271741"/>
                    </a:cubicBezTo>
                    <a:cubicBezTo>
                      <a:pt x="536539" y="1353233"/>
                      <a:pt x="550297" y="1346883"/>
                      <a:pt x="559293" y="1322541"/>
                    </a:cubicBezTo>
                    <a:cubicBezTo>
                      <a:pt x="568289" y="1298199"/>
                      <a:pt x="686822" y="1152149"/>
                      <a:pt x="648193" y="1125691"/>
                    </a:cubicBezTo>
                    <a:cubicBezTo>
                      <a:pt x="609564" y="1099233"/>
                      <a:pt x="387843" y="1204008"/>
                      <a:pt x="327518" y="1163791"/>
                    </a:cubicBezTo>
                    <a:cubicBezTo>
                      <a:pt x="267193" y="1123574"/>
                      <a:pt x="336514" y="954241"/>
                      <a:pt x="286243" y="884391"/>
                    </a:cubicBezTo>
                    <a:cubicBezTo>
                      <a:pt x="235972" y="814541"/>
                      <a:pt x="62935" y="813483"/>
                      <a:pt x="25893" y="744691"/>
                    </a:cubicBezTo>
                    <a:cubicBezTo>
                      <a:pt x="-11149" y="675899"/>
                      <a:pt x="48118" y="552074"/>
                      <a:pt x="63993" y="471641"/>
                    </a:cubicBezTo>
                    <a:cubicBezTo>
                      <a:pt x="79868" y="391208"/>
                      <a:pt x="127493" y="332999"/>
                      <a:pt x="121143" y="262091"/>
                    </a:cubicBezTo>
                    <a:cubicBezTo>
                      <a:pt x="114793" y="191183"/>
                      <a:pt x="46001" y="84291"/>
                      <a:pt x="25893" y="46191"/>
                    </a:cubicBezTo>
                    <a:cubicBezTo>
                      <a:pt x="5785" y="8091"/>
                      <a:pt x="-2153" y="-5138"/>
                      <a:pt x="493" y="174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77028FA-8250-4CFC-B772-704D6493B4D5}"/>
                  </a:ext>
                </a:extLst>
              </p:cNvPr>
              <p:cNvSpPr/>
              <p:nvPr/>
            </p:nvSpPr>
            <p:spPr>
              <a:xfrm>
                <a:off x="4223977" y="5981251"/>
                <a:ext cx="961317" cy="1661979"/>
              </a:xfrm>
              <a:custGeom>
                <a:avLst/>
                <a:gdLst>
                  <a:gd name="connsiteX0" fmla="*/ 370248 w 961317"/>
                  <a:gd name="connsiteY0" fmla="*/ 449 h 1661979"/>
                  <a:gd name="connsiteX1" fmla="*/ 300398 w 961317"/>
                  <a:gd name="connsiteY1" fmla="*/ 375099 h 1661979"/>
                  <a:gd name="connsiteX2" fmla="*/ 478198 w 961317"/>
                  <a:gd name="connsiteY2" fmla="*/ 759274 h 1661979"/>
                  <a:gd name="connsiteX3" fmla="*/ 541698 w 961317"/>
                  <a:gd name="connsiteY3" fmla="*/ 784674 h 1661979"/>
                  <a:gd name="connsiteX4" fmla="*/ 684573 w 961317"/>
                  <a:gd name="connsiteY4" fmla="*/ 1105349 h 1661979"/>
                  <a:gd name="connsiteX5" fmla="*/ 802048 w 961317"/>
                  <a:gd name="connsiteY5" fmla="*/ 1048199 h 1661979"/>
                  <a:gd name="connsiteX6" fmla="*/ 954448 w 961317"/>
                  <a:gd name="connsiteY6" fmla="*/ 1267274 h 1661979"/>
                  <a:gd name="connsiteX7" fmla="*/ 925873 w 961317"/>
                  <a:gd name="connsiteY7" fmla="*/ 1451424 h 1661979"/>
                  <a:gd name="connsiteX8" fmla="*/ 843323 w 961317"/>
                  <a:gd name="connsiteY8" fmla="*/ 1660974 h 1661979"/>
                  <a:gd name="connsiteX9" fmla="*/ 652823 w 961317"/>
                  <a:gd name="connsiteY9" fmla="*/ 1521274 h 1661979"/>
                  <a:gd name="connsiteX10" fmla="*/ 563923 w 961317"/>
                  <a:gd name="connsiteY10" fmla="*/ 1305374 h 1661979"/>
                  <a:gd name="connsiteX11" fmla="*/ 586148 w 961317"/>
                  <a:gd name="connsiteY11" fmla="*/ 1235524 h 1661979"/>
                  <a:gd name="connsiteX12" fmla="*/ 389298 w 961317"/>
                  <a:gd name="connsiteY12" fmla="*/ 927549 h 1661979"/>
                  <a:gd name="connsiteX13" fmla="*/ 706798 w 961317"/>
                  <a:gd name="connsiteY13" fmla="*/ 883099 h 1661979"/>
                  <a:gd name="connsiteX14" fmla="*/ 128948 w 961317"/>
                  <a:gd name="connsiteY14" fmla="*/ 454474 h 1661979"/>
                  <a:gd name="connsiteX15" fmla="*/ 17823 w 961317"/>
                  <a:gd name="connsiteY15" fmla="*/ 302074 h 1661979"/>
                  <a:gd name="connsiteX16" fmla="*/ 370248 w 961317"/>
                  <a:gd name="connsiteY16" fmla="*/ 449 h 166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317" h="1661979">
                    <a:moveTo>
                      <a:pt x="370248" y="449"/>
                    </a:moveTo>
                    <a:cubicBezTo>
                      <a:pt x="417344" y="12620"/>
                      <a:pt x="282406" y="248628"/>
                      <a:pt x="300398" y="375099"/>
                    </a:cubicBezTo>
                    <a:cubicBezTo>
                      <a:pt x="318390" y="501570"/>
                      <a:pt x="437981" y="691012"/>
                      <a:pt x="478198" y="759274"/>
                    </a:cubicBezTo>
                    <a:cubicBezTo>
                      <a:pt x="518415" y="827536"/>
                      <a:pt x="507302" y="726995"/>
                      <a:pt x="541698" y="784674"/>
                    </a:cubicBezTo>
                    <a:cubicBezTo>
                      <a:pt x="576094" y="842353"/>
                      <a:pt x="641181" y="1061428"/>
                      <a:pt x="684573" y="1105349"/>
                    </a:cubicBezTo>
                    <a:cubicBezTo>
                      <a:pt x="727965" y="1149270"/>
                      <a:pt x="757069" y="1021212"/>
                      <a:pt x="802048" y="1048199"/>
                    </a:cubicBezTo>
                    <a:cubicBezTo>
                      <a:pt x="847027" y="1075186"/>
                      <a:pt x="933811" y="1200070"/>
                      <a:pt x="954448" y="1267274"/>
                    </a:cubicBezTo>
                    <a:cubicBezTo>
                      <a:pt x="975086" y="1334478"/>
                      <a:pt x="944394" y="1385807"/>
                      <a:pt x="925873" y="1451424"/>
                    </a:cubicBezTo>
                    <a:cubicBezTo>
                      <a:pt x="907352" y="1517041"/>
                      <a:pt x="888831" y="1649332"/>
                      <a:pt x="843323" y="1660974"/>
                    </a:cubicBezTo>
                    <a:cubicBezTo>
                      <a:pt x="797815" y="1672616"/>
                      <a:pt x="699390" y="1580541"/>
                      <a:pt x="652823" y="1521274"/>
                    </a:cubicBezTo>
                    <a:cubicBezTo>
                      <a:pt x="606256" y="1462007"/>
                      <a:pt x="575035" y="1352999"/>
                      <a:pt x="563923" y="1305374"/>
                    </a:cubicBezTo>
                    <a:cubicBezTo>
                      <a:pt x="552811" y="1257749"/>
                      <a:pt x="615252" y="1298495"/>
                      <a:pt x="586148" y="1235524"/>
                    </a:cubicBezTo>
                    <a:cubicBezTo>
                      <a:pt x="557044" y="1172553"/>
                      <a:pt x="369190" y="986286"/>
                      <a:pt x="389298" y="927549"/>
                    </a:cubicBezTo>
                    <a:cubicBezTo>
                      <a:pt x="409406" y="868812"/>
                      <a:pt x="750190" y="961945"/>
                      <a:pt x="706798" y="883099"/>
                    </a:cubicBezTo>
                    <a:cubicBezTo>
                      <a:pt x="663406" y="804253"/>
                      <a:pt x="243777" y="551312"/>
                      <a:pt x="128948" y="454474"/>
                    </a:cubicBezTo>
                    <a:cubicBezTo>
                      <a:pt x="14119" y="357637"/>
                      <a:pt x="-27156" y="377216"/>
                      <a:pt x="17823" y="302074"/>
                    </a:cubicBezTo>
                    <a:cubicBezTo>
                      <a:pt x="62802" y="226932"/>
                      <a:pt x="323152" y="-11722"/>
                      <a:pt x="370248" y="44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2DE45AEC-2423-4DB1-9508-83A071B33DCB}"/>
                  </a:ext>
                </a:extLst>
              </p:cNvPr>
              <p:cNvSpPr/>
              <p:nvPr/>
            </p:nvSpPr>
            <p:spPr>
              <a:xfrm>
                <a:off x="5288801" y="5308302"/>
                <a:ext cx="775452" cy="148970"/>
              </a:xfrm>
              <a:custGeom>
                <a:avLst/>
                <a:gdLst>
                  <a:gd name="connsiteX0" fmla="*/ 749 w 775452"/>
                  <a:gd name="connsiteY0" fmla="*/ 111423 h 148970"/>
                  <a:gd name="connsiteX1" fmla="*/ 130924 w 775452"/>
                  <a:gd name="connsiteY1" fmla="*/ 101898 h 148970"/>
                  <a:gd name="connsiteX2" fmla="*/ 775449 w 775452"/>
                  <a:gd name="connsiteY2" fmla="*/ 298 h 148970"/>
                  <a:gd name="connsiteX3" fmla="*/ 140449 w 775452"/>
                  <a:gd name="connsiteY3" fmla="*/ 73323 h 148970"/>
                  <a:gd name="connsiteX4" fmla="*/ 80124 w 775452"/>
                  <a:gd name="connsiteY4" fmla="*/ 146348 h 148970"/>
                  <a:gd name="connsiteX5" fmla="*/ 749 w 775452"/>
                  <a:gd name="connsiteY5" fmla="*/ 111423 h 14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52" h="148970">
                    <a:moveTo>
                      <a:pt x="749" y="111423"/>
                    </a:moveTo>
                    <a:cubicBezTo>
                      <a:pt x="9216" y="104015"/>
                      <a:pt x="1807" y="120419"/>
                      <a:pt x="130924" y="101898"/>
                    </a:cubicBezTo>
                    <a:cubicBezTo>
                      <a:pt x="260041" y="83377"/>
                      <a:pt x="773862" y="5060"/>
                      <a:pt x="775449" y="298"/>
                    </a:cubicBezTo>
                    <a:cubicBezTo>
                      <a:pt x="777036" y="-4464"/>
                      <a:pt x="256336" y="48981"/>
                      <a:pt x="140449" y="73323"/>
                    </a:cubicBezTo>
                    <a:cubicBezTo>
                      <a:pt x="24562" y="97665"/>
                      <a:pt x="102349" y="133119"/>
                      <a:pt x="80124" y="146348"/>
                    </a:cubicBezTo>
                    <a:cubicBezTo>
                      <a:pt x="57899" y="159577"/>
                      <a:pt x="-7718" y="118831"/>
                      <a:pt x="749" y="1114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AE89D9A-F4E9-4585-8D17-217861F1C337}"/>
                  </a:ext>
                </a:extLst>
              </p:cNvPr>
              <p:cNvSpPr/>
              <p:nvPr/>
            </p:nvSpPr>
            <p:spPr>
              <a:xfrm>
                <a:off x="5770910" y="5388816"/>
                <a:ext cx="361391" cy="222678"/>
              </a:xfrm>
              <a:custGeom>
                <a:avLst/>
                <a:gdLst>
                  <a:gd name="connsiteX0" fmla="*/ 360015 w 361391"/>
                  <a:gd name="connsiteY0" fmla="*/ 2334 h 222678"/>
                  <a:gd name="connsiteX1" fmla="*/ 36165 w 361391"/>
                  <a:gd name="connsiteY1" fmla="*/ 211884 h 222678"/>
                  <a:gd name="connsiteX2" fmla="*/ 20290 w 361391"/>
                  <a:gd name="connsiteY2" fmla="*/ 183309 h 222678"/>
                  <a:gd name="connsiteX3" fmla="*/ 147290 w 361391"/>
                  <a:gd name="connsiteY3" fmla="*/ 103934 h 222678"/>
                  <a:gd name="connsiteX4" fmla="*/ 360015 w 361391"/>
                  <a:gd name="connsiteY4" fmla="*/ 2334 h 2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91" h="222678">
                    <a:moveTo>
                      <a:pt x="360015" y="2334"/>
                    </a:moveTo>
                    <a:cubicBezTo>
                      <a:pt x="341494" y="20326"/>
                      <a:pt x="92786" y="181722"/>
                      <a:pt x="36165" y="211884"/>
                    </a:cubicBezTo>
                    <a:cubicBezTo>
                      <a:pt x="-20456" y="242046"/>
                      <a:pt x="1769" y="201301"/>
                      <a:pt x="20290" y="183309"/>
                    </a:cubicBezTo>
                    <a:cubicBezTo>
                      <a:pt x="38811" y="165317"/>
                      <a:pt x="89611" y="132509"/>
                      <a:pt x="147290" y="103934"/>
                    </a:cubicBezTo>
                    <a:cubicBezTo>
                      <a:pt x="204969" y="75359"/>
                      <a:pt x="378536" y="-15658"/>
                      <a:pt x="360015" y="23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B7256C48-49E8-48B6-B501-18C4FB062FD4}"/>
                  </a:ext>
                </a:extLst>
              </p:cNvPr>
              <p:cNvSpPr/>
              <p:nvPr/>
            </p:nvSpPr>
            <p:spPr>
              <a:xfrm>
                <a:off x="6183205" y="5038720"/>
                <a:ext cx="208825" cy="168282"/>
              </a:xfrm>
              <a:custGeom>
                <a:avLst/>
                <a:gdLst>
                  <a:gd name="connsiteX0" fmla="*/ 1695 w 208825"/>
                  <a:gd name="connsiteY0" fmla="*/ 5 h 168282"/>
                  <a:gd name="connsiteX1" fmla="*/ 106470 w 208825"/>
                  <a:gd name="connsiteY1" fmla="*/ 63505 h 168282"/>
                  <a:gd name="connsiteX2" fmla="*/ 39795 w 208825"/>
                  <a:gd name="connsiteY2" fmla="*/ 168280 h 168282"/>
                  <a:gd name="connsiteX3" fmla="*/ 208070 w 208825"/>
                  <a:gd name="connsiteY3" fmla="*/ 60330 h 168282"/>
                  <a:gd name="connsiteX4" fmla="*/ 1695 w 208825"/>
                  <a:gd name="connsiteY4" fmla="*/ 5 h 16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25" h="168282">
                    <a:moveTo>
                      <a:pt x="1695" y="5"/>
                    </a:moveTo>
                    <a:cubicBezTo>
                      <a:pt x="-15238" y="534"/>
                      <a:pt x="100120" y="35459"/>
                      <a:pt x="106470" y="63505"/>
                    </a:cubicBezTo>
                    <a:cubicBezTo>
                      <a:pt x="112820" y="91551"/>
                      <a:pt x="22862" y="168809"/>
                      <a:pt x="39795" y="168280"/>
                    </a:cubicBezTo>
                    <a:cubicBezTo>
                      <a:pt x="56728" y="167751"/>
                      <a:pt x="221299" y="86259"/>
                      <a:pt x="208070" y="60330"/>
                    </a:cubicBezTo>
                    <a:cubicBezTo>
                      <a:pt x="194841" y="34401"/>
                      <a:pt x="18628" y="-524"/>
                      <a:pt x="1695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E68B2748-F9D1-43BA-A25B-728F713D0AA8}"/>
                  </a:ext>
                </a:extLst>
              </p:cNvPr>
              <p:cNvSpPr/>
              <p:nvPr/>
            </p:nvSpPr>
            <p:spPr>
              <a:xfrm>
                <a:off x="6534150" y="4668061"/>
                <a:ext cx="436038" cy="151589"/>
              </a:xfrm>
              <a:custGeom>
                <a:avLst/>
                <a:gdLst>
                  <a:gd name="connsiteX0" fmla="*/ 0 w 436038"/>
                  <a:gd name="connsiteY0" fmla="*/ 151589 h 151589"/>
                  <a:gd name="connsiteX1" fmla="*/ 101600 w 436038"/>
                  <a:gd name="connsiteY1" fmla="*/ 97614 h 151589"/>
                  <a:gd name="connsiteX2" fmla="*/ 269875 w 436038"/>
                  <a:gd name="connsiteY2" fmla="*/ 18239 h 151589"/>
                  <a:gd name="connsiteX3" fmla="*/ 434975 w 436038"/>
                  <a:gd name="connsiteY3" fmla="*/ 5539 h 151589"/>
                  <a:gd name="connsiteX4" fmla="*/ 187325 w 436038"/>
                  <a:gd name="connsiteY4" fmla="*/ 91264 h 151589"/>
                  <a:gd name="connsiteX5" fmla="*/ 0 w 436038"/>
                  <a:gd name="connsiteY5" fmla="*/ 151589 h 15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038" h="151589">
                    <a:moveTo>
                      <a:pt x="0" y="151589"/>
                    </a:moveTo>
                    <a:cubicBezTo>
                      <a:pt x="28310" y="135714"/>
                      <a:pt x="56621" y="119839"/>
                      <a:pt x="101600" y="97614"/>
                    </a:cubicBezTo>
                    <a:cubicBezTo>
                      <a:pt x="146579" y="75389"/>
                      <a:pt x="214313" y="33585"/>
                      <a:pt x="269875" y="18239"/>
                    </a:cubicBezTo>
                    <a:cubicBezTo>
                      <a:pt x="325437" y="2893"/>
                      <a:pt x="448733" y="-6632"/>
                      <a:pt x="434975" y="5539"/>
                    </a:cubicBezTo>
                    <a:cubicBezTo>
                      <a:pt x="421217" y="17710"/>
                      <a:pt x="187325" y="91264"/>
                      <a:pt x="187325" y="91264"/>
                    </a:cubicBezTo>
                    <a:lnTo>
                      <a:pt x="0" y="1515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698964E9-0159-40D6-8EE8-7998B814AAF8}"/>
                  </a:ext>
                </a:extLst>
              </p:cNvPr>
              <p:cNvSpPr/>
              <p:nvPr/>
            </p:nvSpPr>
            <p:spPr>
              <a:xfrm>
                <a:off x="6040698" y="4613158"/>
                <a:ext cx="409064" cy="346309"/>
              </a:xfrm>
              <a:custGeom>
                <a:avLst/>
                <a:gdLst>
                  <a:gd name="connsiteX0" fmla="*/ 7677 w 409064"/>
                  <a:gd name="connsiteY0" fmla="*/ 3292 h 346309"/>
                  <a:gd name="connsiteX1" fmla="*/ 90227 w 409064"/>
                  <a:gd name="connsiteY1" fmla="*/ 50917 h 346309"/>
                  <a:gd name="connsiteX2" fmla="*/ 277552 w 409064"/>
                  <a:gd name="connsiteY2" fmla="*/ 146167 h 346309"/>
                  <a:gd name="connsiteX3" fmla="*/ 407727 w 409064"/>
                  <a:gd name="connsiteY3" fmla="*/ 346192 h 346309"/>
                  <a:gd name="connsiteX4" fmla="*/ 341052 w 409064"/>
                  <a:gd name="connsiteY4" fmla="*/ 174742 h 346309"/>
                  <a:gd name="connsiteX5" fmla="*/ 274377 w 409064"/>
                  <a:gd name="connsiteY5" fmla="*/ 139817 h 346309"/>
                  <a:gd name="connsiteX6" fmla="*/ 7677 w 409064"/>
                  <a:gd name="connsiteY6" fmla="*/ 3292 h 3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9064" h="346309">
                    <a:moveTo>
                      <a:pt x="7677" y="3292"/>
                    </a:moveTo>
                    <a:cubicBezTo>
                      <a:pt x="-23015" y="-11525"/>
                      <a:pt x="45248" y="27105"/>
                      <a:pt x="90227" y="50917"/>
                    </a:cubicBezTo>
                    <a:cubicBezTo>
                      <a:pt x="135206" y="74730"/>
                      <a:pt x="224635" y="96955"/>
                      <a:pt x="277552" y="146167"/>
                    </a:cubicBezTo>
                    <a:cubicBezTo>
                      <a:pt x="330469" y="195379"/>
                      <a:pt x="397144" y="341430"/>
                      <a:pt x="407727" y="346192"/>
                    </a:cubicBezTo>
                    <a:cubicBezTo>
                      <a:pt x="418310" y="350955"/>
                      <a:pt x="363277" y="209138"/>
                      <a:pt x="341052" y="174742"/>
                    </a:cubicBezTo>
                    <a:cubicBezTo>
                      <a:pt x="318827" y="140346"/>
                      <a:pt x="325177" y="164159"/>
                      <a:pt x="274377" y="139817"/>
                    </a:cubicBezTo>
                    <a:cubicBezTo>
                      <a:pt x="223577" y="115475"/>
                      <a:pt x="38369" y="18109"/>
                      <a:pt x="7677" y="32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8A24DBC-A7DF-476C-89A2-84DF57B20798}"/>
                  </a:ext>
                </a:extLst>
              </p:cNvPr>
              <p:cNvSpPr/>
              <p:nvPr/>
            </p:nvSpPr>
            <p:spPr>
              <a:xfrm>
                <a:off x="7022506" y="5471002"/>
                <a:ext cx="622894" cy="218598"/>
              </a:xfrm>
              <a:custGeom>
                <a:avLst/>
                <a:gdLst>
                  <a:gd name="connsiteX0" fmla="*/ 184744 w 622894"/>
                  <a:gd name="connsiteY0" fmla="*/ 59848 h 218598"/>
                  <a:gd name="connsiteX1" fmla="*/ 603844 w 622894"/>
                  <a:gd name="connsiteY1" fmla="*/ 158273 h 218598"/>
                  <a:gd name="connsiteX2" fmla="*/ 505419 w 622894"/>
                  <a:gd name="connsiteY2" fmla="*/ 139223 h 218598"/>
                  <a:gd name="connsiteX3" fmla="*/ 333969 w 622894"/>
                  <a:gd name="connsiteY3" fmla="*/ 120173 h 218598"/>
                  <a:gd name="connsiteX4" fmla="*/ 622894 w 622894"/>
                  <a:gd name="connsiteY4" fmla="*/ 218598 h 218598"/>
                  <a:gd name="connsiteX5" fmla="*/ 6944 w 622894"/>
                  <a:gd name="connsiteY5" fmla="*/ 2698 h 218598"/>
                  <a:gd name="connsiteX6" fmla="*/ 286344 w 622894"/>
                  <a:gd name="connsiteY6" fmla="*/ 94773 h 218598"/>
                  <a:gd name="connsiteX7" fmla="*/ 184744 w 622894"/>
                  <a:gd name="connsiteY7" fmla="*/ 59848 h 21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2894" h="218598">
                    <a:moveTo>
                      <a:pt x="184744" y="59848"/>
                    </a:moveTo>
                    <a:cubicBezTo>
                      <a:pt x="237661" y="70431"/>
                      <a:pt x="550398" y="145044"/>
                      <a:pt x="603844" y="158273"/>
                    </a:cubicBezTo>
                    <a:cubicBezTo>
                      <a:pt x="657290" y="171502"/>
                      <a:pt x="550398" y="145573"/>
                      <a:pt x="505419" y="139223"/>
                    </a:cubicBezTo>
                    <a:cubicBezTo>
                      <a:pt x="460440" y="132873"/>
                      <a:pt x="314390" y="106944"/>
                      <a:pt x="333969" y="120173"/>
                    </a:cubicBezTo>
                    <a:cubicBezTo>
                      <a:pt x="353548" y="133402"/>
                      <a:pt x="622894" y="218598"/>
                      <a:pt x="622894" y="218598"/>
                    </a:cubicBezTo>
                    <a:lnTo>
                      <a:pt x="6944" y="2698"/>
                    </a:lnTo>
                    <a:cubicBezTo>
                      <a:pt x="-49148" y="-17939"/>
                      <a:pt x="251948" y="86306"/>
                      <a:pt x="286344" y="94773"/>
                    </a:cubicBezTo>
                    <a:cubicBezTo>
                      <a:pt x="320740" y="103240"/>
                      <a:pt x="131827" y="49265"/>
                      <a:pt x="184744" y="598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258101E4-3A87-405C-A629-4DFC026F078E}"/>
                  </a:ext>
                </a:extLst>
              </p:cNvPr>
              <p:cNvSpPr/>
              <p:nvPr/>
            </p:nvSpPr>
            <p:spPr>
              <a:xfrm>
                <a:off x="6729213" y="5136727"/>
                <a:ext cx="170088" cy="198022"/>
              </a:xfrm>
              <a:custGeom>
                <a:avLst/>
                <a:gdLst>
                  <a:gd name="connsiteX0" fmla="*/ 170062 w 170088"/>
                  <a:gd name="connsiteY0" fmla="*/ 423 h 198022"/>
                  <a:gd name="connsiteX1" fmla="*/ 20837 w 170088"/>
                  <a:gd name="connsiteY1" fmla="*/ 175048 h 198022"/>
                  <a:gd name="connsiteX2" fmla="*/ 20837 w 170088"/>
                  <a:gd name="connsiteY2" fmla="*/ 190923 h 198022"/>
                  <a:gd name="connsiteX3" fmla="*/ 8137 w 170088"/>
                  <a:gd name="connsiteY3" fmla="*/ 127423 h 198022"/>
                  <a:gd name="connsiteX4" fmla="*/ 170062 w 170088"/>
                  <a:gd name="connsiteY4" fmla="*/ 423 h 19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088" h="198022">
                    <a:moveTo>
                      <a:pt x="170062" y="423"/>
                    </a:moveTo>
                    <a:cubicBezTo>
                      <a:pt x="172179" y="8360"/>
                      <a:pt x="45708" y="143298"/>
                      <a:pt x="20837" y="175048"/>
                    </a:cubicBezTo>
                    <a:cubicBezTo>
                      <a:pt x="-4034" y="206798"/>
                      <a:pt x="22954" y="198860"/>
                      <a:pt x="20837" y="190923"/>
                    </a:cubicBezTo>
                    <a:cubicBezTo>
                      <a:pt x="18720" y="182986"/>
                      <a:pt x="-15146" y="156527"/>
                      <a:pt x="8137" y="127423"/>
                    </a:cubicBezTo>
                    <a:cubicBezTo>
                      <a:pt x="31420" y="98319"/>
                      <a:pt x="167945" y="-7514"/>
                      <a:pt x="170062" y="4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264E40F5-1022-4ED1-A1B1-F8026ABA6F99}"/>
                  </a:ext>
                </a:extLst>
              </p:cNvPr>
              <p:cNvSpPr/>
              <p:nvPr/>
            </p:nvSpPr>
            <p:spPr>
              <a:xfrm>
                <a:off x="6713444" y="5308591"/>
                <a:ext cx="327542" cy="436940"/>
              </a:xfrm>
              <a:custGeom>
                <a:avLst/>
                <a:gdLst>
                  <a:gd name="connsiteX0" fmla="*/ 1681 w 327542"/>
                  <a:gd name="connsiteY0" fmla="*/ 9 h 436940"/>
                  <a:gd name="connsiteX1" fmla="*/ 147731 w 327542"/>
                  <a:gd name="connsiteY1" fmla="*/ 257184 h 436940"/>
                  <a:gd name="connsiteX2" fmla="*/ 325531 w 327542"/>
                  <a:gd name="connsiteY2" fmla="*/ 431809 h 436940"/>
                  <a:gd name="connsiteX3" fmla="*/ 233456 w 327542"/>
                  <a:gd name="connsiteY3" fmla="*/ 377834 h 436940"/>
                  <a:gd name="connsiteX4" fmla="*/ 77881 w 327542"/>
                  <a:gd name="connsiteY4" fmla="*/ 247659 h 436940"/>
                  <a:gd name="connsiteX5" fmla="*/ 1681 w 327542"/>
                  <a:gd name="connsiteY5" fmla="*/ 9 h 43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42" h="436940">
                    <a:moveTo>
                      <a:pt x="1681" y="9"/>
                    </a:moveTo>
                    <a:cubicBezTo>
                      <a:pt x="13323" y="1596"/>
                      <a:pt x="93756" y="185217"/>
                      <a:pt x="147731" y="257184"/>
                    </a:cubicBezTo>
                    <a:cubicBezTo>
                      <a:pt x="201706" y="329151"/>
                      <a:pt x="311244" y="411701"/>
                      <a:pt x="325531" y="431809"/>
                    </a:cubicBezTo>
                    <a:cubicBezTo>
                      <a:pt x="339818" y="451917"/>
                      <a:pt x="274731" y="408526"/>
                      <a:pt x="233456" y="377834"/>
                    </a:cubicBezTo>
                    <a:cubicBezTo>
                      <a:pt x="192181" y="347142"/>
                      <a:pt x="114394" y="307455"/>
                      <a:pt x="77881" y="247659"/>
                    </a:cubicBezTo>
                    <a:cubicBezTo>
                      <a:pt x="41369" y="187863"/>
                      <a:pt x="-9961" y="-1578"/>
                      <a:pt x="1681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9529867A-80E6-4651-B0A0-378C37D12FA1}"/>
                  </a:ext>
                </a:extLst>
              </p:cNvPr>
              <p:cNvSpPr/>
              <p:nvPr/>
            </p:nvSpPr>
            <p:spPr>
              <a:xfrm>
                <a:off x="7236256" y="5694147"/>
                <a:ext cx="470473" cy="44268"/>
              </a:xfrm>
              <a:custGeom>
                <a:avLst/>
                <a:gdLst>
                  <a:gd name="connsiteX0" fmla="*/ 2744 w 470473"/>
                  <a:gd name="connsiteY0" fmla="*/ 39903 h 44268"/>
                  <a:gd name="connsiteX1" fmla="*/ 123394 w 470473"/>
                  <a:gd name="connsiteY1" fmla="*/ 39903 h 44268"/>
                  <a:gd name="connsiteX2" fmla="*/ 469469 w 470473"/>
                  <a:gd name="connsiteY2" fmla="*/ 4978 h 44268"/>
                  <a:gd name="connsiteX3" fmla="*/ 221819 w 470473"/>
                  <a:gd name="connsiteY3" fmla="*/ 4978 h 44268"/>
                  <a:gd name="connsiteX4" fmla="*/ 2744 w 470473"/>
                  <a:gd name="connsiteY4" fmla="*/ 39903 h 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473" h="44268">
                    <a:moveTo>
                      <a:pt x="2744" y="39903"/>
                    </a:moveTo>
                    <a:cubicBezTo>
                      <a:pt x="-13660" y="45724"/>
                      <a:pt x="45606" y="45724"/>
                      <a:pt x="123394" y="39903"/>
                    </a:cubicBezTo>
                    <a:cubicBezTo>
                      <a:pt x="201182" y="34082"/>
                      <a:pt x="453065" y="10799"/>
                      <a:pt x="469469" y="4978"/>
                    </a:cubicBezTo>
                    <a:cubicBezTo>
                      <a:pt x="485873" y="-843"/>
                      <a:pt x="296961" y="-2430"/>
                      <a:pt x="221819" y="4978"/>
                    </a:cubicBezTo>
                    <a:cubicBezTo>
                      <a:pt x="146677" y="12386"/>
                      <a:pt x="19148" y="34082"/>
                      <a:pt x="2744" y="399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C21ADD42-C178-4A16-96D0-41C9586E6F4C}"/>
                  </a:ext>
                </a:extLst>
              </p:cNvPr>
              <p:cNvSpPr/>
              <p:nvPr/>
            </p:nvSpPr>
            <p:spPr>
              <a:xfrm>
                <a:off x="5476462" y="6144931"/>
                <a:ext cx="894173" cy="598016"/>
              </a:xfrm>
              <a:custGeom>
                <a:avLst/>
                <a:gdLst>
                  <a:gd name="connsiteX0" fmla="*/ 774055 w 894173"/>
                  <a:gd name="connsiteY0" fmla="*/ 1869 h 598016"/>
                  <a:gd name="connsiteX1" fmla="*/ 892588 w 894173"/>
                  <a:gd name="connsiteY1" fmla="*/ 194486 h 598016"/>
                  <a:gd name="connsiteX2" fmla="*/ 674571 w 894173"/>
                  <a:gd name="connsiteY2" fmla="*/ 173319 h 598016"/>
                  <a:gd name="connsiteX3" fmla="*/ 465021 w 894173"/>
                  <a:gd name="connsiteY3" fmla="*/ 232586 h 598016"/>
                  <a:gd name="connsiteX4" fmla="*/ 342255 w 894173"/>
                  <a:gd name="connsiteY4" fmla="*/ 342652 h 598016"/>
                  <a:gd name="connsiteX5" fmla="*/ 249121 w 894173"/>
                  <a:gd name="connsiteY5" fmla="*/ 499286 h 598016"/>
                  <a:gd name="connsiteX6" fmla="*/ 253355 w 894173"/>
                  <a:gd name="connsiteY6" fmla="*/ 406152 h 598016"/>
                  <a:gd name="connsiteX7" fmla="*/ 39571 w 894173"/>
                  <a:gd name="connsiteY7" fmla="*/ 596652 h 598016"/>
                  <a:gd name="connsiteX8" fmla="*/ 37455 w 894173"/>
                  <a:gd name="connsiteY8" fmla="*/ 289736 h 598016"/>
                  <a:gd name="connsiteX9" fmla="*/ 424805 w 894173"/>
                  <a:gd name="connsiteY9" fmla="*/ 186019 h 598016"/>
                  <a:gd name="connsiteX10" fmla="*/ 793105 w 894173"/>
                  <a:gd name="connsiteY10" fmla="*/ 101352 h 598016"/>
                  <a:gd name="connsiteX11" fmla="*/ 774055 w 894173"/>
                  <a:gd name="connsiteY11" fmla="*/ 1869 h 59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4173" h="598016">
                    <a:moveTo>
                      <a:pt x="774055" y="1869"/>
                    </a:moveTo>
                    <a:cubicBezTo>
                      <a:pt x="790635" y="17391"/>
                      <a:pt x="909169" y="165911"/>
                      <a:pt x="892588" y="194486"/>
                    </a:cubicBezTo>
                    <a:cubicBezTo>
                      <a:pt x="876007" y="223061"/>
                      <a:pt x="745832" y="166969"/>
                      <a:pt x="674571" y="173319"/>
                    </a:cubicBezTo>
                    <a:cubicBezTo>
                      <a:pt x="603310" y="179669"/>
                      <a:pt x="520407" y="204364"/>
                      <a:pt x="465021" y="232586"/>
                    </a:cubicBezTo>
                    <a:cubicBezTo>
                      <a:pt x="409635" y="260808"/>
                      <a:pt x="378238" y="298202"/>
                      <a:pt x="342255" y="342652"/>
                    </a:cubicBezTo>
                    <a:cubicBezTo>
                      <a:pt x="306272" y="387102"/>
                      <a:pt x="263938" y="488703"/>
                      <a:pt x="249121" y="499286"/>
                    </a:cubicBezTo>
                    <a:cubicBezTo>
                      <a:pt x="234304" y="509869"/>
                      <a:pt x="288280" y="389924"/>
                      <a:pt x="253355" y="406152"/>
                    </a:cubicBezTo>
                    <a:cubicBezTo>
                      <a:pt x="218430" y="422380"/>
                      <a:pt x="75554" y="616055"/>
                      <a:pt x="39571" y="596652"/>
                    </a:cubicBezTo>
                    <a:cubicBezTo>
                      <a:pt x="3588" y="577249"/>
                      <a:pt x="-26751" y="358175"/>
                      <a:pt x="37455" y="289736"/>
                    </a:cubicBezTo>
                    <a:cubicBezTo>
                      <a:pt x="101661" y="221297"/>
                      <a:pt x="298863" y="217416"/>
                      <a:pt x="424805" y="186019"/>
                    </a:cubicBezTo>
                    <a:cubicBezTo>
                      <a:pt x="550747" y="154622"/>
                      <a:pt x="734544" y="130985"/>
                      <a:pt x="793105" y="101352"/>
                    </a:cubicBezTo>
                    <a:cubicBezTo>
                      <a:pt x="851666" y="71719"/>
                      <a:pt x="757475" y="-13653"/>
                      <a:pt x="774055" y="186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B8C78FAA-C813-430F-9CF0-2774E152C3FB}"/>
                  </a:ext>
                </a:extLst>
              </p:cNvPr>
              <p:cNvSpPr/>
              <p:nvPr/>
            </p:nvSpPr>
            <p:spPr>
              <a:xfrm>
                <a:off x="6289631" y="6111224"/>
                <a:ext cx="942664" cy="962545"/>
              </a:xfrm>
              <a:custGeom>
                <a:avLst/>
                <a:gdLst>
                  <a:gd name="connsiteX0" fmla="*/ 62486 w 942664"/>
                  <a:gd name="connsiteY0" fmla="*/ 46159 h 962545"/>
                  <a:gd name="connsiteX1" fmla="*/ 155619 w 942664"/>
                  <a:gd name="connsiteY1" fmla="*/ 86376 h 962545"/>
                  <a:gd name="connsiteX2" fmla="*/ 629752 w 942664"/>
                  <a:gd name="connsiteY2" fmla="*/ 190093 h 962545"/>
                  <a:gd name="connsiteX3" fmla="*/ 904919 w 942664"/>
                  <a:gd name="connsiteY3" fmla="*/ 441976 h 962545"/>
                  <a:gd name="connsiteX4" fmla="*/ 934552 w 942664"/>
                  <a:gd name="connsiteY4" fmla="*/ 626126 h 962545"/>
                  <a:gd name="connsiteX5" fmla="*/ 921852 w 942664"/>
                  <a:gd name="connsiteY5" fmla="*/ 691743 h 962545"/>
                  <a:gd name="connsiteX6" fmla="*/ 936669 w 942664"/>
                  <a:gd name="connsiteY6" fmla="*/ 939393 h 962545"/>
                  <a:gd name="connsiteX7" fmla="*/ 805436 w 942664"/>
                  <a:gd name="connsiteY7" fmla="*/ 924576 h 962545"/>
                  <a:gd name="connsiteX8" fmla="*/ 752519 w 942664"/>
                  <a:gd name="connsiteY8" fmla="*/ 698093 h 962545"/>
                  <a:gd name="connsiteX9" fmla="*/ 896452 w 942664"/>
                  <a:gd name="connsiteY9" fmla="*/ 662109 h 962545"/>
                  <a:gd name="connsiteX10" fmla="*/ 807552 w 942664"/>
                  <a:gd name="connsiteY10" fmla="*/ 516059 h 962545"/>
                  <a:gd name="connsiteX11" fmla="*/ 511219 w 942664"/>
                  <a:gd name="connsiteY11" fmla="*/ 384826 h 962545"/>
                  <a:gd name="connsiteX12" fmla="*/ 246636 w 942664"/>
                  <a:gd name="connsiteY12" fmla="*/ 350959 h 962545"/>
                  <a:gd name="connsiteX13" fmla="*/ 9569 w 942664"/>
                  <a:gd name="connsiteY13" fmla="*/ 18643 h 962545"/>
                  <a:gd name="connsiteX14" fmla="*/ 62486 w 942664"/>
                  <a:gd name="connsiteY14" fmla="*/ 46159 h 96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2664" h="962545">
                    <a:moveTo>
                      <a:pt x="62486" y="46159"/>
                    </a:moveTo>
                    <a:cubicBezTo>
                      <a:pt x="86828" y="57448"/>
                      <a:pt x="61075" y="62387"/>
                      <a:pt x="155619" y="86376"/>
                    </a:cubicBezTo>
                    <a:cubicBezTo>
                      <a:pt x="250163" y="110365"/>
                      <a:pt x="504869" y="130826"/>
                      <a:pt x="629752" y="190093"/>
                    </a:cubicBezTo>
                    <a:cubicBezTo>
                      <a:pt x="754635" y="249360"/>
                      <a:pt x="854119" y="369304"/>
                      <a:pt x="904919" y="441976"/>
                    </a:cubicBezTo>
                    <a:cubicBezTo>
                      <a:pt x="955719" y="514648"/>
                      <a:pt x="931730" y="584498"/>
                      <a:pt x="934552" y="626126"/>
                    </a:cubicBezTo>
                    <a:cubicBezTo>
                      <a:pt x="937374" y="667754"/>
                      <a:pt x="921499" y="639532"/>
                      <a:pt x="921852" y="691743"/>
                    </a:cubicBezTo>
                    <a:cubicBezTo>
                      <a:pt x="922205" y="743954"/>
                      <a:pt x="956072" y="900588"/>
                      <a:pt x="936669" y="939393"/>
                    </a:cubicBezTo>
                    <a:cubicBezTo>
                      <a:pt x="917266" y="978199"/>
                      <a:pt x="836128" y="964793"/>
                      <a:pt x="805436" y="924576"/>
                    </a:cubicBezTo>
                    <a:cubicBezTo>
                      <a:pt x="774744" y="884359"/>
                      <a:pt x="737350" y="741838"/>
                      <a:pt x="752519" y="698093"/>
                    </a:cubicBezTo>
                    <a:cubicBezTo>
                      <a:pt x="767688" y="654348"/>
                      <a:pt x="887280" y="692448"/>
                      <a:pt x="896452" y="662109"/>
                    </a:cubicBezTo>
                    <a:cubicBezTo>
                      <a:pt x="905624" y="631770"/>
                      <a:pt x="871758" y="562273"/>
                      <a:pt x="807552" y="516059"/>
                    </a:cubicBezTo>
                    <a:cubicBezTo>
                      <a:pt x="743347" y="469845"/>
                      <a:pt x="604705" y="412343"/>
                      <a:pt x="511219" y="384826"/>
                    </a:cubicBezTo>
                    <a:cubicBezTo>
                      <a:pt x="417733" y="357309"/>
                      <a:pt x="330244" y="411989"/>
                      <a:pt x="246636" y="350959"/>
                    </a:cubicBezTo>
                    <a:cubicBezTo>
                      <a:pt x="163028" y="289929"/>
                      <a:pt x="42730" y="69090"/>
                      <a:pt x="9569" y="18643"/>
                    </a:cubicBezTo>
                    <a:cubicBezTo>
                      <a:pt x="-23592" y="-31804"/>
                      <a:pt x="38144" y="34870"/>
                      <a:pt x="62486" y="4615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5AACBA85-1086-4901-9D38-8FB6260EAF4A}"/>
                  </a:ext>
                </a:extLst>
              </p:cNvPr>
              <p:cNvSpPr/>
              <p:nvPr/>
            </p:nvSpPr>
            <p:spPr>
              <a:xfrm>
                <a:off x="5098958" y="6738996"/>
                <a:ext cx="1731649" cy="1395782"/>
              </a:xfrm>
              <a:custGeom>
                <a:avLst/>
                <a:gdLst>
                  <a:gd name="connsiteX0" fmla="*/ 422367 w 1731649"/>
                  <a:gd name="connsiteY0" fmla="*/ 1529 h 1395782"/>
                  <a:gd name="connsiteX1" fmla="*/ 460467 w 1731649"/>
                  <a:gd name="connsiteY1" fmla="*/ 77729 h 1395782"/>
                  <a:gd name="connsiteX2" fmla="*/ 666842 w 1731649"/>
                  <a:gd name="connsiteY2" fmla="*/ 477779 h 1395782"/>
                  <a:gd name="connsiteX3" fmla="*/ 1016092 w 1731649"/>
                  <a:gd name="connsiteY3" fmla="*/ 426979 h 1395782"/>
                  <a:gd name="connsiteX4" fmla="*/ 987517 w 1731649"/>
                  <a:gd name="connsiteY4" fmla="*/ 522229 h 1395782"/>
                  <a:gd name="connsiteX5" fmla="*/ 974817 w 1731649"/>
                  <a:gd name="connsiteY5" fmla="*/ 855604 h 1395782"/>
                  <a:gd name="connsiteX6" fmla="*/ 1257392 w 1731649"/>
                  <a:gd name="connsiteY6" fmla="*/ 734954 h 1395782"/>
                  <a:gd name="connsiteX7" fmla="*/ 1200242 w 1731649"/>
                  <a:gd name="connsiteY7" fmla="*/ 582554 h 1395782"/>
                  <a:gd name="connsiteX8" fmla="*/ 1276442 w 1731649"/>
                  <a:gd name="connsiteY8" fmla="*/ 950854 h 1395782"/>
                  <a:gd name="connsiteX9" fmla="*/ 1724117 w 1731649"/>
                  <a:gd name="connsiteY9" fmla="*/ 1223904 h 1395782"/>
                  <a:gd name="connsiteX10" fmla="*/ 860517 w 1731649"/>
                  <a:gd name="connsiteY10" fmla="*/ 1395354 h 1395782"/>
                  <a:gd name="connsiteX11" fmla="*/ 416017 w 1731649"/>
                  <a:gd name="connsiteY11" fmla="*/ 1268354 h 1395782"/>
                  <a:gd name="connsiteX12" fmla="*/ 565242 w 1731649"/>
                  <a:gd name="connsiteY12" fmla="*/ 1131829 h 1395782"/>
                  <a:gd name="connsiteX13" fmla="*/ 1085942 w 1731649"/>
                  <a:gd name="connsiteY13" fmla="*/ 1239779 h 1395782"/>
                  <a:gd name="connsiteX14" fmla="*/ 63592 w 1731649"/>
                  <a:gd name="connsiteY14" fmla="*/ 1160404 h 1395782"/>
                  <a:gd name="connsiteX15" fmla="*/ 857342 w 1731649"/>
                  <a:gd name="connsiteY15" fmla="*/ 1122304 h 1395782"/>
                  <a:gd name="connsiteX16" fmla="*/ 406492 w 1731649"/>
                  <a:gd name="connsiteY16" fmla="*/ 1039754 h 1395782"/>
                  <a:gd name="connsiteX17" fmla="*/ 92 w 1731649"/>
                  <a:gd name="connsiteY17" fmla="*/ 849254 h 1395782"/>
                  <a:gd name="connsiteX18" fmla="*/ 441417 w 1731649"/>
                  <a:gd name="connsiteY18" fmla="*/ 588904 h 1395782"/>
                  <a:gd name="connsiteX19" fmla="*/ 457292 w 1731649"/>
                  <a:gd name="connsiteY19" fmla="*/ 163454 h 1395782"/>
                  <a:gd name="connsiteX20" fmla="*/ 422367 w 1731649"/>
                  <a:gd name="connsiteY20" fmla="*/ 1529 h 139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1649" h="1395782">
                    <a:moveTo>
                      <a:pt x="422367" y="1529"/>
                    </a:moveTo>
                    <a:cubicBezTo>
                      <a:pt x="422896" y="-12759"/>
                      <a:pt x="460467" y="77729"/>
                      <a:pt x="460467" y="77729"/>
                    </a:cubicBezTo>
                    <a:cubicBezTo>
                      <a:pt x="501213" y="157104"/>
                      <a:pt x="574238" y="419571"/>
                      <a:pt x="666842" y="477779"/>
                    </a:cubicBezTo>
                    <a:cubicBezTo>
                      <a:pt x="759446" y="535987"/>
                      <a:pt x="962646" y="419571"/>
                      <a:pt x="1016092" y="426979"/>
                    </a:cubicBezTo>
                    <a:cubicBezTo>
                      <a:pt x="1069538" y="434387"/>
                      <a:pt x="994396" y="450792"/>
                      <a:pt x="987517" y="522229"/>
                    </a:cubicBezTo>
                    <a:cubicBezTo>
                      <a:pt x="980638" y="593666"/>
                      <a:pt x="929838" y="820150"/>
                      <a:pt x="974817" y="855604"/>
                    </a:cubicBezTo>
                    <a:cubicBezTo>
                      <a:pt x="1019796" y="891058"/>
                      <a:pt x="1219821" y="780462"/>
                      <a:pt x="1257392" y="734954"/>
                    </a:cubicBezTo>
                    <a:cubicBezTo>
                      <a:pt x="1294963" y="689446"/>
                      <a:pt x="1197067" y="546571"/>
                      <a:pt x="1200242" y="582554"/>
                    </a:cubicBezTo>
                    <a:cubicBezTo>
                      <a:pt x="1203417" y="618537"/>
                      <a:pt x="1189130" y="843962"/>
                      <a:pt x="1276442" y="950854"/>
                    </a:cubicBezTo>
                    <a:cubicBezTo>
                      <a:pt x="1363755" y="1057746"/>
                      <a:pt x="1793438" y="1149821"/>
                      <a:pt x="1724117" y="1223904"/>
                    </a:cubicBezTo>
                    <a:cubicBezTo>
                      <a:pt x="1654796" y="1297987"/>
                      <a:pt x="1078534" y="1387946"/>
                      <a:pt x="860517" y="1395354"/>
                    </a:cubicBezTo>
                    <a:cubicBezTo>
                      <a:pt x="642500" y="1402762"/>
                      <a:pt x="465229" y="1312275"/>
                      <a:pt x="416017" y="1268354"/>
                    </a:cubicBezTo>
                    <a:cubicBezTo>
                      <a:pt x="366805" y="1224433"/>
                      <a:pt x="453588" y="1136592"/>
                      <a:pt x="565242" y="1131829"/>
                    </a:cubicBezTo>
                    <a:cubicBezTo>
                      <a:pt x="676896" y="1127066"/>
                      <a:pt x="1169550" y="1235017"/>
                      <a:pt x="1085942" y="1239779"/>
                    </a:cubicBezTo>
                    <a:cubicBezTo>
                      <a:pt x="1002334" y="1244541"/>
                      <a:pt x="101692" y="1179983"/>
                      <a:pt x="63592" y="1160404"/>
                    </a:cubicBezTo>
                    <a:cubicBezTo>
                      <a:pt x="25492" y="1140825"/>
                      <a:pt x="800192" y="1142412"/>
                      <a:pt x="857342" y="1122304"/>
                    </a:cubicBezTo>
                    <a:cubicBezTo>
                      <a:pt x="914492" y="1102196"/>
                      <a:pt x="549367" y="1085262"/>
                      <a:pt x="406492" y="1039754"/>
                    </a:cubicBezTo>
                    <a:cubicBezTo>
                      <a:pt x="263617" y="994246"/>
                      <a:pt x="-5729" y="924396"/>
                      <a:pt x="92" y="849254"/>
                    </a:cubicBezTo>
                    <a:cubicBezTo>
                      <a:pt x="5913" y="774112"/>
                      <a:pt x="365217" y="703204"/>
                      <a:pt x="441417" y="588904"/>
                    </a:cubicBezTo>
                    <a:cubicBezTo>
                      <a:pt x="517617" y="474604"/>
                      <a:pt x="463113" y="260292"/>
                      <a:pt x="457292" y="163454"/>
                    </a:cubicBezTo>
                    <a:cubicBezTo>
                      <a:pt x="451471" y="66617"/>
                      <a:pt x="421838" y="15817"/>
                      <a:pt x="422367" y="152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D4BD4EA2-D0CE-4024-B48F-6B63AE220029}"/>
                  </a:ext>
                </a:extLst>
              </p:cNvPr>
              <p:cNvSpPr/>
              <p:nvPr/>
            </p:nvSpPr>
            <p:spPr>
              <a:xfrm>
                <a:off x="6205340" y="7005713"/>
                <a:ext cx="392388" cy="811138"/>
              </a:xfrm>
              <a:custGeom>
                <a:avLst/>
                <a:gdLst>
                  <a:gd name="connsiteX0" fmla="*/ 4960 w 392388"/>
                  <a:gd name="connsiteY0" fmla="*/ 17387 h 811138"/>
                  <a:gd name="connsiteX1" fmla="*/ 84335 w 392388"/>
                  <a:gd name="connsiteY1" fmla="*/ 30087 h 811138"/>
                  <a:gd name="connsiteX2" fmla="*/ 389135 w 392388"/>
                  <a:gd name="connsiteY2" fmla="*/ 93587 h 811138"/>
                  <a:gd name="connsiteX3" fmla="*/ 252610 w 392388"/>
                  <a:gd name="connsiteY3" fmla="*/ 220587 h 811138"/>
                  <a:gd name="connsiteX4" fmla="*/ 376435 w 392388"/>
                  <a:gd name="connsiteY4" fmla="*/ 626987 h 811138"/>
                  <a:gd name="connsiteX5" fmla="*/ 297060 w 392388"/>
                  <a:gd name="connsiteY5" fmla="*/ 617462 h 811138"/>
                  <a:gd name="connsiteX6" fmla="*/ 341510 w 392388"/>
                  <a:gd name="connsiteY6" fmla="*/ 811137 h 811138"/>
                  <a:gd name="connsiteX7" fmla="*/ 151010 w 392388"/>
                  <a:gd name="connsiteY7" fmla="*/ 620637 h 811138"/>
                  <a:gd name="connsiteX8" fmla="*/ 258960 w 392388"/>
                  <a:gd name="connsiteY8" fmla="*/ 303137 h 811138"/>
                  <a:gd name="connsiteX9" fmla="*/ 4960 w 392388"/>
                  <a:gd name="connsiteY9" fmla="*/ 17387 h 8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388" h="811138">
                    <a:moveTo>
                      <a:pt x="4960" y="17387"/>
                    </a:moveTo>
                    <a:cubicBezTo>
                      <a:pt x="-24144" y="-28121"/>
                      <a:pt x="84335" y="30087"/>
                      <a:pt x="84335" y="30087"/>
                    </a:cubicBezTo>
                    <a:cubicBezTo>
                      <a:pt x="148364" y="42787"/>
                      <a:pt x="361089" y="61837"/>
                      <a:pt x="389135" y="93587"/>
                    </a:cubicBezTo>
                    <a:cubicBezTo>
                      <a:pt x="417181" y="125337"/>
                      <a:pt x="254727" y="131687"/>
                      <a:pt x="252610" y="220587"/>
                    </a:cubicBezTo>
                    <a:cubicBezTo>
                      <a:pt x="250493" y="309487"/>
                      <a:pt x="369027" y="560841"/>
                      <a:pt x="376435" y="626987"/>
                    </a:cubicBezTo>
                    <a:cubicBezTo>
                      <a:pt x="383843" y="693133"/>
                      <a:pt x="302881" y="586770"/>
                      <a:pt x="297060" y="617462"/>
                    </a:cubicBezTo>
                    <a:cubicBezTo>
                      <a:pt x="291239" y="648154"/>
                      <a:pt x="365852" y="810608"/>
                      <a:pt x="341510" y="811137"/>
                    </a:cubicBezTo>
                    <a:cubicBezTo>
                      <a:pt x="317168" y="811666"/>
                      <a:pt x="164768" y="705304"/>
                      <a:pt x="151010" y="620637"/>
                    </a:cubicBezTo>
                    <a:cubicBezTo>
                      <a:pt x="137252" y="535970"/>
                      <a:pt x="282773" y="403679"/>
                      <a:pt x="258960" y="303137"/>
                    </a:cubicBezTo>
                    <a:cubicBezTo>
                      <a:pt x="235148" y="202595"/>
                      <a:pt x="34064" y="62895"/>
                      <a:pt x="4960" y="17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2B59C1DB-0BE2-4EC4-8C0C-11F48E6C023B}"/>
                  </a:ext>
                </a:extLst>
              </p:cNvPr>
              <p:cNvSpPr/>
              <p:nvPr/>
            </p:nvSpPr>
            <p:spPr>
              <a:xfrm>
                <a:off x="6578230" y="7045317"/>
                <a:ext cx="933036" cy="904378"/>
              </a:xfrm>
              <a:custGeom>
                <a:avLst/>
                <a:gdLst>
                  <a:gd name="connsiteX0" fmla="*/ 47995 w 933036"/>
                  <a:gd name="connsiteY0" fmla="*/ 238133 h 904378"/>
                  <a:gd name="connsiteX1" fmla="*/ 127370 w 933036"/>
                  <a:gd name="connsiteY1" fmla="*/ 244483 h 904378"/>
                  <a:gd name="connsiteX2" fmla="*/ 371845 w 933036"/>
                  <a:gd name="connsiteY2" fmla="*/ 273058 h 904378"/>
                  <a:gd name="connsiteX3" fmla="*/ 543295 w 933036"/>
                  <a:gd name="connsiteY3" fmla="*/ 8 h 904378"/>
                  <a:gd name="connsiteX4" fmla="*/ 930645 w 933036"/>
                  <a:gd name="connsiteY4" fmla="*/ 282583 h 904378"/>
                  <a:gd name="connsiteX5" fmla="*/ 686170 w 933036"/>
                  <a:gd name="connsiteY5" fmla="*/ 581033 h 904378"/>
                  <a:gd name="connsiteX6" fmla="*/ 276595 w 933036"/>
                  <a:gd name="connsiteY6" fmla="*/ 895358 h 904378"/>
                  <a:gd name="connsiteX7" fmla="*/ 117845 w 933036"/>
                  <a:gd name="connsiteY7" fmla="*/ 803283 h 904378"/>
                  <a:gd name="connsiteX8" fmla="*/ 330570 w 933036"/>
                  <a:gd name="connsiteY8" fmla="*/ 638183 h 904378"/>
                  <a:gd name="connsiteX9" fmla="*/ 3545 w 933036"/>
                  <a:gd name="connsiteY9" fmla="*/ 577858 h 904378"/>
                  <a:gd name="connsiteX10" fmla="*/ 584570 w 933036"/>
                  <a:gd name="connsiteY10" fmla="*/ 488958 h 904378"/>
                  <a:gd name="connsiteX11" fmla="*/ 47995 w 933036"/>
                  <a:gd name="connsiteY11" fmla="*/ 238133 h 90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036" h="904378">
                    <a:moveTo>
                      <a:pt x="47995" y="238133"/>
                    </a:moveTo>
                    <a:cubicBezTo>
                      <a:pt x="-28205" y="197387"/>
                      <a:pt x="73395" y="238662"/>
                      <a:pt x="127370" y="244483"/>
                    </a:cubicBezTo>
                    <a:cubicBezTo>
                      <a:pt x="181345" y="250304"/>
                      <a:pt x="302524" y="313804"/>
                      <a:pt x="371845" y="273058"/>
                    </a:cubicBezTo>
                    <a:cubicBezTo>
                      <a:pt x="441166" y="232312"/>
                      <a:pt x="450162" y="-1579"/>
                      <a:pt x="543295" y="8"/>
                    </a:cubicBezTo>
                    <a:cubicBezTo>
                      <a:pt x="636428" y="1595"/>
                      <a:pt x="906833" y="185746"/>
                      <a:pt x="930645" y="282583"/>
                    </a:cubicBezTo>
                    <a:cubicBezTo>
                      <a:pt x="954457" y="379420"/>
                      <a:pt x="795178" y="478904"/>
                      <a:pt x="686170" y="581033"/>
                    </a:cubicBezTo>
                    <a:cubicBezTo>
                      <a:pt x="577162" y="683162"/>
                      <a:pt x="371316" y="858316"/>
                      <a:pt x="276595" y="895358"/>
                    </a:cubicBezTo>
                    <a:cubicBezTo>
                      <a:pt x="181874" y="932400"/>
                      <a:pt x="108849" y="846146"/>
                      <a:pt x="117845" y="803283"/>
                    </a:cubicBezTo>
                    <a:cubicBezTo>
                      <a:pt x="126841" y="760421"/>
                      <a:pt x="349620" y="675754"/>
                      <a:pt x="330570" y="638183"/>
                    </a:cubicBezTo>
                    <a:cubicBezTo>
                      <a:pt x="311520" y="600612"/>
                      <a:pt x="-38788" y="602729"/>
                      <a:pt x="3545" y="577858"/>
                    </a:cubicBezTo>
                    <a:cubicBezTo>
                      <a:pt x="45878" y="552987"/>
                      <a:pt x="576633" y="546108"/>
                      <a:pt x="584570" y="488958"/>
                    </a:cubicBezTo>
                    <a:cubicBezTo>
                      <a:pt x="592507" y="431808"/>
                      <a:pt x="124195" y="278879"/>
                      <a:pt x="47995" y="23813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9A92DC0-E1A0-4C63-9AF7-66F542D85C45}"/>
                  </a:ext>
                </a:extLst>
              </p:cNvPr>
              <p:cNvSpPr/>
              <p:nvPr/>
            </p:nvSpPr>
            <p:spPr>
              <a:xfrm>
                <a:off x="5718527" y="5680035"/>
                <a:ext cx="440975" cy="413512"/>
              </a:xfrm>
              <a:custGeom>
                <a:avLst/>
                <a:gdLst>
                  <a:gd name="connsiteX0" fmla="*/ 440973 w 440975"/>
                  <a:gd name="connsiteY0" fmla="*/ 40 h 413512"/>
                  <a:gd name="connsiteX1" fmla="*/ 82198 w 440975"/>
                  <a:gd name="connsiteY1" fmla="*/ 181015 h 413512"/>
                  <a:gd name="connsiteX2" fmla="*/ 12348 w 440975"/>
                  <a:gd name="connsiteY2" fmla="*/ 412790 h 413512"/>
                  <a:gd name="connsiteX3" fmla="*/ 5998 w 440975"/>
                  <a:gd name="connsiteY3" fmla="*/ 250865 h 413512"/>
                  <a:gd name="connsiteX4" fmla="*/ 75848 w 440975"/>
                  <a:gd name="connsiteY4" fmla="*/ 165140 h 413512"/>
                  <a:gd name="connsiteX5" fmla="*/ 440973 w 440975"/>
                  <a:gd name="connsiteY5" fmla="*/ 40 h 41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975" h="413512">
                    <a:moveTo>
                      <a:pt x="440973" y="40"/>
                    </a:moveTo>
                    <a:cubicBezTo>
                      <a:pt x="442031" y="2686"/>
                      <a:pt x="153635" y="112223"/>
                      <a:pt x="82198" y="181015"/>
                    </a:cubicBezTo>
                    <a:cubicBezTo>
                      <a:pt x="10761" y="249807"/>
                      <a:pt x="25048" y="401148"/>
                      <a:pt x="12348" y="412790"/>
                    </a:cubicBezTo>
                    <a:cubicBezTo>
                      <a:pt x="-352" y="424432"/>
                      <a:pt x="-4585" y="292140"/>
                      <a:pt x="5998" y="250865"/>
                    </a:cubicBezTo>
                    <a:cubicBezTo>
                      <a:pt x="16581" y="209590"/>
                      <a:pt x="4410" y="204828"/>
                      <a:pt x="75848" y="165140"/>
                    </a:cubicBezTo>
                    <a:cubicBezTo>
                      <a:pt x="147286" y="125452"/>
                      <a:pt x="439915" y="-2606"/>
                      <a:pt x="440973" y="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24CE451C-41B9-4679-9BF0-11BBF72C2080}"/>
                  </a:ext>
                </a:extLst>
              </p:cNvPr>
              <p:cNvSpPr/>
              <p:nvPr/>
            </p:nvSpPr>
            <p:spPr>
              <a:xfrm>
                <a:off x="4810091" y="5064119"/>
                <a:ext cx="464557" cy="448926"/>
              </a:xfrm>
              <a:custGeom>
                <a:avLst/>
                <a:gdLst>
                  <a:gd name="connsiteX0" fmla="*/ 168309 w 464557"/>
                  <a:gd name="connsiteY0" fmla="*/ 6 h 448926"/>
                  <a:gd name="connsiteX1" fmla="*/ 25434 w 464557"/>
                  <a:gd name="connsiteY1" fmla="*/ 193681 h 448926"/>
                  <a:gd name="connsiteX2" fmla="*/ 320709 w 464557"/>
                  <a:gd name="connsiteY2" fmla="*/ 393706 h 448926"/>
                  <a:gd name="connsiteX3" fmla="*/ 460409 w 464557"/>
                  <a:gd name="connsiteY3" fmla="*/ 444506 h 448926"/>
                  <a:gd name="connsiteX4" fmla="*/ 171484 w 464557"/>
                  <a:gd name="connsiteY4" fmla="*/ 304806 h 448926"/>
                  <a:gd name="connsiteX5" fmla="*/ 34 w 464557"/>
                  <a:gd name="connsiteY5" fmla="*/ 187331 h 448926"/>
                  <a:gd name="connsiteX6" fmla="*/ 168309 w 464557"/>
                  <a:gd name="connsiteY6" fmla="*/ 6 h 448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557" h="448926">
                    <a:moveTo>
                      <a:pt x="168309" y="6"/>
                    </a:moveTo>
                    <a:cubicBezTo>
                      <a:pt x="172542" y="1064"/>
                      <a:pt x="34" y="128064"/>
                      <a:pt x="25434" y="193681"/>
                    </a:cubicBezTo>
                    <a:cubicBezTo>
                      <a:pt x="50834" y="259298"/>
                      <a:pt x="248213" y="351902"/>
                      <a:pt x="320709" y="393706"/>
                    </a:cubicBezTo>
                    <a:cubicBezTo>
                      <a:pt x="393205" y="435510"/>
                      <a:pt x="485280" y="459323"/>
                      <a:pt x="460409" y="444506"/>
                    </a:cubicBezTo>
                    <a:cubicBezTo>
                      <a:pt x="435538" y="429689"/>
                      <a:pt x="248213" y="347669"/>
                      <a:pt x="171484" y="304806"/>
                    </a:cubicBezTo>
                    <a:cubicBezTo>
                      <a:pt x="94755" y="261943"/>
                      <a:pt x="-2083" y="237073"/>
                      <a:pt x="34" y="187331"/>
                    </a:cubicBezTo>
                    <a:cubicBezTo>
                      <a:pt x="2151" y="137589"/>
                      <a:pt x="164076" y="-1052"/>
                      <a:pt x="168309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6C54F7F4-1036-45B4-A6A9-D367940A3117}"/>
                  </a:ext>
                </a:extLst>
              </p:cNvPr>
              <p:cNvSpPr/>
              <p:nvPr/>
            </p:nvSpPr>
            <p:spPr>
              <a:xfrm>
                <a:off x="7546938" y="5556217"/>
                <a:ext cx="262579" cy="69918"/>
              </a:xfrm>
              <a:custGeom>
                <a:avLst/>
                <a:gdLst>
                  <a:gd name="connsiteX0" fmla="*/ 3212 w 262579"/>
                  <a:gd name="connsiteY0" fmla="*/ 33 h 69918"/>
                  <a:gd name="connsiteX1" fmla="*/ 73062 w 262579"/>
                  <a:gd name="connsiteY1" fmla="*/ 34958 h 69918"/>
                  <a:gd name="connsiteX2" fmla="*/ 260387 w 262579"/>
                  <a:gd name="connsiteY2" fmla="*/ 69883 h 69918"/>
                  <a:gd name="connsiteX3" fmla="*/ 165137 w 262579"/>
                  <a:gd name="connsiteY3" fmla="*/ 41308 h 69918"/>
                  <a:gd name="connsiteX4" fmla="*/ 3212 w 262579"/>
                  <a:gd name="connsiteY4" fmla="*/ 33 h 6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579" h="69918">
                    <a:moveTo>
                      <a:pt x="3212" y="33"/>
                    </a:moveTo>
                    <a:cubicBezTo>
                      <a:pt x="-12134" y="-1025"/>
                      <a:pt x="30200" y="23316"/>
                      <a:pt x="73062" y="34958"/>
                    </a:cubicBezTo>
                    <a:cubicBezTo>
                      <a:pt x="115924" y="46600"/>
                      <a:pt x="245041" y="68825"/>
                      <a:pt x="260387" y="69883"/>
                    </a:cubicBezTo>
                    <a:cubicBezTo>
                      <a:pt x="275733" y="70941"/>
                      <a:pt x="206941" y="48187"/>
                      <a:pt x="165137" y="41308"/>
                    </a:cubicBezTo>
                    <a:cubicBezTo>
                      <a:pt x="123333" y="34429"/>
                      <a:pt x="18558" y="1091"/>
                      <a:pt x="3212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10033551-5E38-4B16-A01C-886600F18883}"/>
                  </a:ext>
                </a:extLst>
              </p:cNvPr>
              <p:cNvSpPr/>
              <p:nvPr/>
            </p:nvSpPr>
            <p:spPr>
              <a:xfrm>
                <a:off x="7714764" y="5787034"/>
                <a:ext cx="169350" cy="347790"/>
              </a:xfrm>
              <a:custGeom>
                <a:avLst/>
                <a:gdLst>
                  <a:gd name="connsiteX0" fmla="*/ 51286 w 169350"/>
                  <a:gd name="connsiteY0" fmla="*/ 991 h 347790"/>
                  <a:gd name="connsiteX1" fmla="*/ 51286 w 169350"/>
                  <a:gd name="connsiteY1" fmla="*/ 108941 h 347790"/>
                  <a:gd name="connsiteX2" fmla="*/ 168761 w 169350"/>
                  <a:gd name="connsiteY2" fmla="*/ 340716 h 347790"/>
                  <a:gd name="connsiteX3" fmla="*/ 92561 w 169350"/>
                  <a:gd name="connsiteY3" fmla="*/ 277216 h 347790"/>
                  <a:gd name="connsiteX4" fmla="*/ 486 w 169350"/>
                  <a:gd name="connsiteY4" fmla="*/ 166091 h 347790"/>
                  <a:gd name="connsiteX5" fmla="*/ 51286 w 169350"/>
                  <a:gd name="connsiteY5" fmla="*/ 991 h 34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350" h="347790">
                    <a:moveTo>
                      <a:pt x="51286" y="991"/>
                    </a:moveTo>
                    <a:cubicBezTo>
                      <a:pt x="59753" y="-8534"/>
                      <a:pt x="31707" y="52320"/>
                      <a:pt x="51286" y="108941"/>
                    </a:cubicBezTo>
                    <a:cubicBezTo>
                      <a:pt x="70865" y="165562"/>
                      <a:pt x="161882" y="312670"/>
                      <a:pt x="168761" y="340716"/>
                    </a:cubicBezTo>
                    <a:cubicBezTo>
                      <a:pt x="175640" y="368762"/>
                      <a:pt x="120607" y="306320"/>
                      <a:pt x="92561" y="277216"/>
                    </a:cubicBezTo>
                    <a:cubicBezTo>
                      <a:pt x="64515" y="248112"/>
                      <a:pt x="6307" y="213187"/>
                      <a:pt x="486" y="166091"/>
                    </a:cubicBezTo>
                    <a:cubicBezTo>
                      <a:pt x="-5335" y="118995"/>
                      <a:pt x="42819" y="10516"/>
                      <a:pt x="51286" y="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FC3FE19C-56BA-4D58-A298-D239DCE4FBE5}"/>
                </a:ext>
              </a:extLst>
            </p:cNvPr>
            <p:cNvSpPr/>
            <p:nvPr/>
          </p:nvSpPr>
          <p:spPr>
            <a:xfrm>
              <a:off x="5002572" y="4677892"/>
              <a:ext cx="1023467" cy="280744"/>
            </a:xfrm>
            <a:custGeom>
              <a:avLst/>
              <a:gdLst>
                <a:gd name="connsiteX0" fmla="*/ 1228 w 1023467"/>
                <a:gd name="connsiteY0" fmla="*/ 188748 h 280744"/>
                <a:gd name="connsiteX1" fmla="*/ 615908 w 1023467"/>
                <a:gd name="connsiteY1" fmla="*/ 788 h 280744"/>
                <a:gd name="connsiteX2" fmla="*/ 951188 w 1023467"/>
                <a:gd name="connsiteY2" fmla="*/ 127788 h 280744"/>
                <a:gd name="connsiteX3" fmla="*/ 1012148 w 1023467"/>
                <a:gd name="connsiteY3" fmla="*/ 280188 h 280744"/>
                <a:gd name="connsiteX4" fmla="*/ 788628 w 1023467"/>
                <a:gd name="connsiteY4" fmla="*/ 178588 h 280744"/>
                <a:gd name="connsiteX5" fmla="*/ 1228 w 1023467"/>
                <a:gd name="connsiteY5" fmla="*/ 188748 h 28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467" h="280744">
                  <a:moveTo>
                    <a:pt x="1228" y="188748"/>
                  </a:moveTo>
                  <a:cubicBezTo>
                    <a:pt x="-27559" y="159115"/>
                    <a:pt x="457581" y="10948"/>
                    <a:pt x="615908" y="788"/>
                  </a:cubicBezTo>
                  <a:cubicBezTo>
                    <a:pt x="774235" y="-9372"/>
                    <a:pt x="885148" y="81221"/>
                    <a:pt x="951188" y="127788"/>
                  </a:cubicBezTo>
                  <a:cubicBezTo>
                    <a:pt x="1017228" y="174355"/>
                    <a:pt x="1039241" y="271721"/>
                    <a:pt x="1012148" y="280188"/>
                  </a:cubicBezTo>
                  <a:cubicBezTo>
                    <a:pt x="985055" y="288655"/>
                    <a:pt x="957115" y="198061"/>
                    <a:pt x="788628" y="178588"/>
                  </a:cubicBezTo>
                  <a:cubicBezTo>
                    <a:pt x="620141" y="159115"/>
                    <a:pt x="30015" y="218381"/>
                    <a:pt x="1228" y="1887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5D7A360B-318F-4B10-B463-1FCE4DE1D36B}"/>
                </a:ext>
              </a:extLst>
            </p:cNvPr>
            <p:cNvSpPr/>
            <p:nvPr/>
          </p:nvSpPr>
          <p:spPr>
            <a:xfrm>
              <a:off x="6800754" y="4839892"/>
              <a:ext cx="1007392" cy="307199"/>
            </a:xfrm>
            <a:custGeom>
              <a:avLst/>
              <a:gdLst>
                <a:gd name="connsiteX0" fmla="*/ 47086 w 1007392"/>
                <a:gd name="connsiteY0" fmla="*/ 11508 h 307199"/>
                <a:gd name="connsiteX1" fmla="*/ 143606 w 1007392"/>
                <a:gd name="connsiteY1" fmla="*/ 57228 h 307199"/>
                <a:gd name="connsiteX2" fmla="*/ 199486 w 1007392"/>
                <a:gd name="connsiteY2" fmla="*/ 163908 h 307199"/>
                <a:gd name="connsiteX3" fmla="*/ 240126 w 1007392"/>
                <a:gd name="connsiteY3" fmla="*/ 179148 h 307199"/>
                <a:gd name="connsiteX4" fmla="*/ 936086 w 1007392"/>
                <a:gd name="connsiteY4" fmla="*/ 219788 h 307199"/>
                <a:gd name="connsiteX5" fmla="*/ 804006 w 1007392"/>
                <a:gd name="connsiteY5" fmla="*/ 301068 h 307199"/>
                <a:gd name="connsiteX6" fmla="*/ 976726 w 1007392"/>
                <a:gd name="connsiteY6" fmla="*/ 270588 h 307199"/>
                <a:gd name="connsiteX7" fmla="*/ 47086 w 1007392"/>
                <a:gd name="connsiteY7" fmla="*/ 11508 h 30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7392" h="307199">
                  <a:moveTo>
                    <a:pt x="47086" y="11508"/>
                  </a:moveTo>
                  <a:cubicBezTo>
                    <a:pt x="-91767" y="-24052"/>
                    <a:pt x="118206" y="31828"/>
                    <a:pt x="143606" y="57228"/>
                  </a:cubicBezTo>
                  <a:cubicBezTo>
                    <a:pt x="169006" y="82628"/>
                    <a:pt x="183399" y="143588"/>
                    <a:pt x="199486" y="163908"/>
                  </a:cubicBezTo>
                  <a:cubicBezTo>
                    <a:pt x="215573" y="184228"/>
                    <a:pt x="117359" y="169835"/>
                    <a:pt x="240126" y="179148"/>
                  </a:cubicBezTo>
                  <a:cubicBezTo>
                    <a:pt x="362893" y="188461"/>
                    <a:pt x="842106" y="199468"/>
                    <a:pt x="936086" y="219788"/>
                  </a:cubicBezTo>
                  <a:cubicBezTo>
                    <a:pt x="1030066" y="240108"/>
                    <a:pt x="797233" y="292601"/>
                    <a:pt x="804006" y="301068"/>
                  </a:cubicBezTo>
                  <a:cubicBezTo>
                    <a:pt x="810779" y="309535"/>
                    <a:pt x="1100339" y="316308"/>
                    <a:pt x="976726" y="270588"/>
                  </a:cubicBezTo>
                  <a:cubicBezTo>
                    <a:pt x="853113" y="224868"/>
                    <a:pt x="185939" y="47068"/>
                    <a:pt x="47086" y="1150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19B379BE-4157-4F3F-B7AC-979AA8061291}"/>
                </a:ext>
              </a:extLst>
            </p:cNvPr>
            <p:cNvSpPr/>
            <p:nvPr/>
          </p:nvSpPr>
          <p:spPr>
            <a:xfrm>
              <a:off x="6907149" y="4855185"/>
              <a:ext cx="799572" cy="267861"/>
            </a:xfrm>
            <a:custGeom>
              <a:avLst/>
              <a:gdLst>
                <a:gd name="connsiteX0" fmla="*/ 1651 w 799572"/>
                <a:gd name="connsiteY0" fmla="*/ 2565 h 267861"/>
                <a:gd name="connsiteX1" fmla="*/ 106426 w 799572"/>
                <a:gd name="connsiteY1" fmla="*/ 21615 h 267861"/>
                <a:gd name="connsiteX2" fmla="*/ 611251 w 799572"/>
                <a:gd name="connsiteY2" fmla="*/ 94640 h 267861"/>
                <a:gd name="connsiteX3" fmla="*/ 798576 w 799572"/>
                <a:gd name="connsiteY3" fmla="*/ 266090 h 267861"/>
                <a:gd name="connsiteX4" fmla="*/ 544576 w 799572"/>
                <a:gd name="connsiteY4" fmla="*/ 177190 h 267861"/>
                <a:gd name="connsiteX5" fmla="*/ 81026 w 799572"/>
                <a:gd name="connsiteY5" fmla="*/ 69240 h 267861"/>
                <a:gd name="connsiteX6" fmla="*/ 1651 w 799572"/>
                <a:gd name="connsiteY6" fmla="*/ 2565 h 26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572" h="267861">
                  <a:moveTo>
                    <a:pt x="1651" y="2565"/>
                  </a:moveTo>
                  <a:cubicBezTo>
                    <a:pt x="5884" y="-5372"/>
                    <a:pt x="4826" y="6269"/>
                    <a:pt x="106426" y="21615"/>
                  </a:cubicBezTo>
                  <a:cubicBezTo>
                    <a:pt x="208026" y="36961"/>
                    <a:pt x="495893" y="53894"/>
                    <a:pt x="611251" y="94640"/>
                  </a:cubicBezTo>
                  <a:cubicBezTo>
                    <a:pt x="726609" y="135386"/>
                    <a:pt x="809689" y="252332"/>
                    <a:pt x="798576" y="266090"/>
                  </a:cubicBezTo>
                  <a:cubicBezTo>
                    <a:pt x="787463" y="279848"/>
                    <a:pt x="664168" y="209998"/>
                    <a:pt x="544576" y="177190"/>
                  </a:cubicBezTo>
                  <a:cubicBezTo>
                    <a:pt x="424984" y="144382"/>
                    <a:pt x="167280" y="93053"/>
                    <a:pt x="81026" y="69240"/>
                  </a:cubicBezTo>
                  <a:cubicBezTo>
                    <a:pt x="-5228" y="45428"/>
                    <a:pt x="-2582" y="10502"/>
                    <a:pt x="1651" y="25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776AF9B2-8BFF-4E10-AB98-D1F5BF1AA6F7}"/>
                </a:ext>
              </a:extLst>
            </p:cNvPr>
            <p:cNvSpPr/>
            <p:nvPr/>
          </p:nvSpPr>
          <p:spPr>
            <a:xfrm>
              <a:off x="5590280" y="4931073"/>
              <a:ext cx="665440" cy="309910"/>
            </a:xfrm>
            <a:custGeom>
              <a:avLst/>
              <a:gdLst>
                <a:gd name="connsiteX0" fmla="*/ 8303 w 665440"/>
                <a:gd name="connsiteY0" fmla="*/ 7110 h 309910"/>
                <a:gd name="connsiteX1" fmla="*/ 103553 w 665440"/>
                <a:gd name="connsiteY1" fmla="*/ 24044 h 309910"/>
                <a:gd name="connsiteX2" fmla="*/ 613670 w 665440"/>
                <a:gd name="connsiteY2" fmla="*/ 119294 h 309910"/>
                <a:gd name="connsiteX3" fmla="*/ 634837 w 665440"/>
                <a:gd name="connsiteY3" fmla="*/ 189144 h 309910"/>
                <a:gd name="connsiteX4" fmla="*/ 495137 w 665440"/>
                <a:gd name="connsiteY4" fmla="*/ 254760 h 309910"/>
                <a:gd name="connsiteX5" fmla="*/ 512070 w 665440"/>
                <a:gd name="connsiteY5" fmla="*/ 309794 h 309910"/>
                <a:gd name="connsiteX6" fmla="*/ 469737 w 665440"/>
                <a:gd name="connsiteY6" fmla="*/ 239944 h 309910"/>
                <a:gd name="connsiteX7" fmla="*/ 497253 w 665440"/>
                <a:gd name="connsiteY7" fmla="*/ 206077 h 309910"/>
                <a:gd name="connsiteX8" fmla="*/ 361787 w 665440"/>
                <a:gd name="connsiteY8" fmla="*/ 161627 h 309910"/>
                <a:gd name="connsiteX9" fmla="*/ 8303 w 665440"/>
                <a:gd name="connsiteY9" fmla="*/ 7110 h 30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440" h="309910">
                  <a:moveTo>
                    <a:pt x="8303" y="7110"/>
                  </a:moveTo>
                  <a:cubicBezTo>
                    <a:pt x="-34736" y="-15820"/>
                    <a:pt x="103553" y="24044"/>
                    <a:pt x="103553" y="24044"/>
                  </a:cubicBezTo>
                  <a:cubicBezTo>
                    <a:pt x="204447" y="42741"/>
                    <a:pt x="525123" y="91777"/>
                    <a:pt x="613670" y="119294"/>
                  </a:cubicBezTo>
                  <a:cubicBezTo>
                    <a:pt x="702217" y="146811"/>
                    <a:pt x="654593" y="166566"/>
                    <a:pt x="634837" y="189144"/>
                  </a:cubicBezTo>
                  <a:cubicBezTo>
                    <a:pt x="615082" y="211722"/>
                    <a:pt x="515598" y="234652"/>
                    <a:pt x="495137" y="254760"/>
                  </a:cubicBezTo>
                  <a:cubicBezTo>
                    <a:pt x="474676" y="274868"/>
                    <a:pt x="516303" y="312263"/>
                    <a:pt x="512070" y="309794"/>
                  </a:cubicBezTo>
                  <a:cubicBezTo>
                    <a:pt x="507837" y="307325"/>
                    <a:pt x="472206" y="257230"/>
                    <a:pt x="469737" y="239944"/>
                  </a:cubicBezTo>
                  <a:cubicBezTo>
                    <a:pt x="467268" y="222658"/>
                    <a:pt x="515245" y="219130"/>
                    <a:pt x="497253" y="206077"/>
                  </a:cubicBezTo>
                  <a:cubicBezTo>
                    <a:pt x="479261" y="193024"/>
                    <a:pt x="444690" y="192319"/>
                    <a:pt x="361787" y="161627"/>
                  </a:cubicBezTo>
                  <a:cubicBezTo>
                    <a:pt x="278884" y="130935"/>
                    <a:pt x="51342" y="30040"/>
                    <a:pt x="8303" y="71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E5EEE1E8-5CF0-4082-9B7D-648E083BBC55}"/>
                </a:ext>
              </a:extLst>
            </p:cNvPr>
            <p:cNvSpPr/>
            <p:nvPr/>
          </p:nvSpPr>
          <p:spPr>
            <a:xfrm>
              <a:off x="5014142" y="5219462"/>
              <a:ext cx="1261662" cy="426555"/>
            </a:xfrm>
            <a:custGeom>
              <a:avLst/>
              <a:gdLst>
                <a:gd name="connsiteX0" fmla="*/ 241 w 1261662"/>
                <a:gd name="connsiteY0" fmla="*/ 2355 h 426555"/>
                <a:gd name="connsiteX1" fmla="*/ 451091 w 1261662"/>
                <a:gd name="connsiteY1" fmla="*/ 146288 h 426555"/>
                <a:gd name="connsiteX2" fmla="*/ 1238491 w 1261662"/>
                <a:gd name="connsiteY2" fmla="*/ 93371 h 426555"/>
                <a:gd name="connsiteX3" fmla="*/ 1024708 w 1261662"/>
                <a:gd name="connsiteY3" fmla="*/ 161105 h 426555"/>
                <a:gd name="connsiteX4" fmla="*/ 736841 w 1261662"/>
                <a:gd name="connsiteY4" fmla="*/ 423571 h 426555"/>
                <a:gd name="connsiteX5" fmla="*/ 506125 w 1261662"/>
                <a:gd name="connsiteY5" fmla="*/ 283871 h 426555"/>
                <a:gd name="connsiteX6" fmla="*/ 241 w 1261662"/>
                <a:gd name="connsiteY6" fmla="*/ 2355 h 42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62" h="426555">
                  <a:moveTo>
                    <a:pt x="241" y="2355"/>
                  </a:moveTo>
                  <a:cubicBezTo>
                    <a:pt x="-8931" y="-20575"/>
                    <a:pt x="244716" y="131119"/>
                    <a:pt x="451091" y="146288"/>
                  </a:cubicBezTo>
                  <a:cubicBezTo>
                    <a:pt x="657466" y="161457"/>
                    <a:pt x="1142888" y="90902"/>
                    <a:pt x="1238491" y="93371"/>
                  </a:cubicBezTo>
                  <a:cubicBezTo>
                    <a:pt x="1334094" y="95840"/>
                    <a:pt x="1108316" y="106072"/>
                    <a:pt x="1024708" y="161105"/>
                  </a:cubicBezTo>
                  <a:cubicBezTo>
                    <a:pt x="941100" y="216138"/>
                    <a:pt x="823271" y="403110"/>
                    <a:pt x="736841" y="423571"/>
                  </a:cubicBezTo>
                  <a:cubicBezTo>
                    <a:pt x="650411" y="444032"/>
                    <a:pt x="628892" y="355132"/>
                    <a:pt x="506125" y="283871"/>
                  </a:cubicBezTo>
                  <a:cubicBezTo>
                    <a:pt x="383358" y="212610"/>
                    <a:pt x="9413" y="25285"/>
                    <a:pt x="241" y="235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860F1985-0D73-4081-ADED-0A87CF9C1E7A}"/>
                </a:ext>
              </a:extLst>
            </p:cNvPr>
            <p:cNvSpPr/>
            <p:nvPr/>
          </p:nvSpPr>
          <p:spPr>
            <a:xfrm>
              <a:off x="6647387" y="5026103"/>
              <a:ext cx="918332" cy="257232"/>
            </a:xfrm>
            <a:custGeom>
              <a:avLst/>
              <a:gdLst>
                <a:gd name="connsiteX0" fmla="*/ 881596 w 918332"/>
                <a:gd name="connsiteY0" fmla="*/ 229580 h 257232"/>
                <a:gd name="connsiteX1" fmla="*/ 447680 w 918332"/>
                <a:gd name="connsiteY1" fmla="*/ 140680 h 257232"/>
                <a:gd name="connsiteX2" fmla="*/ 280463 w 918332"/>
                <a:gd name="connsiteY2" fmla="*/ 208414 h 257232"/>
                <a:gd name="connsiteX3" fmla="*/ 233896 w 918332"/>
                <a:gd name="connsiteY3" fmla="*/ 257097 h 257232"/>
                <a:gd name="connsiteX4" fmla="*/ 219080 w 918332"/>
                <a:gd name="connsiteY4" fmla="*/ 193597 h 257232"/>
                <a:gd name="connsiteX5" fmla="*/ 1063 w 918332"/>
                <a:gd name="connsiteY5" fmla="*/ 214764 h 257232"/>
                <a:gd name="connsiteX6" fmla="*/ 144996 w 918332"/>
                <a:gd name="connsiteY6" fmla="*/ 5214 h 257232"/>
                <a:gd name="connsiteX7" fmla="*/ 350313 w 918332"/>
                <a:gd name="connsiteY7" fmla="*/ 75064 h 257232"/>
                <a:gd name="connsiteX8" fmla="*/ 835030 w 918332"/>
                <a:gd name="connsiteY8" fmla="*/ 202064 h 257232"/>
                <a:gd name="connsiteX9" fmla="*/ 881596 w 918332"/>
                <a:gd name="connsiteY9" fmla="*/ 229580 h 2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32" h="257232">
                  <a:moveTo>
                    <a:pt x="881596" y="229580"/>
                  </a:moveTo>
                  <a:cubicBezTo>
                    <a:pt x="817038" y="219349"/>
                    <a:pt x="547869" y="144208"/>
                    <a:pt x="447680" y="140680"/>
                  </a:cubicBezTo>
                  <a:cubicBezTo>
                    <a:pt x="347491" y="137152"/>
                    <a:pt x="316094" y="189011"/>
                    <a:pt x="280463" y="208414"/>
                  </a:cubicBezTo>
                  <a:cubicBezTo>
                    <a:pt x="244832" y="227817"/>
                    <a:pt x="244126" y="259566"/>
                    <a:pt x="233896" y="257097"/>
                  </a:cubicBezTo>
                  <a:cubicBezTo>
                    <a:pt x="223666" y="254628"/>
                    <a:pt x="257886" y="200653"/>
                    <a:pt x="219080" y="193597"/>
                  </a:cubicBezTo>
                  <a:cubicBezTo>
                    <a:pt x="180274" y="186541"/>
                    <a:pt x="13410" y="246161"/>
                    <a:pt x="1063" y="214764"/>
                  </a:cubicBezTo>
                  <a:cubicBezTo>
                    <a:pt x="-11284" y="183367"/>
                    <a:pt x="86788" y="28497"/>
                    <a:pt x="144996" y="5214"/>
                  </a:cubicBezTo>
                  <a:cubicBezTo>
                    <a:pt x="203204" y="-18069"/>
                    <a:pt x="235307" y="42256"/>
                    <a:pt x="350313" y="75064"/>
                  </a:cubicBezTo>
                  <a:cubicBezTo>
                    <a:pt x="465319" y="107872"/>
                    <a:pt x="747541" y="177722"/>
                    <a:pt x="835030" y="202064"/>
                  </a:cubicBezTo>
                  <a:cubicBezTo>
                    <a:pt x="922519" y="226406"/>
                    <a:pt x="946154" y="239811"/>
                    <a:pt x="881596" y="2295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03C15A25-CB8C-4F86-8EAB-5A15BA8D3A48}"/>
                </a:ext>
              </a:extLst>
            </p:cNvPr>
            <p:cNvSpPr/>
            <p:nvPr/>
          </p:nvSpPr>
          <p:spPr>
            <a:xfrm>
              <a:off x="6806536" y="5464592"/>
              <a:ext cx="833045" cy="214426"/>
            </a:xfrm>
            <a:custGeom>
              <a:avLst/>
              <a:gdLst>
                <a:gd name="connsiteX0" fmla="*/ 819814 w 833045"/>
                <a:gd name="connsiteY0" fmla="*/ 38741 h 214426"/>
                <a:gd name="connsiteX1" fmla="*/ 743614 w 833045"/>
                <a:gd name="connsiteY1" fmla="*/ 42975 h 214426"/>
                <a:gd name="connsiteX2" fmla="*/ 373197 w 833045"/>
                <a:gd name="connsiteY2" fmla="*/ 104358 h 214426"/>
                <a:gd name="connsiteX3" fmla="*/ 637781 w 833045"/>
                <a:gd name="connsiteY3" fmla="*/ 214425 h 214426"/>
                <a:gd name="connsiteX4" fmla="*/ 328747 w 833045"/>
                <a:gd name="connsiteY4" fmla="*/ 102241 h 214426"/>
                <a:gd name="connsiteX5" fmla="*/ 664 w 833045"/>
                <a:gd name="connsiteY5" fmla="*/ 2758 h 214426"/>
                <a:gd name="connsiteX6" fmla="*/ 417647 w 833045"/>
                <a:gd name="connsiteY6" fmla="*/ 28158 h 214426"/>
                <a:gd name="connsiteX7" fmla="*/ 819814 w 833045"/>
                <a:gd name="connsiteY7" fmla="*/ 38741 h 2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3045" h="214426">
                  <a:moveTo>
                    <a:pt x="819814" y="38741"/>
                  </a:moveTo>
                  <a:cubicBezTo>
                    <a:pt x="874142" y="41210"/>
                    <a:pt x="743614" y="42975"/>
                    <a:pt x="743614" y="42975"/>
                  </a:cubicBezTo>
                  <a:cubicBezTo>
                    <a:pt x="669178" y="53911"/>
                    <a:pt x="390836" y="75783"/>
                    <a:pt x="373197" y="104358"/>
                  </a:cubicBezTo>
                  <a:cubicBezTo>
                    <a:pt x="355558" y="132933"/>
                    <a:pt x="645189" y="214778"/>
                    <a:pt x="637781" y="214425"/>
                  </a:cubicBezTo>
                  <a:cubicBezTo>
                    <a:pt x="630373" y="214072"/>
                    <a:pt x="434933" y="137519"/>
                    <a:pt x="328747" y="102241"/>
                  </a:cubicBezTo>
                  <a:cubicBezTo>
                    <a:pt x="222561" y="66963"/>
                    <a:pt x="-14153" y="15105"/>
                    <a:pt x="664" y="2758"/>
                  </a:cubicBezTo>
                  <a:cubicBezTo>
                    <a:pt x="15481" y="-9589"/>
                    <a:pt x="275830" y="23219"/>
                    <a:pt x="417647" y="28158"/>
                  </a:cubicBezTo>
                  <a:lnTo>
                    <a:pt x="819814" y="3874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310FFED7-D48C-4B5D-8886-93B77071F7C7}"/>
                </a:ext>
              </a:extLst>
            </p:cNvPr>
            <p:cNvSpPr/>
            <p:nvPr/>
          </p:nvSpPr>
          <p:spPr>
            <a:xfrm>
              <a:off x="6491815" y="5661834"/>
              <a:ext cx="462661" cy="537113"/>
            </a:xfrm>
            <a:custGeom>
              <a:avLst/>
              <a:gdLst>
                <a:gd name="connsiteX0" fmla="*/ 281518 w 462661"/>
                <a:gd name="connsiteY0" fmla="*/ 249 h 537113"/>
                <a:gd name="connsiteX1" fmla="*/ 455085 w 462661"/>
                <a:gd name="connsiteY1" fmla="*/ 355849 h 537113"/>
                <a:gd name="connsiteX2" fmla="*/ 387352 w 462661"/>
                <a:gd name="connsiteY2" fmla="*/ 472266 h 537113"/>
                <a:gd name="connsiteX3" fmla="*/ 2 w 462661"/>
                <a:gd name="connsiteY3" fmla="*/ 535766 h 537113"/>
                <a:gd name="connsiteX4" fmla="*/ 381002 w 462661"/>
                <a:gd name="connsiteY4" fmla="*/ 415116 h 537113"/>
                <a:gd name="connsiteX5" fmla="*/ 281518 w 462661"/>
                <a:gd name="connsiteY5" fmla="*/ 249 h 5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61" h="537113">
                  <a:moveTo>
                    <a:pt x="281518" y="249"/>
                  </a:moveTo>
                  <a:cubicBezTo>
                    <a:pt x="293865" y="-9629"/>
                    <a:pt x="437446" y="277180"/>
                    <a:pt x="455085" y="355849"/>
                  </a:cubicBezTo>
                  <a:cubicBezTo>
                    <a:pt x="472724" y="434519"/>
                    <a:pt x="463199" y="442280"/>
                    <a:pt x="387352" y="472266"/>
                  </a:cubicBezTo>
                  <a:cubicBezTo>
                    <a:pt x="311505" y="502252"/>
                    <a:pt x="1060" y="545291"/>
                    <a:pt x="2" y="535766"/>
                  </a:cubicBezTo>
                  <a:cubicBezTo>
                    <a:pt x="-1056" y="526241"/>
                    <a:pt x="332319" y="504369"/>
                    <a:pt x="381002" y="415116"/>
                  </a:cubicBezTo>
                  <a:cubicBezTo>
                    <a:pt x="429685" y="325863"/>
                    <a:pt x="269171" y="10127"/>
                    <a:pt x="281518" y="24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CCB1EFAC-EA11-4A75-B9CC-8F98E9594640}"/>
                </a:ext>
              </a:extLst>
            </p:cNvPr>
            <p:cNvSpPr/>
            <p:nvPr/>
          </p:nvSpPr>
          <p:spPr>
            <a:xfrm>
              <a:off x="5838829" y="5845894"/>
              <a:ext cx="517554" cy="325572"/>
            </a:xfrm>
            <a:custGeom>
              <a:avLst/>
              <a:gdLst>
                <a:gd name="connsiteX0" fmla="*/ 111121 w 517554"/>
                <a:gd name="connsiteY0" fmla="*/ 171789 h 325572"/>
                <a:gd name="connsiteX1" fmla="*/ 354538 w 517554"/>
                <a:gd name="connsiteY1" fmla="*/ 237406 h 325572"/>
                <a:gd name="connsiteX2" fmla="*/ 517521 w 517554"/>
                <a:gd name="connsiteY2" fmla="*/ 324189 h 325572"/>
                <a:gd name="connsiteX3" fmla="*/ 341838 w 517554"/>
                <a:gd name="connsiteY3" fmla="*/ 277623 h 325572"/>
                <a:gd name="connsiteX4" fmla="*/ 7404 w 517554"/>
                <a:gd name="connsiteY4" fmla="*/ 112523 h 325572"/>
                <a:gd name="connsiteX5" fmla="*/ 106888 w 517554"/>
                <a:gd name="connsiteY5" fmla="*/ 339 h 325572"/>
                <a:gd name="connsiteX6" fmla="*/ 68788 w 517554"/>
                <a:gd name="connsiteY6" fmla="*/ 80773 h 325572"/>
                <a:gd name="connsiteX7" fmla="*/ 111121 w 517554"/>
                <a:gd name="connsiteY7" fmla="*/ 171789 h 32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54" h="325572">
                  <a:moveTo>
                    <a:pt x="111121" y="171789"/>
                  </a:moveTo>
                  <a:cubicBezTo>
                    <a:pt x="158746" y="197894"/>
                    <a:pt x="286805" y="212006"/>
                    <a:pt x="354538" y="237406"/>
                  </a:cubicBezTo>
                  <a:cubicBezTo>
                    <a:pt x="422271" y="262806"/>
                    <a:pt x="519638" y="317486"/>
                    <a:pt x="517521" y="324189"/>
                  </a:cubicBezTo>
                  <a:cubicBezTo>
                    <a:pt x="515404" y="330892"/>
                    <a:pt x="426858" y="312901"/>
                    <a:pt x="341838" y="277623"/>
                  </a:cubicBezTo>
                  <a:cubicBezTo>
                    <a:pt x="256819" y="242345"/>
                    <a:pt x="46562" y="158737"/>
                    <a:pt x="7404" y="112523"/>
                  </a:cubicBezTo>
                  <a:cubicBezTo>
                    <a:pt x="-31754" y="66309"/>
                    <a:pt x="96657" y="5631"/>
                    <a:pt x="106888" y="339"/>
                  </a:cubicBezTo>
                  <a:cubicBezTo>
                    <a:pt x="117119" y="-4953"/>
                    <a:pt x="69846" y="52904"/>
                    <a:pt x="68788" y="80773"/>
                  </a:cubicBezTo>
                  <a:cubicBezTo>
                    <a:pt x="67730" y="108642"/>
                    <a:pt x="63496" y="145684"/>
                    <a:pt x="111121" y="17178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3FBEEEFC-CEF4-43B1-9E1B-54453B379267}"/>
                </a:ext>
              </a:extLst>
            </p:cNvPr>
            <p:cNvSpPr/>
            <p:nvPr/>
          </p:nvSpPr>
          <p:spPr>
            <a:xfrm>
              <a:off x="4343242" y="2902498"/>
              <a:ext cx="3434433" cy="1918955"/>
            </a:xfrm>
            <a:custGeom>
              <a:avLst/>
              <a:gdLst>
                <a:gd name="connsiteX0" fmla="*/ 3346608 w 3434433"/>
                <a:gd name="connsiteY0" fmla="*/ 1009102 h 1918955"/>
                <a:gd name="connsiteX1" fmla="*/ 3327558 w 3434433"/>
                <a:gd name="connsiteY1" fmla="*/ 831302 h 1918955"/>
                <a:gd name="connsiteX2" fmla="*/ 2400458 w 3434433"/>
                <a:gd name="connsiteY2" fmla="*/ 101052 h 1918955"/>
                <a:gd name="connsiteX3" fmla="*/ 50958 w 3434433"/>
                <a:gd name="connsiteY3" fmla="*/ 336002 h 1918955"/>
                <a:gd name="connsiteX4" fmla="*/ 1467008 w 3434433"/>
                <a:gd name="connsiteY4" fmla="*/ 5802 h 1918955"/>
                <a:gd name="connsiteX5" fmla="*/ 1270158 w 3434433"/>
                <a:gd name="connsiteY5" fmla="*/ 158202 h 1918955"/>
                <a:gd name="connsiteX6" fmla="*/ 158 w 3434433"/>
                <a:gd name="connsiteY6" fmla="*/ 564602 h 1918955"/>
                <a:gd name="connsiteX7" fmla="*/ 1174908 w 3434433"/>
                <a:gd name="connsiteY7" fmla="*/ 380452 h 1918955"/>
                <a:gd name="connsiteX8" fmla="*/ 50958 w 3434433"/>
                <a:gd name="connsiteY8" fmla="*/ 875752 h 1918955"/>
                <a:gd name="connsiteX9" fmla="*/ 552608 w 3434433"/>
                <a:gd name="connsiteY9" fmla="*/ 901152 h 1918955"/>
                <a:gd name="connsiteX10" fmla="*/ 133508 w 3434433"/>
                <a:gd name="connsiteY10" fmla="*/ 1434552 h 1918955"/>
                <a:gd name="connsiteX11" fmla="*/ 235108 w 3434433"/>
                <a:gd name="connsiteY11" fmla="*/ 1917152 h 1918955"/>
                <a:gd name="connsiteX12" fmla="*/ 336708 w 3434433"/>
                <a:gd name="connsiteY12" fmla="*/ 1256752 h 1918955"/>
                <a:gd name="connsiteX13" fmla="*/ 1949608 w 3434433"/>
                <a:gd name="connsiteY13" fmla="*/ 805902 h 1918955"/>
                <a:gd name="connsiteX14" fmla="*/ 2013108 w 3434433"/>
                <a:gd name="connsiteY14" fmla="*/ 513802 h 1918955"/>
                <a:gd name="connsiteX15" fmla="*/ 2533808 w 3434433"/>
                <a:gd name="connsiteY15" fmla="*/ 697952 h 1918955"/>
                <a:gd name="connsiteX16" fmla="*/ 2095658 w 3434433"/>
                <a:gd name="connsiteY16" fmla="*/ 901152 h 1918955"/>
                <a:gd name="connsiteX17" fmla="*/ 3137058 w 3434433"/>
                <a:gd name="connsiteY17" fmla="*/ 920202 h 1918955"/>
                <a:gd name="connsiteX18" fmla="*/ 1390808 w 3434433"/>
                <a:gd name="connsiteY18" fmla="*/ 494752 h 1918955"/>
                <a:gd name="connsiteX19" fmla="*/ 2717958 w 3434433"/>
                <a:gd name="connsiteY19" fmla="*/ 590002 h 1918955"/>
                <a:gd name="connsiteX20" fmla="*/ 3346608 w 3434433"/>
                <a:gd name="connsiteY20" fmla="*/ 1009102 h 1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34433" h="1918955">
                  <a:moveTo>
                    <a:pt x="3346608" y="1009102"/>
                  </a:moveTo>
                  <a:cubicBezTo>
                    <a:pt x="3448208" y="1049319"/>
                    <a:pt x="3485250" y="982644"/>
                    <a:pt x="3327558" y="831302"/>
                  </a:cubicBezTo>
                  <a:cubicBezTo>
                    <a:pt x="3169866" y="679960"/>
                    <a:pt x="2946558" y="183602"/>
                    <a:pt x="2400458" y="101052"/>
                  </a:cubicBezTo>
                  <a:cubicBezTo>
                    <a:pt x="1854358" y="18502"/>
                    <a:pt x="206533" y="351877"/>
                    <a:pt x="50958" y="336002"/>
                  </a:cubicBezTo>
                  <a:cubicBezTo>
                    <a:pt x="-104617" y="320127"/>
                    <a:pt x="1263808" y="35435"/>
                    <a:pt x="1467008" y="5802"/>
                  </a:cubicBezTo>
                  <a:cubicBezTo>
                    <a:pt x="1670208" y="-23831"/>
                    <a:pt x="1514633" y="65069"/>
                    <a:pt x="1270158" y="158202"/>
                  </a:cubicBezTo>
                  <a:cubicBezTo>
                    <a:pt x="1025683" y="251335"/>
                    <a:pt x="16033" y="527560"/>
                    <a:pt x="158" y="564602"/>
                  </a:cubicBezTo>
                  <a:cubicBezTo>
                    <a:pt x="-15717" y="601644"/>
                    <a:pt x="1166441" y="328594"/>
                    <a:pt x="1174908" y="380452"/>
                  </a:cubicBezTo>
                  <a:cubicBezTo>
                    <a:pt x="1183375" y="432310"/>
                    <a:pt x="154675" y="788969"/>
                    <a:pt x="50958" y="875752"/>
                  </a:cubicBezTo>
                  <a:cubicBezTo>
                    <a:pt x="-52759" y="962535"/>
                    <a:pt x="538850" y="808019"/>
                    <a:pt x="552608" y="901152"/>
                  </a:cubicBezTo>
                  <a:cubicBezTo>
                    <a:pt x="566366" y="994285"/>
                    <a:pt x="186425" y="1265219"/>
                    <a:pt x="133508" y="1434552"/>
                  </a:cubicBezTo>
                  <a:cubicBezTo>
                    <a:pt x="80591" y="1603885"/>
                    <a:pt x="201241" y="1946785"/>
                    <a:pt x="235108" y="1917152"/>
                  </a:cubicBezTo>
                  <a:cubicBezTo>
                    <a:pt x="268975" y="1887519"/>
                    <a:pt x="50958" y="1441960"/>
                    <a:pt x="336708" y="1256752"/>
                  </a:cubicBezTo>
                  <a:cubicBezTo>
                    <a:pt x="622458" y="1071544"/>
                    <a:pt x="1670208" y="929727"/>
                    <a:pt x="1949608" y="805902"/>
                  </a:cubicBezTo>
                  <a:cubicBezTo>
                    <a:pt x="2229008" y="682077"/>
                    <a:pt x="1915741" y="531794"/>
                    <a:pt x="2013108" y="513802"/>
                  </a:cubicBezTo>
                  <a:cubicBezTo>
                    <a:pt x="2110475" y="495810"/>
                    <a:pt x="2520050" y="633394"/>
                    <a:pt x="2533808" y="697952"/>
                  </a:cubicBezTo>
                  <a:cubicBezTo>
                    <a:pt x="2547566" y="762510"/>
                    <a:pt x="1995116" y="864110"/>
                    <a:pt x="2095658" y="901152"/>
                  </a:cubicBezTo>
                  <a:cubicBezTo>
                    <a:pt x="2196200" y="938194"/>
                    <a:pt x="3254533" y="987935"/>
                    <a:pt x="3137058" y="920202"/>
                  </a:cubicBezTo>
                  <a:cubicBezTo>
                    <a:pt x="3019583" y="852469"/>
                    <a:pt x="1460658" y="549785"/>
                    <a:pt x="1390808" y="494752"/>
                  </a:cubicBezTo>
                  <a:cubicBezTo>
                    <a:pt x="1320958" y="439719"/>
                    <a:pt x="2386700" y="506394"/>
                    <a:pt x="2717958" y="590002"/>
                  </a:cubicBezTo>
                  <a:cubicBezTo>
                    <a:pt x="3049216" y="673610"/>
                    <a:pt x="3245008" y="968885"/>
                    <a:pt x="3346608" y="1009102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7B3C10C0-AF43-4F14-9090-C195BF767E2E}"/>
                </a:ext>
              </a:extLst>
            </p:cNvPr>
            <p:cNvSpPr/>
            <p:nvPr/>
          </p:nvSpPr>
          <p:spPr>
            <a:xfrm>
              <a:off x="4298943" y="2838985"/>
              <a:ext cx="3625517" cy="2139019"/>
            </a:xfrm>
            <a:custGeom>
              <a:avLst/>
              <a:gdLst>
                <a:gd name="connsiteX0" fmla="*/ 431807 w 3625517"/>
                <a:gd name="connsiteY0" fmla="*/ 253465 h 2139019"/>
                <a:gd name="connsiteX1" fmla="*/ 730257 w 3625517"/>
                <a:gd name="connsiteY1" fmla="*/ 139165 h 2139019"/>
                <a:gd name="connsiteX2" fmla="*/ 1822457 w 3625517"/>
                <a:gd name="connsiteY2" fmla="*/ 12165 h 2139019"/>
                <a:gd name="connsiteX3" fmla="*/ 2933707 w 3625517"/>
                <a:gd name="connsiteY3" fmla="*/ 463015 h 2139019"/>
                <a:gd name="connsiteX4" fmla="*/ 3568707 w 3625517"/>
                <a:gd name="connsiteY4" fmla="*/ 1523465 h 2139019"/>
                <a:gd name="connsiteX5" fmla="*/ 3365507 w 3625517"/>
                <a:gd name="connsiteY5" fmla="*/ 1244065 h 2139019"/>
                <a:gd name="connsiteX6" fmla="*/ 1543057 w 3625517"/>
                <a:gd name="connsiteY6" fmla="*/ 977365 h 2139019"/>
                <a:gd name="connsiteX7" fmla="*/ 3041657 w 3625517"/>
                <a:gd name="connsiteY7" fmla="*/ 1148815 h 2139019"/>
                <a:gd name="connsiteX8" fmla="*/ 1035057 w 3625517"/>
                <a:gd name="connsiteY8" fmla="*/ 951965 h 2139019"/>
                <a:gd name="connsiteX9" fmla="*/ 533407 w 3625517"/>
                <a:gd name="connsiteY9" fmla="*/ 1167865 h 2139019"/>
                <a:gd name="connsiteX10" fmla="*/ 596907 w 3625517"/>
                <a:gd name="connsiteY10" fmla="*/ 1421865 h 2139019"/>
                <a:gd name="connsiteX11" fmla="*/ 406407 w 3625517"/>
                <a:gd name="connsiteY11" fmla="*/ 1745715 h 2139019"/>
                <a:gd name="connsiteX12" fmla="*/ 285757 w 3625517"/>
                <a:gd name="connsiteY12" fmla="*/ 2094965 h 2139019"/>
                <a:gd name="connsiteX13" fmla="*/ 139707 w 3625517"/>
                <a:gd name="connsiteY13" fmla="*/ 2088615 h 2139019"/>
                <a:gd name="connsiteX14" fmla="*/ 133357 w 3625517"/>
                <a:gd name="connsiteY14" fmla="*/ 1682215 h 2139019"/>
                <a:gd name="connsiteX15" fmla="*/ 825507 w 3625517"/>
                <a:gd name="connsiteY15" fmla="*/ 1072615 h 2139019"/>
                <a:gd name="connsiteX16" fmla="*/ 1136657 w 3625517"/>
                <a:gd name="connsiteY16" fmla="*/ 932915 h 2139019"/>
                <a:gd name="connsiteX17" fmla="*/ 196857 w 3625517"/>
                <a:gd name="connsiteY17" fmla="*/ 945615 h 2139019"/>
                <a:gd name="connsiteX18" fmla="*/ 1898657 w 3625517"/>
                <a:gd name="connsiteY18" fmla="*/ 590015 h 2139019"/>
                <a:gd name="connsiteX19" fmla="*/ 7 w 3625517"/>
                <a:gd name="connsiteY19" fmla="*/ 590015 h 2139019"/>
                <a:gd name="connsiteX20" fmla="*/ 1873257 w 3625517"/>
                <a:gd name="connsiteY20" fmla="*/ 551915 h 2139019"/>
                <a:gd name="connsiteX21" fmla="*/ 431807 w 3625517"/>
                <a:gd name="connsiteY21" fmla="*/ 253465 h 213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5517" h="2139019">
                  <a:moveTo>
                    <a:pt x="431807" y="253465"/>
                  </a:moveTo>
                  <a:cubicBezTo>
                    <a:pt x="241307" y="184673"/>
                    <a:pt x="498482" y="179382"/>
                    <a:pt x="730257" y="139165"/>
                  </a:cubicBezTo>
                  <a:cubicBezTo>
                    <a:pt x="962032" y="98948"/>
                    <a:pt x="1455216" y="-41810"/>
                    <a:pt x="1822457" y="12165"/>
                  </a:cubicBezTo>
                  <a:cubicBezTo>
                    <a:pt x="2189698" y="66140"/>
                    <a:pt x="2642665" y="211132"/>
                    <a:pt x="2933707" y="463015"/>
                  </a:cubicBezTo>
                  <a:cubicBezTo>
                    <a:pt x="3224749" y="714898"/>
                    <a:pt x="3496740" y="1393290"/>
                    <a:pt x="3568707" y="1523465"/>
                  </a:cubicBezTo>
                  <a:cubicBezTo>
                    <a:pt x="3640674" y="1653640"/>
                    <a:pt x="3703115" y="1335082"/>
                    <a:pt x="3365507" y="1244065"/>
                  </a:cubicBezTo>
                  <a:cubicBezTo>
                    <a:pt x="3027899" y="1153048"/>
                    <a:pt x="1597032" y="993240"/>
                    <a:pt x="1543057" y="977365"/>
                  </a:cubicBezTo>
                  <a:cubicBezTo>
                    <a:pt x="1489082" y="961490"/>
                    <a:pt x="3126324" y="1153048"/>
                    <a:pt x="3041657" y="1148815"/>
                  </a:cubicBezTo>
                  <a:cubicBezTo>
                    <a:pt x="2956990" y="1144582"/>
                    <a:pt x="1453099" y="948790"/>
                    <a:pt x="1035057" y="951965"/>
                  </a:cubicBezTo>
                  <a:cubicBezTo>
                    <a:pt x="617015" y="955140"/>
                    <a:pt x="606432" y="1089548"/>
                    <a:pt x="533407" y="1167865"/>
                  </a:cubicBezTo>
                  <a:cubicBezTo>
                    <a:pt x="460382" y="1246182"/>
                    <a:pt x="618074" y="1325557"/>
                    <a:pt x="596907" y="1421865"/>
                  </a:cubicBezTo>
                  <a:cubicBezTo>
                    <a:pt x="575740" y="1518173"/>
                    <a:pt x="458265" y="1633532"/>
                    <a:pt x="406407" y="1745715"/>
                  </a:cubicBezTo>
                  <a:cubicBezTo>
                    <a:pt x="354549" y="1857898"/>
                    <a:pt x="330207" y="2037815"/>
                    <a:pt x="285757" y="2094965"/>
                  </a:cubicBezTo>
                  <a:cubicBezTo>
                    <a:pt x="241307" y="2152115"/>
                    <a:pt x="165107" y="2157407"/>
                    <a:pt x="139707" y="2088615"/>
                  </a:cubicBezTo>
                  <a:cubicBezTo>
                    <a:pt x="114307" y="2019823"/>
                    <a:pt x="19057" y="1851548"/>
                    <a:pt x="133357" y="1682215"/>
                  </a:cubicBezTo>
                  <a:cubicBezTo>
                    <a:pt x="247657" y="1512882"/>
                    <a:pt x="658290" y="1197498"/>
                    <a:pt x="825507" y="1072615"/>
                  </a:cubicBezTo>
                  <a:cubicBezTo>
                    <a:pt x="992724" y="947732"/>
                    <a:pt x="1241432" y="954082"/>
                    <a:pt x="1136657" y="932915"/>
                  </a:cubicBezTo>
                  <a:cubicBezTo>
                    <a:pt x="1031882" y="911748"/>
                    <a:pt x="69857" y="1002765"/>
                    <a:pt x="196857" y="945615"/>
                  </a:cubicBezTo>
                  <a:cubicBezTo>
                    <a:pt x="323857" y="888465"/>
                    <a:pt x="1931465" y="649282"/>
                    <a:pt x="1898657" y="590015"/>
                  </a:cubicBezTo>
                  <a:cubicBezTo>
                    <a:pt x="1865849" y="530748"/>
                    <a:pt x="4240" y="596365"/>
                    <a:pt x="7" y="590015"/>
                  </a:cubicBezTo>
                  <a:cubicBezTo>
                    <a:pt x="-4226" y="583665"/>
                    <a:pt x="1803407" y="603773"/>
                    <a:pt x="1873257" y="551915"/>
                  </a:cubicBezTo>
                  <a:cubicBezTo>
                    <a:pt x="1943107" y="500057"/>
                    <a:pt x="622307" y="322257"/>
                    <a:pt x="431807" y="2534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3EE6F43-A704-46F8-9ED6-0E858A5B6EEC}"/>
              </a:ext>
            </a:extLst>
          </p:cNvPr>
          <p:cNvSpPr/>
          <p:nvPr/>
        </p:nvSpPr>
        <p:spPr>
          <a:xfrm>
            <a:off x="6007672" y="5890016"/>
            <a:ext cx="367741" cy="101410"/>
          </a:xfrm>
          <a:custGeom>
            <a:avLst/>
            <a:gdLst>
              <a:gd name="connsiteX0" fmla="*/ 3661 w 367741"/>
              <a:gd name="connsiteY0" fmla="*/ 32417 h 101410"/>
              <a:gd name="connsiteX1" fmla="*/ 65045 w 367741"/>
              <a:gd name="connsiteY1" fmla="*/ 26067 h 101410"/>
              <a:gd name="connsiteX2" fmla="*/ 291528 w 367741"/>
              <a:gd name="connsiteY2" fmla="*/ 2784 h 101410"/>
              <a:gd name="connsiteX3" fmla="*/ 367728 w 367741"/>
              <a:gd name="connsiteY3" fmla="*/ 98034 h 101410"/>
              <a:gd name="connsiteX4" fmla="*/ 287295 w 367741"/>
              <a:gd name="connsiteY4" fmla="*/ 81101 h 101410"/>
              <a:gd name="connsiteX5" fmla="*/ 170878 w 367741"/>
              <a:gd name="connsiteY5" fmla="*/ 91684 h 101410"/>
              <a:gd name="connsiteX6" fmla="*/ 196278 w 367741"/>
              <a:gd name="connsiteY6" fmla="*/ 91684 h 101410"/>
              <a:gd name="connsiteX7" fmla="*/ 3661 w 367741"/>
              <a:gd name="connsiteY7" fmla="*/ 32417 h 10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741" h="101410">
                <a:moveTo>
                  <a:pt x="3661" y="32417"/>
                </a:moveTo>
                <a:cubicBezTo>
                  <a:pt x="-18211" y="21481"/>
                  <a:pt x="65045" y="26067"/>
                  <a:pt x="65045" y="26067"/>
                </a:cubicBezTo>
                <a:cubicBezTo>
                  <a:pt x="113023" y="21128"/>
                  <a:pt x="241081" y="-9210"/>
                  <a:pt x="291528" y="2784"/>
                </a:cubicBezTo>
                <a:cubicBezTo>
                  <a:pt x="341975" y="14778"/>
                  <a:pt x="368433" y="84981"/>
                  <a:pt x="367728" y="98034"/>
                </a:cubicBezTo>
                <a:cubicBezTo>
                  <a:pt x="367023" y="111087"/>
                  <a:pt x="320103" y="82159"/>
                  <a:pt x="287295" y="81101"/>
                </a:cubicBezTo>
                <a:cubicBezTo>
                  <a:pt x="254487" y="80043"/>
                  <a:pt x="186047" y="89920"/>
                  <a:pt x="170878" y="91684"/>
                </a:cubicBezTo>
                <a:cubicBezTo>
                  <a:pt x="155709" y="93448"/>
                  <a:pt x="229086" y="100151"/>
                  <a:pt x="196278" y="91684"/>
                </a:cubicBezTo>
                <a:cubicBezTo>
                  <a:pt x="163470" y="83217"/>
                  <a:pt x="25533" y="43353"/>
                  <a:pt x="3661" y="3241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84BF26F6-A3B6-4EE0-8327-F255702773DB}"/>
              </a:ext>
            </a:extLst>
          </p:cNvPr>
          <p:cNvSpPr/>
          <p:nvPr/>
        </p:nvSpPr>
        <p:spPr>
          <a:xfrm>
            <a:off x="6556881" y="5908970"/>
            <a:ext cx="272597" cy="148932"/>
          </a:xfrm>
          <a:custGeom>
            <a:avLst/>
            <a:gdLst>
              <a:gd name="connsiteX0" fmla="*/ 2669 w 272597"/>
              <a:gd name="connsiteY0" fmla="*/ 148930 h 148932"/>
              <a:gd name="connsiteX1" fmla="*/ 169886 w 272597"/>
              <a:gd name="connsiteY1" fmla="*/ 11347 h 148932"/>
              <a:gd name="connsiteX2" fmla="*/ 271486 w 272597"/>
              <a:gd name="connsiteY2" fmla="*/ 81197 h 148932"/>
              <a:gd name="connsiteX3" fmla="*/ 106386 w 272597"/>
              <a:gd name="connsiteY3" fmla="*/ 119297 h 148932"/>
              <a:gd name="connsiteX4" fmla="*/ 91569 w 272597"/>
              <a:gd name="connsiteY4" fmla="*/ 102363 h 148932"/>
              <a:gd name="connsiteX5" fmla="*/ 178352 w 272597"/>
              <a:gd name="connsiteY5" fmla="*/ 21930 h 148932"/>
              <a:gd name="connsiteX6" fmla="*/ 74636 w 272597"/>
              <a:gd name="connsiteY6" fmla="*/ 7113 h 148932"/>
              <a:gd name="connsiteX7" fmla="*/ 2669 w 272597"/>
              <a:gd name="connsiteY7" fmla="*/ 148930 h 1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97" h="148932">
                <a:moveTo>
                  <a:pt x="2669" y="148930"/>
                </a:moveTo>
                <a:cubicBezTo>
                  <a:pt x="18544" y="149636"/>
                  <a:pt x="125083" y="22636"/>
                  <a:pt x="169886" y="11347"/>
                </a:cubicBezTo>
                <a:cubicBezTo>
                  <a:pt x="214689" y="58"/>
                  <a:pt x="282069" y="63205"/>
                  <a:pt x="271486" y="81197"/>
                </a:cubicBezTo>
                <a:cubicBezTo>
                  <a:pt x="260903" y="99189"/>
                  <a:pt x="136372" y="115769"/>
                  <a:pt x="106386" y="119297"/>
                </a:cubicBezTo>
                <a:cubicBezTo>
                  <a:pt x="76400" y="122825"/>
                  <a:pt x="79575" y="118591"/>
                  <a:pt x="91569" y="102363"/>
                </a:cubicBezTo>
                <a:cubicBezTo>
                  <a:pt x="103563" y="86135"/>
                  <a:pt x="181174" y="37805"/>
                  <a:pt x="178352" y="21930"/>
                </a:cubicBezTo>
                <a:cubicBezTo>
                  <a:pt x="175530" y="6055"/>
                  <a:pt x="103564" y="-9468"/>
                  <a:pt x="74636" y="7113"/>
                </a:cubicBezTo>
                <a:cubicBezTo>
                  <a:pt x="45708" y="23693"/>
                  <a:pt x="-13206" y="148224"/>
                  <a:pt x="2669" y="14893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8703092-116E-4107-98C1-C7B63CAC581E}"/>
              </a:ext>
            </a:extLst>
          </p:cNvPr>
          <p:cNvSpPr/>
          <p:nvPr/>
        </p:nvSpPr>
        <p:spPr>
          <a:xfrm>
            <a:off x="5978525" y="6674774"/>
            <a:ext cx="691620" cy="27651"/>
          </a:xfrm>
          <a:custGeom>
            <a:avLst/>
            <a:gdLst>
              <a:gd name="connsiteX0" fmla="*/ 0 w 691620"/>
              <a:gd name="connsiteY0" fmla="*/ 5426 h 27651"/>
              <a:gd name="connsiteX1" fmla="*/ 82550 w 691620"/>
              <a:gd name="connsiteY1" fmla="*/ 11776 h 27651"/>
              <a:gd name="connsiteX2" fmla="*/ 676275 w 691620"/>
              <a:gd name="connsiteY2" fmla="*/ 27651 h 27651"/>
              <a:gd name="connsiteX3" fmla="*/ 473075 w 691620"/>
              <a:gd name="connsiteY3" fmla="*/ 2251 h 27651"/>
              <a:gd name="connsiteX4" fmla="*/ 0 w 691620"/>
              <a:gd name="connsiteY4" fmla="*/ 5426 h 2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20" h="27651">
                <a:moveTo>
                  <a:pt x="0" y="5426"/>
                </a:moveTo>
                <a:lnTo>
                  <a:pt x="82550" y="11776"/>
                </a:lnTo>
                <a:lnTo>
                  <a:pt x="676275" y="27651"/>
                </a:lnTo>
                <a:cubicBezTo>
                  <a:pt x="741362" y="26064"/>
                  <a:pt x="585258" y="6484"/>
                  <a:pt x="473075" y="2251"/>
                </a:cubicBezTo>
                <a:cubicBezTo>
                  <a:pt x="360892" y="-1982"/>
                  <a:pt x="182033" y="134"/>
                  <a:pt x="0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A74FDE3C-8265-4BBE-8B64-7EF9265139A5}"/>
              </a:ext>
            </a:extLst>
          </p:cNvPr>
          <p:cNvSpPr/>
          <p:nvPr/>
        </p:nvSpPr>
        <p:spPr>
          <a:xfrm>
            <a:off x="6157779" y="6581592"/>
            <a:ext cx="35066" cy="95350"/>
          </a:xfrm>
          <a:custGeom>
            <a:avLst/>
            <a:gdLst>
              <a:gd name="connsiteX0" fmla="*/ 134 w 35066"/>
              <a:gd name="connsiteY0" fmla="*/ 183 h 95350"/>
              <a:gd name="connsiteX1" fmla="*/ 22359 w 35066"/>
              <a:gd name="connsiteY1" fmla="*/ 85908 h 95350"/>
              <a:gd name="connsiteX2" fmla="*/ 4896 w 35066"/>
              <a:gd name="connsiteY2" fmla="*/ 90671 h 95350"/>
              <a:gd name="connsiteX3" fmla="*/ 35059 w 35066"/>
              <a:gd name="connsiteY3" fmla="*/ 63683 h 95350"/>
              <a:gd name="connsiteX4" fmla="*/ 134 w 35066"/>
              <a:gd name="connsiteY4" fmla="*/ 183 h 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6" h="95350">
                <a:moveTo>
                  <a:pt x="134" y="183"/>
                </a:moveTo>
                <a:cubicBezTo>
                  <a:pt x="-1983" y="3887"/>
                  <a:pt x="21565" y="70827"/>
                  <a:pt x="22359" y="85908"/>
                </a:cubicBezTo>
                <a:cubicBezTo>
                  <a:pt x="23153" y="100989"/>
                  <a:pt x="2779" y="94375"/>
                  <a:pt x="4896" y="90671"/>
                </a:cubicBezTo>
                <a:cubicBezTo>
                  <a:pt x="7013" y="86967"/>
                  <a:pt x="35588" y="77441"/>
                  <a:pt x="35059" y="63683"/>
                </a:cubicBezTo>
                <a:cubicBezTo>
                  <a:pt x="34530" y="49925"/>
                  <a:pt x="2251" y="-3521"/>
                  <a:pt x="134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4B668F04-4938-4EE2-AA6D-36D2F0BF4C35}"/>
              </a:ext>
            </a:extLst>
          </p:cNvPr>
          <p:cNvSpPr/>
          <p:nvPr/>
        </p:nvSpPr>
        <p:spPr>
          <a:xfrm>
            <a:off x="6335075" y="6596531"/>
            <a:ext cx="109088" cy="81248"/>
          </a:xfrm>
          <a:custGeom>
            <a:avLst/>
            <a:gdLst>
              <a:gd name="connsiteX0" fmla="*/ 638 w 109088"/>
              <a:gd name="connsiteY0" fmla="*/ 1119 h 81248"/>
              <a:gd name="connsiteX1" fmla="*/ 62550 w 109088"/>
              <a:gd name="connsiteY1" fmla="*/ 64619 h 81248"/>
              <a:gd name="connsiteX2" fmla="*/ 60963 w 109088"/>
              <a:gd name="connsiteY2" fmla="*/ 80494 h 81248"/>
              <a:gd name="connsiteX3" fmla="*/ 70488 w 109088"/>
              <a:gd name="connsiteY3" fmla="*/ 47157 h 81248"/>
              <a:gd name="connsiteX4" fmla="*/ 107000 w 109088"/>
              <a:gd name="connsiteY4" fmla="*/ 24932 h 81248"/>
              <a:gd name="connsiteX5" fmla="*/ 638 w 109088"/>
              <a:gd name="connsiteY5" fmla="*/ 1119 h 8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88" h="81248">
                <a:moveTo>
                  <a:pt x="638" y="1119"/>
                </a:moveTo>
                <a:cubicBezTo>
                  <a:pt x="-6770" y="7733"/>
                  <a:pt x="52496" y="51390"/>
                  <a:pt x="62550" y="64619"/>
                </a:cubicBezTo>
                <a:cubicBezTo>
                  <a:pt x="72604" y="77848"/>
                  <a:pt x="59640" y="83404"/>
                  <a:pt x="60963" y="80494"/>
                </a:cubicBezTo>
                <a:cubicBezTo>
                  <a:pt x="62286" y="77584"/>
                  <a:pt x="62815" y="56417"/>
                  <a:pt x="70488" y="47157"/>
                </a:cubicBezTo>
                <a:cubicBezTo>
                  <a:pt x="78161" y="37897"/>
                  <a:pt x="118642" y="30753"/>
                  <a:pt x="107000" y="24932"/>
                </a:cubicBezTo>
                <a:cubicBezTo>
                  <a:pt x="95358" y="19111"/>
                  <a:pt x="8046" y="-5495"/>
                  <a:pt x="638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6EAA08A8-DE8E-4381-B267-F65A626F2D6B}"/>
              </a:ext>
            </a:extLst>
          </p:cNvPr>
          <p:cNvSpPr/>
          <p:nvPr/>
        </p:nvSpPr>
        <p:spPr>
          <a:xfrm>
            <a:off x="6541689" y="6627201"/>
            <a:ext cx="67083" cy="61444"/>
          </a:xfrm>
          <a:custGeom>
            <a:avLst/>
            <a:gdLst>
              <a:gd name="connsiteX0" fmla="*/ 67074 w 67083"/>
              <a:gd name="connsiteY0" fmla="*/ 612 h 61444"/>
              <a:gd name="connsiteX1" fmla="*/ 6749 w 67083"/>
              <a:gd name="connsiteY1" fmla="*/ 54587 h 61444"/>
              <a:gd name="connsiteX2" fmla="*/ 1986 w 67083"/>
              <a:gd name="connsiteY2" fmla="*/ 57762 h 61444"/>
              <a:gd name="connsiteX3" fmla="*/ 11511 w 67083"/>
              <a:gd name="connsiteY3" fmla="*/ 27599 h 61444"/>
              <a:gd name="connsiteX4" fmla="*/ 67074 w 67083"/>
              <a:gd name="connsiteY4" fmla="*/ 612 h 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3" h="61444">
                <a:moveTo>
                  <a:pt x="67074" y="612"/>
                </a:moveTo>
                <a:cubicBezTo>
                  <a:pt x="66280" y="5110"/>
                  <a:pt x="6749" y="54587"/>
                  <a:pt x="6749" y="54587"/>
                </a:cubicBezTo>
                <a:cubicBezTo>
                  <a:pt x="-4099" y="64112"/>
                  <a:pt x="1192" y="62260"/>
                  <a:pt x="1986" y="57762"/>
                </a:cubicBezTo>
                <a:cubicBezTo>
                  <a:pt x="2780" y="53264"/>
                  <a:pt x="1986" y="37653"/>
                  <a:pt x="11511" y="27599"/>
                </a:cubicBezTo>
                <a:cubicBezTo>
                  <a:pt x="21036" y="17545"/>
                  <a:pt x="67868" y="-3886"/>
                  <a:pt x="67074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7BB6DB6-134E-457F-B324-C8046413B5DF}"/>
              </a:ext>
            </a:extLst>
          </p:cNvPr>
          <p:cNvSpPr/>
          <p:nvPr/>
        </p:nvSpPr>
        <p:spPr>
          <a:xfrm>
            <a:off x="6246445" y="4212621"/>
            <a:ext cx="942694" cy="53870"/>
          </a:xfrm>
          <a:custGeom>
            <a:avLst/>
            <a:gdLst>
              <a:gd name="connsiteX0" fmla="*/ 1955 w 942694"/>
              <a:gd name="connsiteY0" fmla="*/ 35529 h 53870"/>
              <a:gd name="connsiteX1" fmla="*/ 135305 w 942694"/>
              <a:gd name="connsiteY1" fmla="*/ 10129 h 53870"/>
              <a:gd name="connsiteX2" fmla="*/ 681405 w 942694"/>
              <a:gd name="connsiteY2" fmla="*/ 13304 h 53870"/>
              <a:gd name="connsiteX3" fmla="*/ 941755 w 942694"/>
              <a:gd name="connsiteY3" fmla="*/ 22829 h 53870"/>
              <a:gd name="connsiteX4" fmla="*/ 598855 w 942694"/>
              <a:gd name="connsiteY4" fmla="*/ 604 h 53870"/>
              <a:gd name="connsiteX5" fmla="*/ 198805 w 942694"/>
              <a:gd name="connsiteY5" fmla="*/ 51404 h 53870"/>
              <a:gd name="connsiteX6" fmla="*/ 1955 w 942694"/>
              <a:gd name="connsiteY6" fmla="*/ 35529 h 5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694" h="53870">
                <a:moveTo>
                  <a:pt x="1955" y="35529"/>
                </a:moveTo>
                <a:cubicBezTo>
                  <a:pt x="-8628" y="28650"/>
                  <a:pt x="22063" y="13833"/>
                  <a:pt x="135305" y="10129"/>
                </a:cubicBezTo>
                <a:cubicBezTo>
                  <a:pt x="248547" y="6425"/>
                  <a:pt x="546997" y="11187"/>
                  <a:pt x="681405" y="13304"/>
                </a:cubicBezTo>
                <a:cubicBezTo>
                  <a:pt x="815813" y="15421"/>
                  <a:pt x="955513" y="24946"/>
                  <a:pt x="941755" y="22829"/>
                </a:cubicBezTo>
                <a:cubicBezTo>
                  <a:pt x="927997" y="20712"/>
                  <a:pt x="722680" y="-4158"/>
                  <a:pt x="598855" y="604"/>
                </a:cubicBezTo>
                <a:cubicBezTo>
                  <a:pt x="475030" y="5366"/>
                  <a:pt x="301993" y="42408"/>
                  <a:pt x="198805" y="51404"/>
                </a:cubicBezTo>
                <a:cubicBezTo>
                  <a:pt x="95617" y="60400"/>
                  <a:pt x="12538" y="42408"/>
                  <a:pt x="1955" y="35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F3CA949-EE70-4D99-8CD6-3510A5D0A9E7}"/>
              </a:ext>
            </a:extLst>
          </p:cNvPr>
          <p:cNvSpPr/>
          <p:nvPr/>
        </p:nvSpPr>
        <p:spPr>
          <a:xfrm>
            <a:off x="5211886" y="3983029"/>
            <a:ext cx="1014306" cy="303285"/>
          </a:xfrm>
          <a:custGeom>
            <a:avLst/>
            <a:gdLst>
              <a:gd name="connsiteX0" fmla="*/ 96714 w 1014306"/>
              <a:gd name="connsiteY0" fmla="*/ 30171 h 303285"/>
              <a:gd name="connsiteX1" fmla="*/ 258639 w 1014306"/>
              <a:gd name="connsiteY1" fmla="*/ 58746 h 303285"/>
              <a:gd name="connsiteX2" fmla="*/ 896814 w 1014306"/>
              <a:gd name="connsiteY2" fmla="*/ 214321 h 303285"/>
              <a:gd name="connsiteX3" fmla="*/ 1014289 w 1014306"/>
              <a:gd name="connsiteY3" fmla="*/ 303221 h 303285"/>
              <a:gd name="connsiteX4" fmla="*/ 903164 w 1014306"/>
              <a:gd name="connsiteY4" fmla="*/ 201621 h 303285"/>
              <a:gd name="connsiteX5" fmla="*/ 617414 w 1014306"/>
              <a:gd name="connsiteY5" fmla="*/ 109546 h 303285"/>
              <a:gd name="connsiteX6" fmla="*/ 33214 w 1014306"/>
              <a:gd name="connsiteY6" fmla="*/ 1596 h 303285"/>
              <a:gd name="connsiteX7" fmla="*/ 96714 w 1014306"/>
              <a:gd name="connsiteY7" fmla="*/ 30171 h 3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306" h="303285">
                <a:moveTo>
                  <a:pt x="96714" y="30171"/>
                </a:moveTo>
                <a:cubicBezTo>
                  <a:pt x="134285" y="39696"/>
                  <a:pt x="258639" y="58746"/>
                  <a:pt x="258639" y="58746"/>
                </a:cubicBezTo>
                <a:cubicBezTo>
                  <a:pt x="391989" y="89438"/>
                  <a:pt x="770872" y="173575"/>
                  <a:pt x="896814" y="214321"/>
                </a:cubicBezTo>
                <a:cubicBezTo>
                  <a:pt x="1022756" y="255067"/>
                  <a:pt x="1013231" y="305338"/>
                  <a:pt x="1014289" y="303221"/>
                </a:cubicBezTo>
                <a:cubicBezTo>
                  <a:pt x="1015347" y="301104"/>
                  <a:pt x="969310" y="233900"/>
                  <a:pt x="903164" y="201621"/>
                </a:cubicBezTo>
                <a:cubicBezTo>
                  <a:pt x="837018" y="169342"/>
                  <a:pt x="762406" y="142883"/>
                  <a:pt x="617414" y="109546"/>
                </a:cubicBezTo>
                <a:cubicBezTo>
                  <a:pt x="472422" y="76209"/>
                  <a:pt x="122643" y="10063"/>
                  <a:pt x="33214" y="1596"/>
                </a:cubicBezTo>
                <a:cubicBezTo>
                  <a:pt x="-56215" y="-6871"/>
                  <a:pt x="59143" y="20646"/>
                  <a:pt x="96714" y="30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C81EF7A9-EF70-433D-ADBE-7F367D0C42DC}"/>
              </a:ext>
            </a:extLst>
          </p:cNvPr>
          <p:cNvSpPr/>
          <p:nvPr/>
        </p:nvSpPr>
        <p:spPr>
          <a:xfrm>
            <a:off x="4796698" y="5517148"/>
            <a:ext cx="567357" cy="423950"/>
          </a:xfrm>
          <a:custGeom>
            <a:avLst/>
            <a:gdLst>
              <a:gd name="connsiteX0" fmla="*/ 3902 w 567357"/>
              <a:gd name="connsiteY0" fmla="*/ 7352 h 423950"/>
              <a:gd name="connsiteX1" fmla="*/ 46235 w 567357"/>
              <a:gd name="connsiteY1" fmla="*/ 75085 h 423950"/>
              <a:gd name="connsiteX2" fmla="*/ 274835 w 567357"/>
              <a:gd name="connsiteY2" fmla="*/ 346019 h 423950"/>
              <a:gd name="connsiteX3" fmla="*/ 566935 w 567357"/>
              <a:gd name="connsiteY3" fmla="*/ 417985 h 423950"/>
              <a:gd name="connsiteX4" fmla="*/ 334102 w 567357"/>
              <a:gd name="connsiteY4" fmla="*/ 396819 h 423950"/>
              <a:gd name="connsiteX5" fmla="*/ 105502 w 567357"/>
              <a:gd name="connsiteY5" fmla="*/ 214785 h 423950"/>
              <a:gd name="connsiteX6" fmla="*/ 3902 w 567357"/>
              <a:gd name="connsiteY6" fmla="*/ 7352 h 4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357" h="423950">
                <a:moveTo>
                  <a:pt x="3902" y="7352"/>
                </a:moveTo>
                <a:cubicBezTo>
                  <a:pt x="-5976" y="-15931"/>
                  <a:pt x="1080" y="18641"/>
                  <a:pt x="46235" y="75085"/>
                </a:cubicBezTo>
                <a:cubicBezTo>
                  <a:pt x="91390" y="131529"/>
                  <a:pt x="188052" y="288869"/>
                  <a:pt x="274835" y="346019"/>
                </a:cubicBezTo>
                <a:cubicBezTo>
                  <a:pt x="361618" y="403169"/>
                  <a:pt x="557057" y="409519"/>
                  <a:pt x="566935" y="417985"/>
                </a:cubicBezTo>
                <a:cubicBezTo>
                  <a:pt x="576813" y="426451"/>
                  <a:pt x="411007" y="430686"/>
                  <a:pt x="334102" y="396819"/>
                </a:cubicBezTo>
                <a:cubicBezTo>
                  <a:pt x="257197" y="362952"/>
                  <a:pt x="158419" y="276168"/>
                  <a:pt x="105502" y="214785"/>
                </a:cubicBezTo>
                <a:cubicBezTo>
                  <a:pt x="52585" y="153402"/>
                  <a:pt x="13780" y="30635"/>
                  <a:pt x="3902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DC7D5593-C6E9-44D4-A189-540DD29F641E}"/>
              </a:ext>
            </a:extLst>
          </p:cNvPr>
          <p:cNvSpPr/>
          <p:nvPr/>
        </p:nvSpPr>
        <p:spPr>
          <a:xfrm>
            <a:off x="7166197" y="5856799"/>
            <a:ext cx="494633" cy="274882"/>
          </a:xfrm>
          <a:custGeom>
            <a:avLst/>
            <a:gdLst>
              <a:gd name="connsiteX0" fmla="*/ 494443 w 494633"/>
              <a:gd name="connsiteY0" fmla="*/ 441 h 274882"/>
              <a:gd name="connsiteX1" fmla="*/ 149003 w 494633"/>
              <a:gd name="connsiteY1" fmla="*/ 163001 h 274882"/>
              <a:gd name="connsiteX2" fmla="*/ 301403 w 494633"/>
              <a:gd name="connsiteY2" fmla="*/ 274761 h 274882"/>
              <a:gd name="connsiteX3" fmla="*/ 1683 w 494633"/>
              <a:gd name="connsiteY3" fmla="*/ 183321 h 274882"/>
              <a:gd name="connsiteX4" fmla="*/ 194723 w 494633"/>
              <a:gd name="connsiteY4" fmla="*/ 117281 h 274882"/>
              <a:gd name="connsiteX5" fmla="*/ 494443 w 494633"/>
              <a:gd name="connsiteY5" fmla="*/ 441 h 2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633" h="274882">
                <a:moveTo>
                  <a:pt x="494443" y="441"/>
                </a:moveTo>
                <a:cubicBezTo>
                  <a:pt x="486823" y="8061"/>
                  <a:pt x="181176" y="117281"/>
                  <a:pt x="149003" y="163001"/>
                </a:cubicBezTo>
                <a:cubicBezTo>
                  <a:pt x="116830" y="208721"/>
                  <a:pt x="325956" y="271374"/>
                  <a:pt x="301403" y="274761"/>
                </a:cubicBezTo>
                <a:cubicBezTo>
                  <a:pt x="276850" y="278148"/>
                  <a:pt x="19463" y="209568"/>
                  <a:pt x="1683" y="183321"/>
                </a:cubicBezTo>
                <a:cubicBezTo>
                  <a:pt x="-16097" y="157074"/>
                  <a:pt x="110903" y="148608"/>
                  <a:pt x="194723" y="117281"/>
                </a:cubicBezTo>
                <a:cubicBezTo>
                  <a:pt x="278543" y="85954"/>
                  <a:pt x="502063" y="-7179"/>
                  <a:pt x="494443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23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6D641DB0-D069-4D4A-95CE-DBFB09906FE3}"/>
              </a:ext>
            </a:extLst>
          </p:cNvPr>
          <p:cNvGrpSpPr/>
          <p:nvPr/>
        </p:nvGrpSpPr>
        <p:grpSpPr>
          <a:xfrm>
            <a:off x="4126964" y="2768745"/>
            <a:ext cx="3945541" cy="5497609"/>
            <a:chOff x="4126964" y="2768745"/>
            <a:chExt cx="3945541" cy="5497609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7B79D1E-0E25-4C7D-BB11-0EBD7332EFCB}"/>
                </a:ext>
              </a:extLst>
            </p:cNvPr>
            <p:cNvGrpSpPr/>
            <p:nvPr/>
          </p:nvGrpSpPr>
          <p:grpSpPr>
            <a:xfrm>
              <a:off x="4126964" y="2768745"/>
              <a:ext cx="3945541" cy="5475664"/>
              <a:chOff x="4126964" y="2768745"/>
              <a:chExt cx="3945541" cy="5475664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02811D01-C795-4ADE-8AFB-1E5E9964072C}"/>
                  </a:ext>
                </a:extLst>
              </p:cNvPr>
              <p:cNvSpPr/>
              <p:nvPr/>
            </p:nvSpPr>
            <p:spPr>
              <a:xfrm>
                <a:off x="5140323" y="5003204"/>
                <a:ext cx="904786" cy="178539"/>
              </a:xfrm>
              <a:custGeom>
                <a:avLst/>
                <a:gdLst>
                  <a:gd name="connsiteX0" fmla="*/ 2 w 904786"/>
                  <a:gd name="connsiteY0" fmla="*/ 170459 h 178539"/>
                  <a:gd name="connsiteX1" fmla="*/ 84140 w 904786"/>
                  <a:gd name="connsiteY1" fmla="*/ 152996 h 178539"/>
                  <a:gd name="connsiteX2" fmla="*/ 396877 w 904786"/>
                  <a:gd name="connsiteY2" fmla="*/ 41871 h 178539"/>
                  <a:gd name="connsiteX3" fmla="*/ 735015 w 904786"/>
                  <a:gd name="connsiteY3" fmla="*/ 95846 h 178539"/>
                  <a:gd name="connsiteX4" fmla="*/ 898527 w 904786"/>
                  <a:gd name="connsiteY4" fmla="*/ 178396 h 178539"/>
                  <a:gd name="connsiteX5" fmla="*/ 849315 w 904786"/>
                  <a:gd name="connsiteY5" fmla="*/ 113309 h 178539"/>
                  <a:gd name="connsiteX6" fmla="*/ 649290 w 904786"/>
                  <a:gd name="connsiteY6" fmla="*/ 22821 h 178539"/>
                  <a:gd name="connsiteX7" fmla="*/ 300040 w 904786"/>
                  <a:gd name="connsiteY7" fmla="*/ 8534 h 178539"/>
                  <a:gd name="connsiteX8" fmla="*/ 85727 w 904786"/>
                  <a:gd name="connsiteY8" fmla="*/ 135534 h 178539"/>
                  <a:gd name="connsiteX9" fmla="*/ 2 w 904786"/>
                  <a:gd name="connsiteY9" fmla="*/ 170459 h 17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4786" h="178539">
                    <a:moveTo>
                      <a:pt x="2" y="170459"/>
                    </a:moveTo>
                    <a:cubicBezTo>
                      <a:pt x="-263" y="173369"/>
                      <a:pt x="17994" y="174427"/>
                      <a:pt x="84140" y="152996"/>
                    </a:cubicBezTo>
                    <a:cubicBezTo>
                      <a:pt x="150286" y="131565"/>
                      <a:pt x="288398" y="51396"/>
                      <a:pt x="396877" y="41871"/>
                    </a:cubicBezTo>
                    <a:cubicBezTo>
                      <a:pt x="505356" y="32346"/>
                      <a:pt x="651407" y="73092"/>
                      <a:pt x="735015" y="95846"/>
                    </a:cubicBezTo>
                    <a:cubicBezTo>
                      <a:pt x="818623" y="118600"/>
                      <a:pt x="879477" y="175486"/>
                      <a:pt x="898527" y="178396"/>
                    </a:cubicBezTo>
                    <a:cubicBezTo>
                      <a:pt x="917577" y="181306"/>
                      <a:pt x="890854" y="139238"/>
                      <a:pt x="849315" y="113309"/>
                    </a:cubicBezTo>
                    <a:cubicBezTo>
                      <a:pt x="807776" y="87380"/>
                      <a:pt x="740836" y="40283"/>
                      <a:pt x="649290" y="22821"/>
                    </a:cubicBezTo>
                    <a:cubicBezTo>
                      <a:pt x="557744" y="5359"/>
                      <a:pt x="393967" y="-10251"/>
                      <a:pt x="300040" y="8534"/>
                    </a:cubicBezTo>
                    <a:cubicBezTo>
                      <a:pt x="206113" y="27319"/>
                      <a:pt x="130971" y="110928"/>
                      <a:pt x="85727" y="135534"/>
                    </a:cubicBezTo>
                    <a:cubicBezTo>
                      <a:pt x="40483" y="160140"/>
                      <a:pt x="267" y="167549"/>
                      <a:pt x="2" y="170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34FA6EBE-4785-4998-91BE-903D0BFF4472}"/>
                  </a:ext>
                </a:extLst>
              </p:cNvPr>
              <p:cNvSpPr/>
              <p:nvPr/>
            </p:nvSpPr>
            <p:spPr>
              <a:xfrm>
                <a:off x="5136655" y="5066100"/>
                <a:ext cx="918406" cy="196500"/>
              </a:xfrm>
              <a:custGeom>
                <a:avLst/>
                <a:gdLst>
                  <a:gd name="connsiteX0" fmla="*/ 495 w 918406"/>
                  <a:gd name="connsiteY0" fmla="*/ 145663 h 196500"/>
                  <a:gd name="connsiteX1" fmla="*/ 264020 w 918406"/>
                  <a:gd name="connsiteY1" fmla="*/ 82163 h 196500"/>
                  <a:gd name="connsiteX2" fmla="*/ 471983 w 918406"/>
                  <a:gd name="connsiteY2" fmla="*/ 32950 h 196500"/>
                  <a:gd name="connsiteX3" fmla="*/ 700583 w 918406"/>
                  <a:gd name="connsiteY3" fmla="*/ 107563 h 196500"/>
                  <a:gd name="connsiteX4" fmla="*/ 916483 w 918406"/>
                  <a:gd name="connsiteY4" fmla="*/ 196463 h 196500"/>
                  <a:gd name="connsiteX5" fmla="*/ 786308 w 918406"/>
                  <a:gd name="connsiteY5" fmla="*/ 117088 h 196500"/>
                  <a:gd name="connsiteX6" fmla="*/ 454520 w 918406"/>
                  <a:gd name="connsiteY6" fmla="*/ 2788 h 196500"/>
                  <a:gd name="connsiteX7" fmla="*/ 346570 w 918406"/>
                  <a:gd name="connsiteY7" fmla="*/ 42475 h 196500"/>
                  <a:gd name="connsiteX8" fmla="*/ 495 w 918406"/>
                  <a:gd name="connsiteY8" fmla="*/ 145663 h 19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8406" h="196500">
                    <a:moveTo>
                      <a:pt x="495" y="145663"/>
                    </a:moveTo>
                    <a:cubicBezTo>
                      <a:pt x="-13263" y="152278"/>
                      <a:pt x="264020" y="82163"/>
                      <a:pt x="264020" y="82163"/>
                    </a:cubicBezTo>
                    <a:cubicBezTo>
                      <a:pt x="342601" y="63377"/>
                      <a:pt x="399223" y="28717"/>
                      <a:pt x="471983" y="32950"/>
                    </a:cubicBezTo>
                    <a:cubicBezTo>
                      <a:pt x="544743" y="37183"/>
                      <a:pt x="626500" y="80311"/>
                      <a:pt x="700583" y="107563"/>
                    </a:cubicBezTo>
                    <a:cubicBezTo>
                      <a:pt x="774666" y="134815"/>
                      <a:pt x="902196" y="194876"/>
                      <a:pt x="916483" y="196463"/>
                    </a:cubicBezTo>
                    <a:cubicBezTo>
                      <a:pt x="930770" y="198050"/>
                      <a:pt x="863302" y="149367"/>
                      <a:pt x="786308" y="117088"/>
                    </a:cubicBezTo>
                    <a:cubicBezTo>
                      <a:pt x="709314" y="84809"/>
                      <a:pt x="527810" y="15223"/>
                      <a:pt x="454520" y="2788"/>
                    </a:cubicBezTo>
                    <a:cubicBezTo>
                      <a:pt x="381230" y="-9648"/>
                      <a:pt x="422505" y="22367"/>
                      <a:pt x="346570" y="42475"/>
                    </a:cubicBezTo>
                    <a:cubicBezTo>
                      <a:pt x="270635" y="62583"/>
                      <a:pt x="14253" y="139048"/>
                      <a:pt x="495" y="145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654E1C4-0200-45E1-81A4-B4BE50A1BB45}"/>
                  </a:ext>
                </a:extLst>
              </p:cNvPr>
              <p:cNvSpPr/>
              <p:nvPr/>
            </p:nvSpPr>
            <p:spPr>
              <a:xfrm>
                <a:off x="5824244" y="5164135"/>
                <a:ext cx="196482" cy="136894"/>
              </a:xfrm>
              <a:custGeom>
                <a:avLst/>
                <a:gdLst>
                  <a:gd name="connsiteX0" fmla="*/ 294 w 196482"/>
                  <a:gd name="connsiteY0" fmla="*/ 3 h 136894"/>
                  <a:gd name="connsiteX1" fmla="*/ 70144 w 196482"/>
                  <a:gd name="connsiteY1" fmla="*/ 79378 h 136894"/>
                  <a:gd name="connsiteX2" fmla="*/ 157456 w 196482"/>
                  <a:gd name="connsiteY2" fmla="*/ 104778 h 136894"/>
                  <a:gd name="connsiteX3" fmla="*/ 193969 w 196482"/>
                  <a:gd name="connsiteY3" fmla="*/ 123828 h 136894"/>
                  <a:gd name="connsiteX4" fmla="*/ 170156 w 196482"/>
                  <a:gd name="connsiteY4" fmla="*/ 136528 h 136894"/>
                  <a:gd name="connsiteX5" fmla="*/ 193969 w 196482"/>
                  <a:gd name="connsiteY5" fmla="*/ 109540 h 136894"/>
                  <a:gd name="connsiteX6" fmla="*/ 97131 w 196482"/>
                  <a:gd name="connsiteY6" fmla="*/ 82553 h 136894"/>
                  <a:gd name="connsiteX7" fmla="*/ 294 w 196482"/>
                  <a:gd name="connsiteY7" fmla="*/ 3 h 13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482" h="136894">
                    <a:moveTo>
                      <a:pt x="294" y="3"/>
                    </a:moveTo>
                    <a:cubicBezTo>
                      <a:pt x="-4204" y="-526"/>
                      <a:pt x="43950" y="61916"/>
                      <a:pt x="70144" y="79378"/>
                    </a:cubicBezTo>
                    <a:cubicBezTo>
                      <a:pt x="96338" y="96840"/>
                      <a:pt x="136819" y="97370"/>
                      <a:pt x="157456" y="104778"/>
                    </a:cubicBezTo>
                    <a:cubicBezTo>
                      <a:pt x="178093" y="112186"/>
                      <a:pt x="191852" y="118536"/>
                      <a:pt x="193969" y="123828"/>
                    </a:cubicBezTo>
                    <a:cubicBezTo>
                      <a:pt x="196086" y="129120"/>
                      <a:pt x="170156" y="138909"/>
                      <a:pt x="170156" y="136528"/>
                    </a:cubicBezTo>
                    <a:cubicBezTo>
                      <a:pt x="170156" y="134147"/>
                      <a:pt x="206140" y="118536"/>
                      <a:pt x="193969" y="109540"/>
                    </a:cubicBezTo>
                    <a:cubicBezTo>
                      <a:pt x="181798" y="100544"/>
                      <a:pt x="125971" y="97370"/>
                      <a:pt x="97131" y="82553"/>
                    </a:cubicBezTo>
                    <a:cubicBezTo>
                      <a:pt x="68291" y="67736"/>
                      <a:pt x="4792" y="532"/>
                      <a:pt x="29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C59AA6C6-7A45-41EB-9DE5-116BD208BF7D}"/>
                  </a:ext>
                </a:extLst>
              </p:cNvPr>
              <p:cNvSpPr/>
              <p:nvPr/>
            </p:nvSpPr>
            <p:spPr>
              <a:xfrm>
                <a:off x="5184555" y="5225430"/>
                <a:ext cx="324259" cy="72111"/>
              </a:xfrm>
              <a:custGeom>
                <a:avLst/>
                <a:gdLst>
                  <a:gd name="connsiteX0" fmla="*/ 220 w 324259"/>
                  <a:gd name="connsiteY0" fmla="*/ 8558 h 72111"/>
                  <a:gd name="connsiteX1" fmla="*/ 139920 w 324259"/>
                  <a:gd name="connsiteY1" fmla="*/ 16495 h 72111"/>
                  <a:gd name="connsiteX2" fmla="*/ 324070 w 324259"/>
                  <a:gd name="connsiteY2" fmla="*/ 72058 h 72111"/>
                  <a:gd name="connsiteX3" fmla="*/ 171670 w 324259"/>
                  <a:gd name="connsiteY3" fmla="*/ 5383 h 72111"/>
                  <a:gd name="connsiteX4" fmla="*/ 220 w 324259"/>
                  <a:gd name="connsiteY4" fmla="*/ 8558 h 7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259" h="72111">
                    <a:moveTo>
                      <a:pt x="220" y="8558"/>
                    </a:moveTo>
                    <a:cubicBezTo>
                      <a:pt x="-5072" y="10410"/>
                      <a:pt x="85945" y="5912"/>
                      <a:pt x="139920" y="16495"/>
                    </a:cubicBezTo>
                    <a:cubicBezTo>
                      <a:pt x="193895" y="27078"/>
                      <a:pt x="318778" y="73910"/>
                      <a:pt x="324070" y="72058"/>
                    </a:cubicBezTo>
                    <a:cubicBezTo>
                      <a:pt x="329362" y="70206"/>
                      <a:pt x="222205" y="18348"/>
                      <a:pt x="171670" y="5383"/>
                    </a:cubicBezTo>
                    <a:cubicBezTo>
                      <a:pt x="121135" y="-7582"/>
                      <a:pt x="5512" y="6706"/>
                      <a:pt x="220" y="8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88EA28DE-62CF-46B3-9EB0-E6AFF28C582E}"/>
                  </a:ext>
                </a:extLst>
              </p:cNvPr>
              <p:cNvSpPr/>
              <p:nvPr/>
            </p:nvSpPr>
            <p:spPr>
              <a:xfrm>
                <a:off x="5477519" y="5262563"/>
                <a:ext cx="490001" cy="36564"/>
              </a:xfrm>
              <a:custGeom>
                <a:avLst/>
                <a:gdLst>
                  <a:gd name="connsiteX0" fmla="*/ 944 w 490001"/>
                  <a:gd name="connsiteY0" fmla="*/ 0 h 36564"/>
                  <a:gd name="connsiteX1" fmla="*/ 247006 w 490001"/>
                  <a:gd name="connsiteY1" fmla="*/ 30162 h 36564"/>
                  <a:gd name="connsiteX2" fmla="*/ 402581 w 490001"/>
                  <a:gd name="connsiteY2" fmla="*/ 36512 h 36564"/>
                  <a:gd name="connsiteX3" fmla="*/ 480369 w 490001"/>
                  <a:gd name="connsiteY3" fmla="*/ 28575 h 36564"/>
                  <a:gd name="connsiteX4" fmla="*/ 485131 w 490001"/>
                  <a:gd name="connsiteY4" fmla="*/ 11112 h 36564"/>
                  <a:gd name="connsiteX5" fmla="*/ 447031 w 490001"/>
                  <a:gd name="connsiteY5" fmla="*/ 25400 h 36564"/>
                  <a:gd name="connsiteX6" fmla="*/ 343844 w 490001"/>
                  <a:gd name="connsiteY6" fmla="*/ 23812 h 36564"/>
                  <a:gd name="connsiteX7" fmla="*/ 944 w 490001"/>
                  <a:gd name="connsiteY7" fmla="*/ 0 h 3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001" h="36564">
                    <a:moveTo>
                      <a:pt x="944" y="0"/>
                    </a:moveTo>
                    <a:cubicBezTo>
                      <a:pt x="-15196" y="1058"/>
                      <a:pt x="180066" y="24077"/>
                      <a:pt x="247006" y="30162"/>
                    </a:cubicBezTo>
                    <a:cubicBezTo>
                      <a:pt x="313946" y="36247"/>
                      <a:pt x="363687" y="36776"/>
                      <a:pt x="402581" y="36512"/>
                    </a:cubicBezTo>
                    <a:cubicBezTo>
                      <a:pt x="441475" y="36248"/>
                      <a:pt x="466611" y="32808"/>
                      <a:pt x="480369" y="28575"/>
                    </a:cubicBezTo>
                    <a:cubicBezTo>
                      <a:pt x="494127" y="24342"/>
                      <a:pt x="490687" y="11641"/>
                      <a:pt x="485131" y="11112"/>
                    </a:cubicBezTo>
                    <a:cubicBezTo>
                      <a:pt x="479575" y="10583"/>
                      <a:pt x="470579" y="23283"/>
                      <a:pt x="447031" y="25400"/>
                    </a:cubicBezTo>
                    <a:cubicBezTo>
                      <a:pt x="423483" y="27517"/>
                      <a:pt x="414752" y="28310"/>
                      <a:pt x="343844" y="23812"/>
                    </a:cubicBezTo>
                    <a:lnTo>
                      <a:pt x="94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45AE4886-485D-40BE-A341-E18A923C870E}"/>
                  </a:ext>
                </a:extLst>
              </p:cNvPr>
              <p:cNvSpPr/>
              <p:nvPr/>
            </p:nvSpPr>
            <p:spPr>
              <a:xfrm>
                <a:off x="5248678" y="5112815"/>
                <a:ext cx="379441" cy="146737"/>
              </a:xfrm>
              <a:custGeom>
                <a:avLst/>
                <a:gdLst>
                  <a:gd name="connsiteX0" fmla="*/ 379010 w 379441"/>
                  <a:gd name="connsiteY0" fmla="*/ 523 h 146737"/>
                  <a:gd name="connsiteX1" fmla="*/ 191685 w 379441"/>
                  <a:gd name="connsiteY1" fmla="*/ 30685 h 146737"/>
                  <a:gd name="connsiteX2" fmla="*/ 283760 w 379441"/>
                  <a:gd name="connsiteY2" fmla="*/ 27510 h 146737"/>
                  <a:gd name="connsiteX3" fmla="*/ 191685 w 379441"/>
                  <a:gd name="connsiteY3" fmla="*/ 57673 h 146737"/>
                  <a:gd name="connsiteX4" fmla="*/ 166285 w 379441"/>
                  <a:gd name="connsiteY4" fmla="*/ 95773 h 146737"/>
                  <a:gd name="connsiteX5" fmla="*/ 188510 w 379441"/>
                  <a:gd name="connsiteY5" fmla="*/ 144985 h 146737"/>
                  <a:gd name="connsiteX6" fmla="*/ 94847 w 379441"/>
                  <a:gd name="connsiteY6" fmla="*/ 132285 h 146737"/>
                  <a:gd name="connsiteX7" fmla="*/ 4360 w 379441"/>
                  <a:gd name="connsiteY7" fmla="*/ 98948 h 146737"/>
                  <a:gd name="connsiteX8" fmla="*/ 37697 w 379441"/>
                  <a:gd name="connsiteY8" fmla="*/ 73548 h 146737"/>
                  <a:gd name="connsiteX9" fmla="*/ 237722 w 379441"/>
                  <a:gd name="connsiteY9" fmla="*/ 16398 h 146737"/>
                  <a:gd name="connsiteX10" fmla="*/ 379010 w 379441"/>
                  <a:gd name="connsiteY10" fmla="*/ 523 h 14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441" h="146737">
                    <a:moveTo>
                      <a:pt x="379010" y="523"/>
                    </a:moveTo>
                    <a:cubicBezTo>
                      <a:pt x="371337" y="2904"/>
                      <a:pt x="207560" y="26187"/>
                      <a:pt x="191685" y="30685"/>
                    </a:cubicBezTo>
                    <a:cubicBezTo>
                      <a:pt x="175810" y="35183"/>
                      <a:pt x="283760" y="23012"/>
                      <a:pt x="283760" y="27510"/>
                    </a:cubicBezTo>
                    <a:cubicBezTo>
                      <a:pt x="283760" y="32008"/>
                      <a:pt x="211264" y="46296"/>
                      <a:pt x="191685" y="57673"/>
                    </a:cubicBezTo>
                    <a:cubicBezTo>
                      <a:pt x="172106" y="69050"/>
                      <a:pt x="166814" y="81221"/>
                      <a:pt x="166285" y="95773"/>
                    </a:cubicBezTo>
                    <a:cubicBezTo>
                      <a:pt x="165756" y="110325"/>
                      <a:pt x="200416" y="138900"/>
                      <a:pt x="188510" y="144985"/>
                    </a:cubicBezTo>
                    <a:cubicBezTo>
                      <a:pt x="176604" y="151070"/>
                      <a:pt x="125539" y="139958"/>
                      <a:pt x="94847" y="132285"/>
                    </a:cubicBezTo>
                    <a:cubicBezTo>
                      <a:pt x="64155" y="124612"/>
                      <a:pt x="13885" y="108737"/>
                      <a:pt x="4360" y="98948"/>
                    </a:cubicBezTo>
                    <a:cubicBezTo>
                      <a:pt x="-5165" y="89159"/>
                      <a:pt x="-1197" y="87306"/>
                      <a:pt x="37697" y="73548"/>
                    </a:cubicBezTo>
                    <a:cubicBezTo>
                      <a:pt x="76591" y="59790"/>
                      <a:pt x="185334" y="28834"/>
                      <a:pt x="237722" y="16398"/>
                    </a:cubicBezTo>
                    <a:cubicBezTo>
                      <a:pt x="290109" y="3963"/>
                      <a:pt x="386683" y="-1858"/>
                      <a:pt x="379010" y="5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9DA94EE-12D2-4FC0-9E5B-7BD3AC1DDB17}"/>
                  </a:ext>
                </a:extLst>
              </p:cNvPr>
              <p:cNvSpPr/>
              <p:nvPr/>
            </p:nvSpPr>
            <p:spPr>
              <a:xfrm>
                <a:off x="5452547" y="5087751"/>
                <a:ext cx="348751" cy="185980"/>
              </a:xfrm>
              <a:custGeom>
                <a:avLst/>
                <a:gdLst>
                  <a:gd name="connsiteX0" fmla="*/ 338653 w 348751"/>
                  <a:gd name="connsiteY0" fmla="*/ 57337 h 185980"/>
                  <a:gd name="connsiteX1" fmla="*/ 332303 w 348751"/>
                  <a:gd name="connsiteY1" fmla="*/ 152587 h 185980"/>
                  <a:gd name="connsiteX2" fmla="*/ 267216 w 348751"/>
                  <a:gd name="connsiteY2" fmla="*/ 184337 h 185980"/>
                  <a:gd name="connsiteX3" fmla="*/ 52903 w 348751"/>
                  <a:gd name="connsiteY3" fmla="*/ 176399 h 185980"/>
                  <a:gd name="connsiteX4" fmla="*/ 30678 w 348751"/>
                  <a:gd name="connsiteY4" fmla="*/ 133537 h 185980"/>
                  <a:gd name="connsiteX5" fmla="*/ 5278 w 348751"/>
                  <a:gd name="connsiteY5" fmla="*/ 79562 h 185980"/>
                  <a:gd name="connsiteX6" fmla="*/ 14803 w 348751"/>
                  <a:gd name="connsiteY6" fmla="*/ 58924 h 185980"/>
                  <a:gd name="connsiteX7" fmla="*/ 149741 w 348751"/>
                  <a:gd name="connsiteY7" fmla="*/ 1774 h 185980"/>
                  <a:gd name="connsiteX8" fmla="*/ 210066 w 348751"/>
                  <a:gd name="connsiteY8" fmla="*/ 19237 h 185980"/>
                  <a:gd name="connsiteX9" fmla="*/ 338653 w 348751"/>
                  <a:gd name="connsiteY9" fmla="*/ 57337 h 18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8751" h="185980">
                    <a:moveTo>
                      <a:pt x="338653" y="57337"/>
                    </a:moveTo>
                    <a:cubicBezTo>
                      <a:pt x="359026" y="79562"/>
                      <a:pt x="344209" y="131420"/>
                      <a:pt x="332303" y="152587"/>
                    </a:cubicBezTo>
                    <a:cubicBezTo>
                      <a:pt x="320397" y="173754"/>
                      <a:pt x="313783" y="180368"/>
                      <a:pt x="267216" y="184337"/>
                    </a:cubicBezTo>
                    <a:cubicBezTo>
                      <a:pt x="220649" y="188306"/>
                      <a:pt x="92326" y="184866"/>
                      <a:pt x="52903" y="176399"/>
                    </a:cubicBezTo>
                    <a:cubicBezTo>
                      <a:pt x="13480" y="167932"/>
                      <a:pt x="38615" y="149676"/>
                      <a:pt x="30678" y="133537"/>
                    </a:cubicBezTo>
                    <a:cubicBezTo>
                      <a:pt x="22741" y="117398"/>
                      <a:pt x="7924" y="91997"/>
                      <a:pt x="5278" y="79562"/>
                    </a:cubicBezTo>
                    <a:cubicBezTo>
                      <a:pt x="2632" y="67127"/>
                      <a:pt x="-9274" y="71889"/>
                      <a:pt x="14803" y="58924"/>
                    </a:cubicBezTo>
                    <a:cubicBezTo>
                      <a:pt x="38880" y="45959"/>
                      <a:pt x="117197" y="8388"/>
                      <a:pt x="149741" y="1774"/>
                    </a:cubicBezTo>
                    <a:cubicBezTo>
                      <a:pt x="182285" y="-4840"/>
                      <a:pt x="178845" y="8389"/>
                      <a:pt x="210066" y="19237"/>
                    </a:cubicBezTo>
                    <a:cubicBezTo>
                      <a:pt x="241287" y="30085"/>
                      <a:pt x="318280" y="35112"/>
                      <a:pt x="338653" y="57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9E64FD2-6EB7-4FFB-AB76-F3E23D870B05}"/>
                  </a:ext>
                </a:extLst>
              </p:cNvPr>
              <p:cNvSpPr/>
              <p:nvPr/>
            </p:nvSpPr>
            <p:spPr>
              <a:xfrm>
                <a:off x="5183067" y="4809531"/>
                <a:ext cx="505539" cy="53204"/>
              </a:xfrm>
              <a:custGeom>
                <a:avLst/>
                <a:gdLst>
                  <a:gd name="connsiteX0" fmla="*/ 121 w 505539"/>
                  <a:gd name="connsiteY0" fmla="*/ 5357 h 53204"/>
                  <a:gd name="connsiteX1" fmla="*/ 343021 w 505539"/>
                  <a:gd name="connsiteY1" fmla="*/ 3769 h 53204"/>
                  <a:gd name="connsiteX2" fmla="*/ 504946 w 505539"/>
                  <a:gd name="connsiteY2" fmla="*/ 52982 h 53204"/>
                  <a:gd name="connsiteX3" fmla="*/ 382708 w 505539"/>
                  <a:gd name="connsiteY3" fmla="*/ 21232 h 53204"/>
                  <a:gd name="connsiteX4" fmla="*/ 121 w 505539"/>
                  <a:gd name="connsiteY4" fmla="*/ 5357 h 5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539" h="53204">
                    <a:moveTo>
                      <a:pt x="121" y="5357"/>
                    </a:moveTo>
                    <a:cubicBezTo>
                      <a:pt x="-6493" y="2447"/>
                      <a:pt x="258884" y="-4169"/>
                      <a:pt x="343021" y="3769"/>
                    </a:cubicBezTo>
                    <a:cubicBezTo>
                      <a:pt x="427159" y="11707"/>
                      <a:pt x="498332" y="50072"/>
                      <a:pt x="504946" y="52982"/>
                    </a:cubicBezTo>
                    <a:cubicBezTo>
                      <a:pt x="511560" y="55892"/>
                      <a:pt x="462348" y="29434"/>
                      <a:pt x="382708" y="21232"/>
                    </a:cubicBezTo>
                    <a:cubicBezTo>
                      <a:pt x="303068" y="13030"/>
                      <a:pt x="6735" y="8267"/>
                      <a:pt x="121" y="5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FD33096-490E-49D8-9662-5DD48C541F06}"/>
                  </a:ext>
                </a:extLst>
              </p:cNvPr>
              <p:cNvSpPr/>
              <p:nvPr/>
            </p:nvSpPr>
            <p:spPr>
              <a:xfrm>
                <a:off x="5057714" y="4629125"/>
                <a:ext cx="425652" cy="193704"/>
              </a:xfrm>
              <a:custGeom>
                <a:avLst/>
                <a:gdLst>
                  <a:gd name="connsiteX0" fmla="*/ 61 w 425652"/>
                  <a:gd name="connsiteY0" fmla="*/ 193700 h 193704"/>
                  <a:gd name="connsiteX1" fmla="*/ 257236 w 425652"/>
                  <a:gd name="connsiteY1" fmla="*/ 49238 h 193704"/>
                  <a:gd name="connsiteX2" fmla="*/ 425511 w 425652"/>
                  <a:gd name="connsiteY2" fmla="*/ 25 h 193704"/>
                  <a:gd name="connsiteX3" fmla="*/ 281049 w 425652"/>
                  <a:gd name="connsiteY3" fmla="*/ 54000 h 193704"/>
                  <a:gd name="connsiteX4" fmla="*/ 61 w 425652"/>
                  <a:gd name="connsiteY4" fmla="*/ 193700 h 19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652" h="193704">
                    <a:moveTo>
                      <a:pt x="61" y="193700"/>
                    </a:moveTo>
                    <a:cubicBezTo>
                      <a:pt x="-3908" y="192906"/>
                      <a:pt x="186328" y="81517"/>
                      <a:pt x="257236" y="49238"/>
                    </a:cubicBezTo>
                    <a:cubicBezTo>
                      <a:pt x="328144" y="16959"/>
                      <a:pt x="421542" y="-769"/>
                      <a:pt x="425511" y="25"/>
                    </a:cubicBezTo>
                    <a:cubicBezTo>
                      <a:pt x="429480" y="819"/>
                      <a:pt x="349047" y="24102"/>
                      <a:pt x="281049" y="54000"/>
                    </a:cubicBezTo>
                    <a:cubicBezTo>
                      <a:pt x="213051" y="83898"/>
                      <a:pt x="4030" y="194494"/>
                      <a:pt x="61" y="1937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98182B-0CD8-450A-818D-C43E7502E1F7}"/>
                  </a:ext>
                </a:extLst>
              </p:cNvPr>
              <p:cNvSpPr/>
              <p:nvPr/>
            </p:nvSpPr>
            <p:spPr>
              <a:xfrm>
                <a:off x="5390656" y="4665658"/>
                <a:ext cx="420889" cy="43038"/>
              </a:xfrm>
              <a:custGeom>
                <a:avLst/>
                <a:gdLst>
                  <a:gd name="connsiteX0" fmla="*/ 2082 w 420889"/>
                  <a:gd name="connsiteY0" fmla="*/ 42867 h 43038"/>
                  <a:gd name="connsiteX1" fmla="*/ 227507 w 420889"/>
                  <a:gd name="connsiteY1" fmla="*/ 15880 h 43038"/>
                  <a:gd name="connsiteX2" fmla="*/ 419594 w 420889"/>
                  <a:gd name="connsiteY2" fmla="*/ 38105 h 43038"/>
                  <a:gd name="connsiteX3" fmla="*/ 130669 w 420889"/>
                  <a:gd name="connsiteY3" fmla="*/ 5 h 43038"/>
                  <a:gd name="connsiteX4" fmla="*/ 2082 w 420889"/>
                  <a:gd name="connsiteY4" fmla="*/ 42867 h 4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889" h="43038">
                    <a:moveTo>
                      <a:pt x="2082" y="42867"/>
                    </a:moveTo>
                    <a:cubicBezTo>
                      <a:pt x="18222" y="45513"/>
                      <a:pt x="157922" y="16674"/>
                      <a:pt x="227507" y="15880"/>
                    </a:cubicBezTo>
                    <a:cubicBezTo>
                      <a:pt x="297092" y="15086"/>
                      <a:pt x="435734" y="40751"/>
                      <a:pt x="419594" y="38105"/>
                    </a:cubicBezTo>
                    <a:cubicBezTo>
                      <a:pt x="403454" y="35459"/>
                      <a:pt x="194433" y="-524"/>
                      <a:pt x="130669" y="5"/>
                    </a:cubicBezTo>
                    <a:cubicBezTo>
                      <a:pt x="66905" y="534"/>
                      <a:pt x="-14058" y="40221"/>
                      <a:pt x="2082" y="42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D281DF44-2EB0-4E0E-8044-34A06CE3DCB8}"/>
                  </a:ext>
                </a:extLst>
              </p:cNvPr>
              <p:cNvSpPr/>
              <p:nvPr/>
            </p:nvSpPr>
            <p:spPr>
              <a:xfrm>
                <a:off x="5655822" y="4635129"/>
                <a:ext cx="245851" cy="63474"/>
              </a:xfrm>
              <a:custGeom>
                <a:avLst/>
                <a:gdLst>
                  <a:gd name="connsiteX0" fmla="*/ 3616 w 245851"/>
                  <a:gd name="connsiteY0" fmla="*/ 3546 h 63474"/>
                  <a:gd name="connsiteX1" fmla="*/ 65528 w 245851"/>
                  <a:gd name="connsiteY1" fmla="*/ 8309 h 63474"/>
                  <a:gd name="connsiteX2" fmla="*/ 243328 w 245851"/>
                  <a:gd name="connsiteY2" fmla="*/ 62284 h 63474"/>
                  <a:gd name="connsiteX3" fmla="*/ 159191 w 245851"/>
                  <a:gd name="connsiteY3" fmla="*/ 41646 h 63474"/>
                  <a:gd name="connsiteX4" fmla="*/ 3616 w 245851"/>
                  <a:gd name="connsiteY4" fmla="*/ 3546 h 6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51" h="63474">
                    <a:moveTo>
                      <a:pt x="3616" y="3546"/>
                    </a:moveTo>
                    <a:cubicBezTo>
                      <a:pt x="-11994" y="-2010"/>
                      <a:pt x="25576" y="-1481"/>
                      <a:pt x="65528" y="8309"/>
                    </a:cubicBezTo>
                    <a:cubicBezTo>
                      <a:pt x="105480" y="18099"/>
                      <a:pt x="227718" y="56728"/>
                      <a:pt x="243328" y="62284"/>
                    </a:cubicBezTo>
                    <a:cubicBezTo>
                      <a:pt x="258938" y="67840"/>
                      <a:pt x="198614" y="52758"/>
                      <a:pt x="159191" y="41646"/>
                    </a:cubicBezTo>
                    <a:cubicBezTo>
                      <a:pt x="119768" y="30534"/>
                      <a:pt x="19226" y="9102"/>
                      <a:pt x="3616" y="35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622179C-7379-42F9-A68E-E07CF1350A9E}"/>
                  </a:ext>
                </a:extLst>
              </p:cNvPr>
              <p:cNvSpPr/>
              <p:nvPr/>
            </p:nvSpPr>
            <p:spPr>
              <a:xfrm>
                <a:off x="6073740" y="4771024"/>
                <a:ext cx="140125" cy="111041"/>
              </a:xfrm>
              <a:custGeom>
                <a:avLst/>
                <a:gdLst>
                  <a:gd name="connsiteX0" fmla="*/ 35 w 140125"/>
                  <a:gd name="connsiteY0" fmla="*/ 1001 h 111041"/>
                  <a:gd name="connsiteX1" fmla="*/ 122273 w 140125"/>
                  <a:gd name="connsiteY1" fmla="*/ 59739 h 111041"/>
                  <a:gd name="connsiteX2" fmla="*/ 138148 w 140125"/>
                  <a:gd name="connsiteY2" fmla="*/ 110539 h 111041"/>
                  <a:gd name="connsiteX3" fmla="*/ 109573 w 140125"/>
                  <a:gd name="connsiteY3" fmla="*/ 27989 h 111041"/>
                  <a:gd name="connsiteX4" fmla="*/ 35 w 140125"/>
                  <a:gd name="connsiteY4" fmla="*/ 1001 h 11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5" h="111041">
                    <a:moveTo>
                      <a:pt x="35" y="1001"/>
                    </a:moveTo>
                    <a:cubicBezTo>
                      <a:pt x="2152" y="6293"/>
                      <a:pt x="99254" y="41483"/>
                      <a:pt x="122273" y="59739"/>
                    </a:cubicBezTo>
                    <a:cubicBezTo>
                      <a:pt x="145292" y="77995"/>
                      <a:pt x="140265" y="115831"/>
                      <a:pt x="138148" y="110539"/>
                    </a:cubicBezTo>
                    <a:cubicBezTo>
                      <a:pt x="136031" y="105247"/>
                      <a:pt x="126771" y="43600"/>
                      <a:pt x="109573" y="27989"/>
                    </a:cubicBezTo>
                    <a:cubicBezTo>
                      <a:pt x="92375" y="12379"/>
                      <a:pt x="-2082" y="-4291"/>
                      <a:pt x="35" y="1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E1D8DEC1-CAB1-4964-ABAD-DA4064E3B95D}"/>
                  </a:ext>
                </a:extLst>
              </p:cNvPr>
              <p:cNvSpPr/>
              <p:nvPr/>
            </p:nvSpPr>
            <p:spPr>
              <a:xfrm>
                <a:off x="5868940" y="4761207"/>
                <a:ext cx="209535" cy="143085"/>
              </a:xfrm>
              <a:custGeom>
                <a:avLst/>
                <a:gdLst>
                  <a:gd name="connsiteX0" fmla="*/ 48 w 209535"/>
                  <a:gd name="connsiteY0" fmla="*/ 2881 h 143085"/>
                  <a:gd name="connsiteX1" fmla="*/ 123873 w 209535"/>
                  <a:gd name="connsiteY1" fmla="*/ 45743 h 143085"/>
                  <a:gd name="connsiteX2" fmla="*/ 206423 w 209535"/>
                  <a:gd name="connsiteY2" fmla="*/ 142581 h 143085"/>
                  <a:gd name="connsiteX3" fmla="*/ 184198 w 209535"/>
                  <a:gd name="connsiteY3" fmla="*/ 80668 h 143085"/>
                  <a:gd name="connsiteX4" fmla="*/ 109585 w 209535"/>
                  <a:gd name="connsiteY4" fmla="*/ 12406 h 143085"/>
                  <a:gd name="connsiteX5" fmla="*/ 48 w 209535"/>
                  <a:gd name="connsiteY5" fmla="*/ 2881 h 1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35" h="143085">
                    <a:moveTo>
                      <a:pt x="48" y="2881"/>
                    </a:moveTo>
                    <a:cubicBezTo>
                      <a:pt x="2429" y="8437"/>
                      <a:pt x="89477" y="22460"/>
                      <a:pt x="123873" y="45743"/>
                    </a:cubicBezTo>
                    <a:cubicBezTo>
                      <a:pt x="158269" y="69026"/>
                      <a:pt x="196369" y="136760"/>
                      <a:pt x="206423" y="142581"/>
                    </a:cubicBezTo>
                    <a:cubicBezTo>
                      <a:pt x="216477" y="148402"/>
                      <a:pt x="200338" y="102364"/>
                      <a:pt x="184198" y="80668"/>
                    </a:cubicBezTo>
                    <a:cubicBezTo>
                      <a:pt x="168058" y="58972"/>
                      <a:pt x="135250" y="25370"/>
                      <a:pt x="109585" y="12406"/>
                    </a:cubicBezTo>
                    <a:cubicBezTo>
                      <a:pt x="83920" y="-558"/>
                      <a:pt x="-2333" y="-2675"/>
                      <a:pt x="48" y="2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417D375-04BB-4B4F-8CEC-A80AD0F701B6}"/>
                  </a:ext>
                </a:extLst>
              </p:cNvPr>
              <p:cNvSpPr/>
              <p:nvPr/>
            </p:nvSpPr>
            <p:spPr>
              <a:xfrm>
                <a:off x="5211657" y="4840668"/>
                <a:ext cx="306817" cy="63207"/>
              </a:xfrm>
              <a:custGeom>
                <a:avLst/>
                <a:gdLst>
                  <a:gd name="connsiteX0" fmla="*/ 106 w 306817"/>
                  <a:gd name="connsiteY0" fmla="*/ 4382 h 63207"/>
                  <a:gd name="connsiteX1" fmla="*/ 185843 w 306817"/>
                  <a:gd name="connsiteY1" fmla="*/ 18670 h 63207"/>
                  <a:gd name="connsiteX2" fmla="*/ 306493 w 306817"/>
                  <a:gd name="connsiteY2" fmla="*/ 63120 h 63207"/>
                  <a:gd name="connsiteX3" fmla="*/ 212831 w 306817"/>
                  <a:gd name="connsiteY3" fmla="*/ 5970 h 63207"/>
                  <a:gd name="connsiteX4" fmla="*/ 106 w 306817"/>
                  <a:gd name="connsiteY4" fmla="*/ 4382 h 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817" h="63207">
                    <a:moveTo>
                      <a:pt x="106" y="4382"/>
                    </a:moveTo>
                    <a:cubicBezTo>
                      <a:pt x="-4392" y="6499"/>
                      <a:pt x="134778" y="8880"/>
                      <a:pt x="185843" y="18670"/>
                    </a:cubicBezTo>
                    <a:cubicBezTo>
                      <a:pt x="236908" y="28460"/>
                      <a:pt x="301995" y="65237"/>
                      <a:pt x="306493" y="63120"/>
                    </a:cubicBezTo>
                    <a:cubicBezTo>
                      <a:pt x="310991" y="61003"/>
                      <a:pt x="268129" y="17083"/>
                      <a:pt x="212831" y="5970"/>
                    </a:cubicBezTo>
                    <a:cubicBezTo>
                      <a:pt x="157533" y="-5143"/>
                      <a:pt x="4604" y="2265"/>
                      <a:pt x="106" y="4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C4A7054-802C-4A6C-9711-18AEB620FA5A}"/>
                  </a:ext>
                </a:extLst>
              </p:cNvPr>
              <p:cNvSpPr/>
              <p:nvPr/>
            </p:nvSpPr>
            <p:spPr>
              <a:xfrm>
                <a:off x="5712553" y="4863981"/>
                <a:ext cx="346044" cy="129207"/>
              </a:xfrm>
              <a:custGeom>
                <a:avLst/>
                <a:gdLst>
                  <a:gd name="connsiteX0" fmla="*/ 860 w 346044"/>
                  <a:gd name="connsiteY0" fmla="*/ 119 h 129207"/>
                  <a:gd name="connsiteX1" fmla="*/ 115160 w 346044"/>
                  <a:gd name="connsiteY1" fmla="*/ 35044 h 129207"/>
                  <a:gd name="connsiteX2" fmla="*/ 154847 w 346044"/>
                  <a:gd name="connsiteY2" fmla="*/ 63619 h 129207"/>
                  <a:gd name="connsiteX3" fmla="*/ 237397 w 346044"/>
                  <a:gd name="connsiteY3" fmla="*/ 81082 h 129207"/>
                  <a:gd name="connsiteX4" fmla="*/ 345347 w 346044"/>
                  <a:gd name="connsiteY4" fmla="*/ 128707 h 129207"/>
                  <a:gd name="connsiteX5" fmla="*/ 181835 w 346044"/>
                  <a:gd name="connsiteY5" fmla="*/ 47744 h 129207"/>
                  <a:gd name="connsiteX6" fmla="*/ 860 w 346044"/>
                  <a:gd name="connsiteY6" fmla="*/ 119 h 12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044" h="129207">
                    <a:moveTo>
                      <a:pt x="860" y="119"/>
                    </a:moveTo>
                    <a:cubicBezTo>
                      <a:pt x="-10252" y="-1998"/>
                      <a:pt x="89496" y="24461"/>
                      <a:pt x="115160" y="35044"/>
                    </a:cubicBezTo>
                    <a:cubicBezTo>
                      <a:pt x="140825" y="45627"/>
                      <a:pt x="134474" y="55946"/>
                      <a:pt x="154847" y="63619"/>
                    </a:cubicBezTo>
                    <a:cubicBezTo>
                      <a:pt x="175220" y="71292"/>
                      <a:pt x="205647" y="70234"/>
                      <a:pt x="237397" y="81082"/>
                    </a:cubicBezTo>
                    <a:cubicBezTo>
                      <a:pt x="269147" y="91930"/>
                      <a:pt x="354607" y="134263"/>
                      <a:pt x="345347" y="128707"/>
                    </a:cubicBezTo>
                    <a:cubicBezTo>
                      <a:pt x="336087" y="123151"/>
                      <a:pt x="233429" y="69440"/>
                      <a:pt x="181835" y="47744"/>
                    </a:cubicBezTo>
                    <a:cubicBezTo>
                      <a:pt x="130241" y="26048"/>
                      <a:pt x="11972" y="2236"/>
                      <a:pt x="86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1CA59CD4-C3F6-4422-BF0B-C5A6447CAA61}"/>
                  </a:ext>
                </a:extLst>
              </p:cNvPr>
              <p:cNvSpPr/>
              <p:nvPr/>
            </p:nvSpPr>
            <p:spPr>
              <a:xfrm>
                <a:off x="6873721" y="5167745"/>
                <a:ext cx="698938" cy="238380"/>
              </a:xfrm>
              <a:custGeom>
                <a:avLst/>
                <a:gdLst>
                  <a:gd name="connsiteX0" fmla="*/ 154 w 698938"/>
                  <a:gd name="connsiteY0" fmla="*/ 88468 h 238380"/>
                  <a:gd name="connsiteX1" fmla="*/ 131917 w 698938"/>
                  <a:gd name="connsiteY1" fmla="*/ 59893 h 238380"/>
                  <a:gd name="connsiteX2" fmla="*/ 376392 w 698938"/>
                  <a:gd name="connsiteY2" fmla="*/ 36080 h 238380"/>
                  <a:gd name="connsiteX3" fmla="*/ 541492 w 698938"/>
                  <a:gd name="connsiteY3" fmla="*/ 91643 h 238380"/>
                  <a:gd name="connsiteX4" fmla="*/ 689129 w 698938"/>
                  <a:gd name="connsiteY4" fmla="*/ 231343 h 238380"/>
                  <a:gd name="connsiteX5" fmla="*/ 681192 w 698938"/>
                  <a:gd name="connsiteY5" fmla="*/ 207530 h 238380"/>
                  <a:gd name="connsiteX6" fmla="*/ 649442 w 698938"/>
                  <a:gd name="connsiteY6" fmla="*/ 120218 h 238380"/>
                  <a:gd name="connsiteX7" fmla="*/ 492279 w 698938"/>
                  <a:gd name="connsiteY7" fmla="*/ 36080 h 238380"/>
                  <a:gd name="connsiteX8" fmla="*/ 103342 w 698938"/>
                  <a:gd name="connsiteY8" fmla="*/ 1155 h 238380"/>
                  <a:gd name="connsiteX9" fmla="*/ 35079 w 698938"/>
                  <a:gd name="connsiteY9" fmla="*/ 12268 h 238380"/>
                  <a:gd name="connsiteX10" fmla="*/ 155729 w 698938"/>
                  <a:gd name="connsiteY10" fmla="*/ 50368 h 238380"/>
                  <a:gd name="connsiteX11" fmla="*/ 154 w 698938"/>
                  <a:gd name="connsiteY11" fmla="*/ 88468 h 23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8938" h="238380">
                    <a:moveTo>
                      <a:pt x="154" y="88468"/>
                    </a:moveTo>
                    <a:cubicBezTo>
                      <a:pt x="-3815" y="90055"/>
                      <a:pt x="69211" y="68624"/>
                      <a:pt x="131917" y="59893"/>
                    </a:cubicBezTo>
                    <a:cubicBezTo>
                      <a:pt x="194623" y="51162"/>
                      <a:pt x="308129" y="30788"/>
                      <a:pt x="376392" y="36080"/>
                    </a:cubicBezTo>
                    <a:cubicBezTo>
                      <a:pt x="444655" y="41372"/>
                      <a:pt x="489369" y="59099"/>
                      <a:pt x="541492" y="91643"/>
                    </a:cubicBezTo>
                    <a:cubicBezTo>
                      <a:pt x="593615" y="124187"/>
                      <a:pt x="665846" y="212029"/>
                      <a:pt x="689129" y="231343"/>
                    </a:cubicBezTo>
                    <a:cubicBezTo>
                      <a:pt x="712412" y="250658"/>
                      <a:pt x="687806" y="226051"/>
                      <a:pt x="681192" y="207530"/>
                    </a:cubicBezTo>
                    <a:cubicBezTo>
                      <a:pt x="674578" y="189009"/>
                      <a:pt x="680928" y="148793"/>
                      <a:pt x="649442" y="120218"/>
                    </a:cubicBezTo>
                    <a:cubicBezTo>
                      <a:pt x="617957" y="91643"/>
                      <a:pt x="583296" y="55924"/>
                      <a:pt x="492279" y="36080"/>
                    </a:cubicBezTo>
                    <a:cubicBezTo>
                      <a:pt x="401262" y="16236"/>
                      <a:pt x="179542" y="5124"/>
                      <a:pt x="103342" y="1155"/>
                    </a:cubicBezTo>
                    <a:cubicBezTo>
                      <a:pt x="27142" y="-2814"/>
                      <a:pt x="26348" y="4066"/>
                      <a:pt x="35079" y="12268"/>
                    </a:cubicBezTo>
                    <a:cubicBezTo>
                      <a:pt x="43810" y="20470"/>
                      <a:pt x="161285" y="38726"/>
                      <a:pt x="155729" y="50368"/>
                    </a:cubicBezTo>
                    <a:cubicBezTo>
                      <a:pt x="150173" y="62010"/>
                      <a:pt x="4123" y="86881"/>
                      <a:pt x="154" y="88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C15716D3-7477-42DC-ABE9-E4F806F8ECFF}"/>
                  </a:ext>
                </a:extLst>
              </p:cNvPr>
              <p:cNvSpPr/>
              <p:nvPr/>
            </p:nvSpPr>
            <p:spPr>
              <a:xfrm>
                <a:off x="6805573" y="5240923"/>
                <a:ext cx="778007" cy="232891"/>
              </a:xfrm>
              <a:custGeom>
                <a:avLst/>
                <a:gdLst>
                  <a:gd name="connsiteX0" fmla="*/ 40 w 778007"/>
                  <a:gd name="connsiteY0" fmla="*/ 115302 h 232891"/>
                  <a:gd name="connsiteX1" fmla="*/ 296902 w 778007"/>
                  <a:gd name="connsiteY1" fmla="*/ 20052 h 232891"/>
                  <a:gd name="connsiteX2" fmla="*/ 514390 w 778007"/>
                  <a:gd name="connsiteY2" fmla="*/ 47040 h 232891"/>
                  <a:gd name="connsiteX3" fmla="*/ 668377 w 778007"/>
                  <a:gd name="connsiteY3" fmla="*/ 139115 h 232891"/>
                  <a:gd name="connsiteX4" fmla="*/ 742990 w 778007"/>
                  <a:gd name="connsiteY4" fmla="*/ 210552 h 232891"/>
                  <a:gd name="connsiteX5" fmla="*/ 776327 w 778007"/>
                  <a:gd name="connsiteY5" fmla="*/ 229602 h 232891"/>
                  <a:gd name="connsiteX6" fmla="*/ 693777 w 778007"/>
                  <a:gd name="connsiteY6" fmla="*/ 151815 h 232891"/>
                  <a:gd name="connsiteX7" fmla="*/ 565190 w 778007"/>
                  <a:gd name="connsiteY7" fmla="*/ 56565 h 232891"/>
                  <a:gd name="connsiteX8" fmla="*/ 317540 w 778007"/>
                  <a:gd name="connsiteY8" fmla="*/ 1002 h 232891"/>
                  <a:gd name="connsiteX9" fmla="*/ 40 w 778007"/>
                  <a:gd name="connsiteY9" fmla="*/ 115302 h 2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8007" h="232891">
                    <a:moveTo>
                      <a:pt x="40" y="115302"/>
                    </a:moveTo>
                    <a:cubicBezTo>
                      <a:pt x="-3400" y="118477"/>
                      <a:pt x="211177" y="31429"/>
                      <a:pt x="296902" y="20052"/>
                    </a:cubicBezTo>
                    <a:cubicBezTo>
                      <a:pt x="382627" y="8675"/>
                      <a:pt x="452478" y="27196"/>
                      <a:pt x="514390" y="47040"/>
                    </a:cubicBezTo>
                    <a:cubicBezTo>
                      <a:pt x="576303" y="66884"/>
                      <a:pt x="630277" y="111863"/>
                      <a:pt x="668377" y="139115"/>
                    </a:cubicBezTo>
                    <a:cubicBezTo>
                      <a:pt x="706477" y="166367"/>
                      <a:pt x="724998" y="195471"/>
                      <a:pt x="742990" y="210552"/>
                    </a:cubicBezTo>
                    <a:cubicBezTo>
                      <a:pt x="760982" y="225633"/>
                      <a:pt x="784529" y="239392"/>
                      <a:pt x="776327" y="229602"/>
                    </a:cubicBezTo>
                    <a:cubicBezTo>
                      <a:pt x="768125" y="219813"/>
                      <a:pt x="728966" y="180654"/>
                      <a:pt x="693777" y="151815"/>
                    </a:cubicBezTo>
                    <a:cubicBezTo>
                      <a:pt x="658588" y="122976"/>
                      <a:pt x="627896" y="81700"/>
                      <a:pt x="565190" y="56565"/>
                    </a:cubicBezTo>
                    <a:cubicBezTo>
                      <a:pt x="502484" y="31429"/>
                      <a:pt x="414907" y="-6671"/>
                      <a:pt x="317540" y="1002"/>
                    </a:cubicBezTo>
                    <a:cubicBezTo>
                      <a:pt x="220173" y="8675"/>
                      <a:pt x="3480" y="112127"/>
                      <a:pt x="40" y="1153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B18FA8D-C30E-42C8-92A6-520298048F06}"/>
                  </a:ext>
                </a:extLst>
              </p:cNvPr>
              <p:cNvSpPr/>
              <p:nvPr/>
            </p:nvSpPr>
            <p:spPr>
              <a:xfrm>
                <a:off x="7310267" y="5291133"/>
                <a:ext cx="297466" cy="184229"/>
              </a:xfrm>
              <a:custGeom>
                <a:avLst/>
                <a:gdLst>
                  <a:gd name="connsiteX0" fmla="*/ 171 w 297466"/>
                  <a:gd name="connsiteY0" fmla="*/ 5 h 184229"/>
                  <a:gd name="connsiteX1" fmla="*/ 111296 w 297466"/>
                  <a:gd name="connsiteY1" fmla="*/ 100017 h 184229"/>
                  <a:gd name="connsiteX2" fmla="*/ 119233 w 297466"/>
                  <a:gd name="connsiteY2" fmla="*/ 123830 h 184229"/>
                  <a:gd name="connsiteX3" fmla="*/ 166858 w 297466"/>
                  <a:gd name="connsiteY3" fmla="*/ 158755 h 184229"/>
                  <a:gd name="connsiteX4" fmla="*/ 297033 w 297466"/>
                  <a:gd name="connsiteY4" fmla="*/ 184155 h 184229"/>
                  <a:gd name="connsiteX5" fmla="*/ 206546 w 297466"/>
                  <a:gd name="connsiteY5" fmla="*/ 150817 h 184229"/>
                  <a:gd name="connsiteX6" fmla="*/ 139871 w 297466"/>
                  <a:gd name="connsiteY6" fmla="*/ 104780 h 184229"/>
                  <a:gd name="connsiteX7" fmla="*/ 171 w 297466"/>
                  <a:gd name="connsiteY7" fmla="*/ 5 h 18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466" h="184229">
                    <a:moveTo>
                      <a:pt x="171" y="5"/>
                    </a:moveTo>
                    <a:cubicBezTo>
                      <a:pt x="-4591" y="-789"/>
                      <a:pt x="91452" y="79380"/>
                      <a:pt x="111296" y="100017"/>
                    </a:cubicBezTo>
                    <a:cubicBezTo>
                      <a:pt x="131140" y="120654"/>
                      <a:pt x="109973" y="114040"/>
                      <a:pt x="119233" y="123830"/>
                    </a:cubicBezTo>
                    <a:cubicBezTo>
                      <a:pt x="128493" y="133620"/>
                      <a:pt x="137225" y="148701"/>
                      <a:pt x="166858" y="158755"/>
                    </a:cubicBezTo>
                    <a:cubicBezTo>
                      <a:pt x="196491" y="168809"/>
                      <a:pt x="290418" y="185478"/>
                      <a:pt x="297033" y="184155"/>
                    </a:cubicBezTo>
                    <a:cubicBezTo>
                      <a:pt x="303648" y="182832"/>
                      <a:pt x="232740" y="164046"/>
                      <a:pt x="206546" y="150817"/>
                    </a:cubicBezTo>
                    <a:cubicBezTo>
                      <a:pt x="180352" y="137588"/>
                      <a:pt x="172679" y="128593"/>
                      <a:pt x="139871" y="104780"/>
                    </a:cubicBezTo>
                    <a:cubicBezTo>
                      <a:pt x="107063" y="80967"/>
                      <a:pt x="4933" y="799"/>
                      <a:pt x="17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06BF6A9-2FF8-4A68-B627-5EF641C9C0A3}"/>
                  </a:ext>
                </a:extLst>
              </p:cNvPr>
              <p:cNvSpPr/>
              <p:nvPr/>
            </p:nvSpPr>
            <p:spPr>
              <a:xfrm>
                <a:off x="7164848" y="5386261"/>
                <a:ext cx="240870" cy="56453"/>
              </a:xfrm>
              <a:custGeom>
                <a:avLst/>
                <a:gdLst>
                  <a:gd name="connsiteX0" fmla="*/ 1127 w 240870"/>
                  <a:gd name="connsiteY0" fmla="*/ 44577 h 56453"/>
                  <a:gd name="connsiteX1" fmla="*/ 69390 w 240870"/>
                  <a:gd name="connsiteY1" fmla="*/ 55689 h 56453"/>
                  <a:gd name="connsiteX2" fmla="*/ 166227 w 240870"/>
                  <a:gd name="connsiteY2" fmla="*/ 54102 h 56453"/>
                  <a:gd name="connsiteX3" fmla="*/ 202740 w 240870"/>
                  <a:gd name="connsiteY3" fmla="*/ 42989 h 56453"/>
                  <a:gd name="connsiteX4" fmla="*/ 240840 w 240870"/>
                  <a:gd name="connsiteY4" fmla="*/ 127 h 56453"/>
                  <a:gd name="connsiteX5" fmla="*/ 196390 w 240870"/>
                  <a:gd name="connsiteY5" fmla="*/ 30289 h 56453"/>
                  <a:gd name="connsiteX6" fmla="*/ 124952 w 240870"/>
                  <a:gd name="connsiteY6" fmla="*/ 44577 h 56453"/>
                  <a:gd name="connsiteX7" fmla="*/ 1127 w 240870"/>
                  <a:gd name="connsiteY7" fmla="*/ 44577 h 5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870" h="56453">
                    <a:moveTo>
                      <a:pt x="1127" y="44577"/>
                    </a:moveTo>
                    <a:cubicBezTo>
                      <a:pt x="-8133" y="46429"/>
                      <a:pt x="41873" y="54102"/>
                      <a:pt x="69390" y="55689"/>
                    </a:cubicBezTo>
                    <a:cubicBezTo>
                      <a:pt x="96907" y="57276"/>
                      <a:pt x="144002" y="56219"/>
                      <a:pt x="166227" y="54102"/>
                    </a:cubicBezTo>
                    <a:cubicBezTo>
                      <a:pt x="188452" y="51985"/>
                      <a:pt x="190305" y="51985"/>
                      <a:pt x="202740" y="42989"/>
                    </a:cubicBezTo>
                    <a:cubicBezTo>
                      <a:pt x="215176" y="33993"/>
                      <a:pt x="241898" y="2244"/>
                      <a:pt x="240840" y="127"/>
                    </a:cubicBezTo>
                    <a:cubicBezTo>
                      <a:pt x="239782" y="-1990"/>
                      <a:pt x="215705" y="22881"/>
                      <a:pt x="196390" y="30289"/>
                    </a:cubicBezTo>
                    <a:cubicBezTo>
                      <a:pt x="177075" y="37697"/>
                      <a:pt x="153792" y="42196"/>
                      <a:pt x="124952" y="44577"/>
                    </a:cubicBezTo>
                    <a:cubicBezTo>
                      <a:pt x="96112" y="46958"/>
                      <a:pt x="10387" y="42725"/>
                      <a:pt x="1127" y="44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5A654D92-0CC2-4D28-9E53-18E18DE1C65E}"/>
                  </a:ext>
                </a:extLst>
              </p:cNvPr>
              <p:cNvSpPr/>
              <p:nvPr/>
            </p:nvSpPr>
            <p:spPr>
              <a:xfrm>
                <a:off x="6876997" y="5310187"/>
                <a:ext cx="162160" cy="93041"/>
              </a:xfrm>
              <a:custGeom>
                <a:avLst/>
                <a:gdLst>
                  <a:gd name="connsiteX0" fmla="*/ 161978 w 162160"/>
                  <a:gd name="connsiteY0" fmla="*/ 1 h 93041"/>
                  <a:gd name="connsiteX1" fmla="*/ 34978 w 162160"/>
                  <a:gd name="connsiteY1" fmla="*/ 57151 h 93041"/>
                  <a:gd name="connsiteX2" fmla="*/ 103241 w 162160"/>
                  <a:gd name="connsiteY2" fmla="*/ 87313 h 93041"/>
                  <a:gd name="connsiteX3" fmla="*/ 90541 w 162160"/>
                  <a:gd name="connsiteY3" fmla="*/ 90488 h 93041"/>
                  <a:gd name="connsiteX4" fmla="*/ 1641 w 162160"/>
                  <a:gd name="connsiteY4" fmla="*/ 58738 h 93041"/>
                  <a:gd name="connsiteX5" fmla="*/ 161978 w 162160"/>
                  <a:gd name="connsiteY5" fmla="*/ 1 h 9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160" h="93041">
                    <a:moveTo>
                      <a:pt x="161978" y="1"/>
                    </a:moveTo>
                    <a:cubicBezTo>
                      <a:pt x="167534" y="-264"/>
                      <a:pt x="44767" y="42599"/>
                      <a:pt x="34978" y="57151"/>
                    </a:cubicBezTo>
                    <a:cubicBezTo>
                      <a:pt x="25189" y="71703"/>
                      <a:pt x="93981" y="81757"/>
                      <a:pt x="103241" y="87313"/>
                    </a:cubicBezTo>
                    <a:cubicBezTo>
                      <a:pt x="112501" y="92869"/>
                      <a:pt x="107474" y="95250"/>
                      <a:pt x="90541" y="90488"/>
                    </a:cubicBezTo>
                    <a:cubicBezTo>
                      <a:pt x="73608" y="85726"/>
                      <a:pt x="-12911" y="73290"/>
                      <a:pt x="1641" y="58738"/>
                    </a:cubicBezTo>
                    <a:cubicBezTo>
                      <a:pt x="16193" y="44186"/>
                      <a:pt x="156422" y="266"/>
                      <a:pt x="16197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7AE1BD3-B76A-455B-A09A-16E08EB0EFEB}"/>
                  </a:ext>
                </a:extLst>
              </p:cNvPr>
              <p:cNvSpPr/>
              <p:nvPr/>
            </p:nvSpPr>
            <p:spPr>
              <a:xfrm>
                <a:off x="6761134" y="5349830"/>
                <a:ext cx="363592" cy="96985"/>
              </a:xfrm>
              <a:custGeom>
                <a:avLst/>
                <a:gdLst>
                  <a:gd name="connsiteX0" fmla="*/ 29 w 363592"/>
                  <a:gd name="connsiteY0" fmla="*/ 45 h 96985"/>
                  <a:gd name="connsiteX1" fmla="*/ 171479 w 363592"/>
                  <a:gd name="connsiteY1" fmla="*/ 65133 h 96985"/>
                  <a:gd name="connsiteX2" fmla="*/ 363566 w 363592"/>
                  <a:gd name="connsiteY2" fmla="*/ 96883 h 96985"/>
                  <a:gd name="connsiteX3" fmla="*/ 184179 w 363592"/>
                  <a:gd name="connsiteY3" fmla="*/ 55608 h 96985"/>
                  <a:gd name="connsiteX4" fmla="*/ 29 w 363592"/>
                  <a:gd name="connsiteY4" fmla="*/ 45 h 9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92" h="96985">
                    <a:moveTo>
                      <a:pt x="29" y="45"/>
                    </a:moveTo>
                    <a:cubicBezTo>
                      <a:pt x="-2088" y="1633"/>
                      <a:pt x="110890" y="48993"/>
                      <a:pt x="171479" y="65133"/>
                    </a:cubicBezTo>
                    <a:cubicBezTo>
                      <a:pt x="232069" y="81273"/>
                      <a:pt x="361449" y="98471"/>
                      <a:pt x="363566" y="96883"/>
                    </a:cubicBezTo>
                    <a:cubicBezTo>
                      <a:pt x="365683" y="95295"/>
                      <a:pt x="242387" y="72277"/>
                      <a:pt x="184179" y="55608"/>
                    </a:cubicBezTo>
                    <a:cubicBezTo>
                      <a:pt x="125971" y="38939"/>
                      <a:pt x="2146" y="-1543"/>
                      <a:pt x="29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F50D80F7-B676-400F-89EA-D3B26338047E}"/>
                  </a:ext>
                </a:extLst>
              </p:cNvPr>
              <p:cNvSpPr/>
              <p:nvPr/>
            </p:nvSpPr>
            <p:spPr>
              <a:xfrm>
                <a:off x="6827833" y="5348187"/>
                <a:ext cx="360862" cy="91072"/>
              </a:xfrm>
              <a:custGeom>
                <a:avLst/>
                <a:gdLst>
                  <a:gd name="connsiteX0" fmla="*/ 5 w 360862"/>
                  <a:gd name="connsiteY0" fmla="*/ 101 h 91072"/>
                  <a:gd name="connsiteX1" fmla="*/ 190505 w 360862"/>
                  <a:gd name="connsiteY1" fmla="*/ 44551 h 91072"/>
                  <a:gd name="connsiteX2" fmla="*/ 360367 w 360862"/>
                  <a:gd name="connsiteY2" fmla="*/ 90588 h 91072"/>
                  <a:gd name="connsiteX3" fmla="*/ 246067 w 360862"/>
                  <a:gd name="connsiteY3" fmla="*/ 69951 h 91072"/>
                  <a:gd name="connsiteX4" fmla="*/ 184155 w 360862"/>
                  <a:gd name="connsiteY4" fmla="*/ 57251 h 91072"/>
                  <a:gd name="connsiteX5" fmla="*/ 5 w 360862"/>
                  <a:gd name="connsiteY5" fmla="*/ 101 h 9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862" h="91072">
                    <a:moveTo>
                      <a:pt x="5" y="101"/>
                    </a:moveTo>
                    <a:cubicBezTo>
                      <a:pt x="1063" y="-2016"/>
                      <a:pt x="130445" y="29470"/>
                      <a:pt x="190505" y="44551"/>
                    </a:cubicBezTo>
                    <a:cubicBezTo>
                      <a:pt x="250565" y="59632"/>
                      <a:pt x="351107" y="86355"/>
                      <a:pt x="360367" y="90588"/>
                    </a:cubicBezTo>
                    <a:cubicBezTo>
                      <a:pt x="369627" y="94821"/>
                      <a:pt x="246067" y="69951"/>
                      <a:pt x="246067" y="69951"/>
                    </a:cubicBezTo>
                    <a:cubicBezTo>
                      <a:pt x="216698" y="64395"/>
                      <a:pt x="224636" y="69422"/>
                      <a:pt x="184155" y="57251"/>
                    </a:cubicBezTo>
                    <a:cubicBezTo>
                      <a:pt x="143674" y="45080"/>
                      <a:pt x="-1053" y="2218"/>
                      <a:pt x="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3285EC16-4120-4566-9B6C-10973BC21E98}"/>
                  </a:ext>
                </a:extLst>
              </p:cNvPr>
              <p:cNvSpPr/>
              <p:nvPr/>
            </p:nvSpPr>
            <p:spPr>
              <a:xfrm>
                <a:off x="7022740" y="5250002"/>
                <a:ext cx="335981" cy="198497"/>
              </a:xfrm>
              <a:custGeom>
                <a:avLst/>
                <a:gdLst>
                  <a:gd name="connsiteX0" fmla="*/ 19410 w 335981"/>
                  <a:gd name="connsiteY0" fmla="*/ 20498 h 198497"/>
                  <a:gd name="connsiteX1" fmla="*/ 3535 w 335981"/>
                  <a:gd name="connsiteY1" fmla="*/ 101461 h 198497"/>
                  <a:gd name="connsiteX2" fmla="*/ 55923 w 335981"/>
                  <a:gd name="connsiteY2" fmla="*/ 155436 h 198497"/>
                  <a:gd name="connsiteX3" fmla="*/ 263885 w 335981"/>
                  <a:gd name="connsiteY3" fmla="*/ 198298 h 198497"/>
                  <a:gd name="connsiteX4" fmla="*/ 316273 w 335981"/>
                  <a:gd name="connsiteY4" fmla="*/ 137973 h 198497"/>
                  <a:gd name="connsiteX5" fmla="*/ 335323 w 335981"/>
                  <a:gd name="connsiteY5" fmla="*/ 52248 h 198497"/>
                  <a:gd name="connsiteX6" fmla="*/ 295635 w 335981"/>
                  <a:gd name="connsiteY6" fmla="*/ 31611 h 198497"/>
                  <a:gd name="connsiteX7" fmla="*/ 136885 w 335981"/>
                  <a:gd name="connsiteY7" fmla="*/ 1448 h 198497"/>
                  <a:gd name="connsiteX8" fmla="*/ 19410 w 335981"/>
                  <a:gd name="connsiteY8" fmla="*/ 20498 h 19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81" h="198497">
                    <a:moveTo>
                      <a:pt x="19410" y="20498"/>
                    </a:moveTo>
                    <a:cubicBezTo>
                      <a:pt x="-2815" y="37167"/>
                      <a:pt x="-2550" y="78971"/>
                      <a:pt x="3535" y="101461"/>
                    </a:cubicBezTo>
                    <a:cubicBezTo>
                      <a:pt x="9620" y="123951"/>
                      <a:pt x="12531" y="139297"/>
                      <a:pt x="55923" y="155436"/>
                    </a:cubicBezTo>
                    <a:cubicBezTo>
                      <a:pt x="99315" y="171575"/>
                      <a:pt x="220493" y="201208"/>
                      <a:pt x="263885" y="198298"/>
                    </a:cubicBezTo>
                    <a:cubicBezTo>
                      <a:pt x="307277" y="195388"/>
                      <a:pt x="304367" y="162315"/>
                      <a:pt x="316273" y="137973"/>
                    </a:cubicBezTo>
                    <a:cubicBezTo>
                      <a:pt x="328179" y="113631"/>
                      <a:pt x="338763" y="69975"/>
                      <a:pt x="335323" y="52248"/>
                    </a:cubicBezTo>
                    <a:cubicBezTo>
                      <a:pt x="331883" y="34521"/>
                      <a:pt x="328708" y="40078"/>
                      <a:pt x="295635" y="31611"/>
                    </a:cubicBezTo>
                    <a:cubicBezTo>
                      <a:pt x="262562" y="23144"/>
                      <a:pt x="182658" y="6210"/>
                      <a:pt x="136885" y="1448"/>
                    </a:cubicBezTo>
                    <a:cubicBezTo>
                      <a:pt x="91112" y="-3315"/>
                      <a:pt x="41635" y="3829"/>
                      <a:pt x="19410" y="20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AAE5D7A0-C868-4C3D-93E6-7BCBF40820B0}"/>
                  </a:ext>
                </a:extLst>
              </p:cNvPr>
              <p:cNvSpPr/>
              <p:nvPr/>
            </p:nvSpPr>
            <p:spPr>
              <a:xfrm>
                <a:off x="7169150" y="53043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7CAB616D-19CF-4BFB-9A45-3C53D3DCFB78}"/>
                  </a:ext>
                </a:extLst>
              </p:cNvPr>
              <p:cNvSpPr/>
              <p:nvPr/>
            </p:nvSpPr>
            <p:spPr>
              <a:xfrm>
                <a:off x="5604934" y="515831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952CCDC-D8A9-4D4A-A699-28C0E38819C0}"/>
                  </a:ext>
                </a:extLst>
              </p:cNvPr>
              <p:cNvSpPr/>
              <p:nvPr/>
            </p:nvSpPr>
            <p:spPr>
              <a:xfrm>
                <a:off x="6649867" y="4808413"/>
                <a:ext cx="297640" cy="117780"/>
              </a:xfrm>
              <a:custGeom>
                <a:avLst/>
                <a:gdLst>
                  <a:gd name="connsiteX0" fmla="*/ 171 w 297640"/>
                  <a:gd name="connsiteY0" fmla="*/ 9650 h 117780"/>
                  <a:gd name="connsiteX1" fmla="*/ 66846 w 297640"/>
                  <a:gd name="connsiteY1" fmla="*/ 90612 h 117780"/>
                  <a:gd name="connsiteX2" fmla="*/ 125583 w 297640"/>
                  <a:gd name="connsiteY2" fmla="*/ 103312 h 117780"/>
                  <a:gd name="connsiteX3" fmla="*/ 77958 w 297640"/>
                  <a:gd name="connsiteY3" fmla="*/ 28700 h 117780"/>
                  <a:gd name="connsiteX4" fmla="*/ 190671 w 297640"/>
                  <a:gd name="connsiteY4" fmla="*/ 117600 h 117780"/>
                  <a:gd name="connsiteX5" fmla="*/ 152571 w 297640"/>
                  <a:gd name="connsiteY5" fmla="*/ 125 h 117780"/>
                  <a:gd name="connsiteX6" fmla="*/ 170033 w 297640"/>
                  <a:gd name="connsiteY6" fmla="*/ 93787 h 117780"/>
                  <a:gd name="connsiteX7" fmla="*/ 201783 w 297640"/>
                  <a:gd name="connsiteY7" fmla="*/ 36637 h 117780"/>
                  <a:gd name="connsiteX8" fmla="*/ 297033 w 297640"/>
                  <a:gd name="connsiteY8" fmla="*/ 22350 h 117780"/>
                  <a:gd name="connsiteX9" fmla="*/ 150983 w 297640"/>
                  <a:gd name="connsiteY9" fmla="*/ 58862 h 117780"/>
                  <a:gd name="connsiteX10" fmla="*/ 152571 w 297640"/>
                  <a:gd name="connsiteY10" fmla="*/ 98550 h 117780"/>
                  <a:gd name="connsiteX11" fmla="*/ 87483 w 297640"/>
                  <a:gd name="connsiteY11" fmla="*/ 74737 h 117780"/>
                  <a:gd name="connsiteX12" fmla="*/ 171 w 297640"/>
                  <a:gd name="connsiteY12" fmla="*/ 9650 h 11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640" h="117780">
                    <a:moveTo>
                      <a:pt x="171" y="9650"/>
                    </a:moveTo>
                    <a:cubicBezTo>
                      <a:pt x="-3269" y="12296"/>
                      <a:pt x="45944" y="75002"/>
                      <a:pt x="66846" y="90612"/>
                    </a:cubicBezTo>
                    <a:cubicBezTo>
                      <a:pt x="87748" y="106222"/>
                      <a:pt x="123731" y="113630"/>
                      <a:pt x="125583" y="103312"/>
                    </a:cubicBezTo>
                    <a:cubicBezTo>
                      <a:pt x="127435" y="92994"/>
                      <a:pt x="67110" y="26319"/>
                      <a:pt x="77958" y="28700"/>
                    </a:cubicBezTo>
                    <a:cubicBezTo>
                      <a:pt x="88806" y="31081"/>
                      <a:pt x="178235" y="122363"/>
                      <a:pt x="190671" y="117600"/>
                    </a:cubicBezTo>
                    <a:cubicBezTo>
                      <a:pt x="203107" y="112837"/>
                      <a:pt x="156011" y="4094"/>
                      <a:pt x="152571" y="125"/>
                    </a:cubicBezTo>
                    <a:cubicBezTo>
                      <a:pt x="149131" y="-3844"/>
                      <a:pt x="161831" y="87702"/>
                      <a:pt x="170033" y="93787"/>
                    </a:cubicBezTo>
                    <a:cubicBezTo>
                      <a:pt x="178235" y="99872"/>
                      <a:pt x="180616" y="48543"/>
                      <a:pt x="201783" y="36637"/>
                    </a:cubicBezTo>
                    <a:cubicBezTo>
                      <a:pt x="222950" y="24731"/>
                      <a:pt x="305500" y="18646"/>
                      <a:pt x="297033" y="22350"/>
                    </a:cubicBezTo>
                    <a:cubicBezTo>
                      <a:pt x="288566" y="26054"/>
                      <a:pt x="175060" y="46162"/>
                      <a:pt x="150983" y="58862"/>
                    </a:cubicBezTo>
                    <a:cubicBezTo>
                      <a:pt x="126906" y="71562"/>
                      <a:pt x="163154" y="95904"/>
                      <a:pt x="152571" y="98550"/>
                    </a:cubicBezTo>
                    <a:cubicBezTo>
                      <a:pt x="141988" y="101196"/>
                      <a:pt x="111825" y="85849"/>
                      <a:pt x="87483" y="74737"/>
                    </a:cubicBezTo>
                    <a:cubicBezTo>
                      <a:pt x="63141" y="63625"/>
                      <a:pt x="3611" y="7004"/>
                      <a:pt x="171" y="9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D4B3534-2B1A-412D-B010-42F7901D2B37}"/>
                  </a:ext>
                </a:extLst>
              </p:cNvPr>
              <p:cNvSpPr/>
              <p:nvPr/>
            </p:nvSpPr>
            <p:spPr>
              <a:xfrm>
                <a:off x="6789732" y="4914760"/>
                <a:ext cx="470278" cy="130258"/>
              </a:xfrm>
              <a:custGeom>
                <a:avLst/>
                <a:gdLst>
                  <a:gd name="connsiteX0" fmla="*/ 101606 w 470278"/>
                  <a:gd name="connsiteY0" fmla="*/ 140 h 130258"/>
                  <a:gd name="connsiteX1" fmla="*/ 203206 w 470278"/>
                  <a:gd name="connsiteY1" fmla="*/ 84278 h 130258"/>
                  <a:gd name="connsiteX2" fmla="*/ 6 w 470278"/>
                  <a:gd name="connsiteY2" fmla="*/ 128728 h 130258"/>
                  <a:gd name="connsiteX3" fmla="*/ 195268 w 470278"/>
                  <a:gd name="connsiteY3" fmla="*/ 120790 h 130258"/>
                  <a:gd name="connsiteX4" fmla="*/ 458793 w 470278"/>
                  <a:gd name="connsiteY4" fmla="*/ 114440 h 130258"/>
                  <a:gd name="connsiteX5" fmla="*/ 396881 w 470278"/>
                  <a:gd name="connsiteY5" fmla="*/ 111265 h 130258"/>
                  <a:gd name="connsiteX6" fmla="*/ 161931 w 470278"/>
                  <a:gd name="connsiteY6" fmla="*/ 111265 h 130258"/>
                  <a:gd name="connsiteX7" fmla="*/ 252418 w 470278"/>
                  <a:gd name="connsiteY7" fmla="*/ 65228 h 130258"/>
                  <a:gd name="connsiteX8" fmla="*/ 101606 w 470278"/>
                  <a:gd name="connsiteY8" fmla="*/ 140 h 13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278" h="130258">
                    <a:moveTo>
                      <a:pt x="101606" y="140"/>
                    </a:moveTo>
                    <a:cubicBezTo>
                      <a:pt x="93404" y="3315"/>
                      <a:pt x="220139" y="62847"/>
                      <a:pt x="203206" y="84278"/>
                    </a:cubicBezTo>
                    <a:cubicBezTo>
                      <a:pt x="186273" y="105709"/>
                      <a:pt x="1329" y="122643"/>
                      <a:pt x="6" y="128728"/>
                    </a:cubicBezTo>
                    <a:cubicBezTo>
                      <a:pt x="-1317" y="134813"/>
                      <a:pt x="195268" y="120790"/>
                      <a:pt x="195268" y="120790"/>
                    </a:cubicBezTo>
                    <a:lnTo>
                      <a:pt x="458793" y="114440"/>
                    </a:lnTo>
                    <a:cubicBezTo>
                      <a:pt x="492395" y="112853"/>
                      <a:pt x="446358" y="111794"/>
                      <a:pt x="396881" y="111265"/>
                    </a:cubicBezTo>
                    <a:cubicBezTo>
                      <a:pt x="347404" y="110736"/>
                      <a:pt x="186008" y="118938"/>
                      <a:pt x="161931" y="111265"/>
                    </a:cubicBezTo>
                    <a:cubicBezTo>
                      <a:pt x="137854" y="103592"/>
                      <a:pt x="264060" y="81897"/>
                      <a:pt x="252418" y="65228"/>
                    </a:cubicBezTo>
                    <a:cubicBezTo>
                      <a:pt x="240776" y="48559"/>
                      <a:pt x="109808" y="-3035"/>
                      <a:pt x="101606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023BCBA8-AD2F-433E-BB24-38E4420E0783}"/>
                  </a:ext>
                </a:extLst>
              </p:cNvPr>
              <p:cNvSpPr/>
              <p:nvPr/>
            </p:nvSpPr>
            <p:spPr>
              <a:xfrm>
                <a:off x="6941045" y="4852977"/>
                <a:ext cx="542936" cy="35351"/>
              </a:xfrm>
              <a:custGeom>
                <a:avLst/>
                <a:gdLst>
                  <a:gd name="connsiteX0" fmla="*/ 59830 w 542936"/>
                  <a:gd name="connsiteY0" fmla="*/ 11 h 35351"/>
                  <a:gd name="connsiteX1" fmla="*/ 248743 w 542936"/>
                  <a:gd name="connsiteY1" fmla="*/ 17473 h 35351"/>
                  <a:gd name="connsiteX2" fmla="*/ 382093 w 542936"/>
                  <a:gd name="connsiteY2" fmla="*/ 4773 h 35351"/>
                  <a:gd name="connsiteX3" fmla="*/ 540843 w 542936"/>
                  <a:gd name="connsiteY3" fmla="*/ 34936 h 35351"/>
                  <a:gd name="connsiteX4" fmla="*/ 261443 w 542936"/>
                  <a:gd name="connsiteY4" fmla="*/ 22236 h 35351"/>
                  <a:gd name="connsiteX5" fmla="*/ 10618 w 542936"/>
                  <a:gd name="connsiteY5" fmla="*/ 20648 h 35351"/>
                  <a:gd name="connsiteX6" fmla="*/ 59830 w 542936"/>
                  <a:gd name="connsiteY6" fmla="*/ 11 h 3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936" h="35351">
                    <a:moveTo>
                      <a:pt x="59830" y="11"/>
                    </a:moveTo>
                    <a:cubicBezTo>
                      <a:pt x="99517" y="-518"/>
                      <a:pt x="195033" y="16679"/>
                      <a:pt x="248743" y="17473"/>
                    </a:cubicBezTo>
                    <a:cubicBezTo>
                      <a:pt x="302453" y="18267"/>
                      <a:pt x="333410" y="1863"/>
                      <a:pt x="382093" y="4773"/>
                    </a:cubicBezTo>
                    <a:cubicBezTo>
                      <a:pt x="430776" y="7683"/>
                      <a:pt x="560951" y="32026"/>
                      <a:pt x="540843" y="34936"/>
                    </a:cubicBezTo>
                    <a:cubicBezTo>
                      <a:pt x="520735" y="37846"/>
                      <a:pt x="349814" y="24617"/>
                      <a:pt x="261443" y="22236"/>
                    </a:cubicBezTo>
                    <a:cubicBezTo>
                      <a:pt x="173072" y="19855"/>
                      <a:pt x="10618" y="20648"/>
                      <a:pt x="10618" y="20648"/>
                    </a:cubicBezTo>
                    <a:cubicBezTo>
                      <a:pt x="-19545" y="20119"/>
                      <a:pt x="20143" y="540"/>
                      <a:pt x="59830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37FBCD1E-9E0A-45C5-A59D-82BC1A0D01CC}"/>
                  </a:ext>
                </a:extLst>
              </p:cNvPr>
              <p:cNvSpPr/>
              <p:nvPr/>
            </p:nvSpPr>
            <p:spPr>
              <a:xfrm>
                <a:off x="7319775" y="4909855"/>
                <a:ext cx="300811" cy="94323"/>
              </a:xfrm>
              <a:custGeom>
                <a:avLst/>
                <a:gdLst>
                  <a:gd name="connsiteX0" fmla="*/ 188 w 300811"/>
                  <a:gd name="connsiteY0" fmla="*/ 3458 h 94323"/>
                  <a:gd name="connsiteX1" fmla="*/ 211325 w 300811"/>
                  <a:gd name="connsiteY1" fmla="*/ 36795 h 94323"/>
                  <a:gd name="connsiteX2" fmla="*/ 300225 w 300811"/>
                  <a:gd name="connsiteY2" fmla="*/ 93945 h 94323"/>
                  <a:gd name="connsiteX3" fmla="*/ 246250 w 300811"/>
                  <a:gd name="connsiteY3" fmla="*/ 59020 h 94323"/>
                  <a:gd name="connsiteX4" fmla="*/ 174813 w 300811"/>
                  <a:gd name="connsiteY4" fmla="*/ 8220 h 94323"/>
                  <a:gd name="connsiteX5" fmla="*/ 188 w 300811"/>
                  <a:gd name="connsiteY5" fmla="*/ 3458 h 9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811" h="94323">
                    <a:moveTo>
                      <a:pt x="188" y="3458"/>
                    </a:moveTo>
                    <a:cubicBezTo>
                      <a:pt x="6273" y="8220"/>
                      <a:pt x="161319" y="21714"/>
                      <a:pt x="211325" y="36795"/>
                    </a:cubicBezTo>
                    <a:cubicBezTo>
                      <a:pt x="261331" y="51876"/>
                      <a:pt x="294404" y="90241"/>
                      <a:pt x="300225" y="93945"/>
                    </a:cubicBezTo>
                    <a:cubicBezTo>
                      <a:pt x="306046" y="97649"/>
                      <a:pt x="267152" y="73308"/>
                      <a:pt x="246250" y="59020"/>
                    </a:cubicBezTo>
                    <a:cubicBezTo>
                      <a:pt x="225348" y="44733"/>
                      <a:pt x="212648" y="18803"/>
                      <a:pt x="174813" y="8220"/>
                    </a:cubicBezTo>
                    <a:cubicBezTo>
                      <a:pt x="136978" y="-2363"/>
                      <a:pt x="-5897" y="-1304"/>
                      <a:pt x="188" y="3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7A1DB1F-20F2-46E4-B82E-DAC715103445}"/>
                  </a:ext>
                </a:extLst>
              </p:cNvPr>
              <p:cNvSpPr/>
              <p:nvPr/>
            </p:nvSpPr>
            <p:spPr>
              <a:xfrm>
                <a:off x="7192957" y="5000797"/>
                <a:ext cx="379459" cy="53959"/>
              </a:xfrm>
              <a:custGeom>
                <a:avLst/>
                <a:gdLst>
                  <a:gd name="connsiteX0" fmla="*/ 6 w 379459"/>
                  <a:gd name="connsiteY0" fmla="*/ 1416 h 53959"/>
                  <a:gd name="connsiteX1" fmla="*/ 287343 w 379459"/>
                  <a:gd name="connsiteY1" fmla="*/ 22053 h 53959"/>
                  <a:gd name="connsiteX2" fmla="*/ 379418 w 379459"/>
                  <a:gd name="connsiteY2" fmla="*/ 53803 h 53959"/>
                  <a:gd name="connsiteX3" fmla="*/ 279406 w 379459"/>
                  <a:gd name="connsiteY3" fmla="*/ 7766 h 53959"/>
                  <a:gd name="connsiteX4" fmla="*/ 6 w 379459"/>
                  <a:gd name="connsiteY4" fmla="*/ 1416 h 5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459" h="53959">
                    <a:moveTo>
                      <a:pt x="6" y="1416"/>
                    </a:moveTo>
                    <a:cubicBezTo>
                      <a:pt x="1329" y="3797"/>
                      <a:pt x="224108" y="13322"/>
                      <a:pt x="287343" y="22053"/>
                    </a:cubicBezTo>
                    <a:cubicBezTo>
                      <a:pt x="350578" y="30784"/>
                      <a:pt x="380741" y="56184"/>
                      <a:pt x="379418" y="53803"/>
                    </a:cubicBezTo>
                    <a:cubicBezTo>
                      <a:pt x="378095" y="51422"/>
                      <a:pt x="343171" y="16762"/>
                      <a:pt x="279406" y="7766"/>
                    </a:cubicBezTo>
                    <a:cubicBezTo>
                      <a:pt x="215642" y="-1230"/>
                      <a:pt x="-1317" y="-965"/>
                      <a:pt x="6" y="14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60DF9B9-29CB-4CC7-9672-AF30D344EA58}"/>
                  </a:ext>
                </a:extLst>
              </p:cNvPr>
              <p:cNvSpPr/>
              <p:nvPr/>
            </p:nvSpPr>
            <p:spPr>
              <a:xfrm>
                <a:off x="7282338" y="5044409"/>
                <a:ext cx="346056" cy="99016"/>
              </a:xfrm>
              <a:custGeom>
                <a:avLst/>
                <a:gdLst>
                  <a:gd name="connsiteX0" fmla="*/ 2700 w 346056"/>
                  <a:gd name="connsiteY0" fmla="*/ 666 h 99016"/>
                  <a:gd name="connsiteX1" fmla="*/ 85250 w 346056"/>
                  <a:gd name="connsiteY1" fmla="*/ 3841 h 99016"/>
                  <a:gd name="connsiteX2" fmla="*/ 223362 w 346056"/>
                  <a:gd name="connsiteY2" fmla="*/ 21304 h 99016"/>
                  <a:gd name="connsiteX3" fmla="*/ 328137 w 346056"/>
                  <a:gd name="connsiteY3" fmla="*/ 60991 h 99016"/>
                  <a:gd name="connsiteX4" fmla="*/ 299562 w 346056"/>
                  <a:gd name="connsiteY4" fmla="*/ 84804 h 99016"/>
                  <a:gd name="connsiteX5" fmla="*/ 234475 w 346056"/>
                  <a:gd name="connsiteY5" fmla="*/ 97504 h 99016"/>
                  <a:gd name="connsiteX6" fmla="*/ 345600 w 346056"/>
                  <a:gd name="connsiteY6" fmla="*/ 49879 h 99016"/>
                  <a:gd name="connsiteX7" fmla="*/ 183675 w 346056"/>
                  <a:gd name="connsiteY7" fmla="*/ 13366 h 99016"/>
                  <a:gd name="connsiteX8" fmla="*/ 2700 w 346056"/>
                  <a:gd name="connsiteY8" fmla="*/ 666 h 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056" h="99016">
                    <a:moveTo>
                      <a:pt x="2700" y="666"/>
                    </a:moveTo>
                    <a:cubicBezTo>
                      <a:pt x="-13704" y="-921"/>
                      <a:pt x="48473" y="401"/>
                      <a:pt x="85250" y="3841"/>
                    </a:cubicBezTo>
                    <a:cubicBezTo>
                      <a:pt x="122027" y="7281"/>
                      <a:pt x="182881" y="11779"/>
                      <a:pt x="223362" y="21304"/>
                    </a:cubicBezTo>
                    <a:cubicBezTo>
                      <a:pt x="263843" y="30829"/>
                      <a:pt x="315437" y="50408"/>
                      <a:pt x="328137" y="60991"/>
                    </a:cubicBezTo>
                    <a:cubicBezTo>
                      <a:pt x="340837" y="71574"/>
                      <a:pt x="315172" y="78719"/>
                      <a:pt x="299562" y="84804"/>
                    </a:cubicBezTo>
                    <a:cubicBezTo>
                      <a:pt x="283952" y="90889"/>
                      <a:pt x="226802" y="103325"/>
                      <a:pt x="234475" y="97504"/>
                    </a:cubicBezTo>
                    <a:cubicBezTo>
                      <a:pt x="242148" y="91683"/>
                      <a:pt x="354067" y="63902"/>
                      <a:pt x="345600" y="49879"/>
                    </a:cubicBezTo>
                    <a:cubicBezTo>
                      <a:pt x="337133" y="35856"/>
                      <a:pt x="239238" y="20510"/>
                      <a:pt x="183675" y="13366"/>
                    </a:cubicBezTo>
                    <a:cubicBezTo>
                      <a:pt x="128113" y="6222"/>
                      <a:pt x="19104" y="2253"/>
                      <a:pt x="2700" y="6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8A8C7977-805A-4EB8-93A7-8063C108D01C}"/>
                  </a:ext>
                </a:extLst>
              </p:cNvPr>
              <p:cNvSpPr/>
              <p:nvPr/>
            </p:nvSpPr>
            <p:spPr>
              <a:xfrm>
                <a:off x="7302474" y="4827550"/>
                <a:ext cx="268638" cy="106500"/>
              </a:xfrm>
              <a:custGeom>
                <a:avLst/>
                <a:gdLst>
                  <a:gd name="connsiteX0" fmla="*/ 26 w 268638"/>
                  <a:gd name="connsiteY0" fmla="*/ 38 h 106500"/>
                  <a:gd name="connsiteX1" fmla="*/ 215926 w 268638"/>
                  <a:gd name="connsiteY1" fmla="*/ 63538 h 106500"/>
                  <a:gd name="connsiteX2" fmla="*/ 268314 w 268638"/>
                  <a:gd name="connsiteY2" fmla="*/ 106400 h 106500"/>
                  <a:gd name="connsiteX3" fmla="*/ 201639 w 268638"/>
                  <a:gd name="connsiteY3" fmla="*/ 73063 h 106500"/>
                  <a:gd name="connsiteX4" fmla="*/ 26 w 268638"/>
                  <a:gd name="connsiteY4" fmla="*/ 38 h 1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38" h="106500">
                    <a:moveTo>
                      <a:pt x="26" y="38"/>
                    </a:moveTo>
                    <a:cubicBezTo>
                      <a:pt x="2407" y="-1550"/>
                      <a:pt x="171211" y="45811"/>
                      <a:pt x="215926" y="63538"/>
                    </a:cubicBezTo>
                    <a:cubicBezTo>
                      <a:pt x="260641" y="81265"/>
                      <a:pt x="270695" y="104813"/>
                      <a:pt x="268314" y="106400"/>
                    </a:cubicBezTo>
                    <a:cubicBezTo>
                      <a:pt x="265933" y="107988"/>
                      <a:pt x="245031" y="90525"/>
                      <a:pt x="201639" y="73063"/>
                    </a:cubicBezTo>
                    <a:cubicBezTo>
                      <a:pt x="158247" y="55601"/>
                      <a:pt x="-2355" y="1626"/>
                      <a:pt x="26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5F572BC4-9B1E-4248-9A27-32C8CD618B7A}"/>
                  </a:ext>
                </a:extLst>
              </p:cNvPr>
              <p:cNvSpPr/>
              <p:nvPr/>
            </p:nvSpPr>
            <p:spPr>
              <a:xfrm>
                <a:off x="7623885" y="5002088"/>
                <a:ext cx="112766" cy="174768"/>
              </a:xfrm>
              <a:custGeom>
                <a:avLst/>
                <a:gdLst>
                  <a:gd name="connsiteX0" fmla="*/ 7228 w 112766"/>
                  <a:gd name="connsiteY0" fmla="*/ 125 h 174768"/>
                  <a:gd name="connsiteX1" fmla="*/ 102478 w 112766"/>
                  <a:gd name="connsiteY1" fmla="*/ 157287 h 174768"/>
                  <a:gd name="connsiteX2" fmla="*/ 102478 w 112766"/>
                  <a:gd name="connsiteY2" fmla="*/ 166812 h 174768"/>
                  <a:gd name="connsiteX3" fmla="*/ 34215 w 112766"/>
                  <a:gd name="connsiteY3" fmla="*/ 120775 h 174768"/>
                  <a:gd name="connsiteX4" fmla="*/ 878 w 112766"/>
                  <a:gd name="connsiteY4" fmla="*/ 120775 h 174768"/>
                  <a:gd name="connsiteX5" fmla="*/ 67553 w 112766"/>
                  <a:gd name="connsiteY5" fmla="*/ 130300 h 174768"/>
                  <a:gd name="connsiteX6" fmla="*/ 7228 w 112766"/>
                  <a:gd name="connsiteY6" fmla="*/ 125 h 17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66" h="174768">
                    <a:moveTo>
                      <a:pt x="7228" y="125"/>
                    </a:moveTo>
                    <a:cubicBezTo>
                      <a:pt x="13049" y="4623"/>
                      <a:pt x="86603" y="129506"/>
                      <a:pt x="102478" y="157287"/>
                    </a:cubicBezTo>
                    <a:cubicBezTo>
                      <a:pt x="118353" y="185068"/>
                      <a:pt x="113855" y="172897"/>
                      <a:pt x="102478" y="166812"/>
                    </a:cubicBezTo>
                    <a:cubicBezTo>
                      <a:pt x="91101" y="160727"/>
                      <a:pt x="51148" y="128448"/>
                      <a:pt x="34215" y="120775"/>
                    </a:cubicBezTo>
                    <a:cubicBezTo>
                      <a:pt x="17282" y="113102"/>
                      <a:pt x="-4678" y="119188"/>
                      <a:pt x="878" y="120775"/>
                    </a:cubicBezTo>
                    <a:cubicBezTo>
                      <a:pt x="6434" y="122362"/>
                      <a:pt x="63584" y="146969"/>
                      <a:pt x="67553" y="130300"/>
                    </a:cubicBezTo>
                    <a:cubicBezTo>
                      <a:pt x="71522" y="113631"/>
                      <a:pt x="1407" y="-4373"/>
                      <a:pt x="7228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2BFC89E4-11D5-4601-8BCB-8EE12220A1F0}"/>
                  </a:ext>
                </a:extLst>
              </p:cNvPr>
              <p:cNvSpPr/>
              <p:nvPr/>
            </p:nvSpPr>
            <p:spPr>
              <a:xfrm>
                <a:off x="6560739" y="5111523"/>
                <a:ext cx="155935" cy="337818"/>
              </a:xfrm>
              <a:custGeom>
                <a:avLst/>
                <a:gdLst>
                  <a:gd name="connsiteX0" fmla="*/ 155444 w 155935"/>
                  <a:gd name="connsiteY0" fmla="*/ 227 h 337818"/>
                  <a:gd name="connsiteX1" fmla="*/ 51728 w 155935"/>
                  <a:gd name="connsiteY1" fmla="*/ 103944 h 337818"/>
                  <a:gd name="connsiteX2" fmla="*/ 53844 w 155935"/>
                  <a:gd name="connsiteY2" fmla="*/ 190727 h 337818"/>
                  <a:gd name="connsiteX3" fmla="*/ 89828 w 155935"/>
                  <a:gd name="connsiteY3" fmla="*/ 336777 h 337818"/>
                  <a:gd name="connsiteX4" fmla="*/ 66544 w 155935"/>
                  <a:gd name="connsiteY4" fmla="*/ 249994 h 337818"/>
                  <a:gd name="connsiteX5" fmla="*/ 3044 w 155935"/>
                  <a:gd name="connsiteY5" fmla="*/ 133577 h 337818"/>
                  <a:gd name="connsiteX6" fmla="*/ 155444 w 155935"/>
                  <a:gd name="connsiteY6" fmla="*/ 227 h 33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935" h="337818">
                    <a:moveTo>
                      <a:pt x="155444" y="227"/>
                    </a:moveTo>
                    <a:cubicBezTo>
                      <a:pt x="163558" y="-4712"/>
                      <a:pt x="68661" y="72194"/>
                      <a:pt x="51728" y="103944"/>
                    </a:cubicBezTo>
                    <a:cubicBezTo>
                      <a:pt x="34795" y="135694"/>
                      <a:pt x="47494" y="151922"/>
                      <a:pt x="53844" y="190727"/>
                    </a:cubicBezTo>
                    <a:cubicBezTo>
                      <a:pt x="60194" y="229532"/>
                      <a:pt x="87711" y="326899"/>
                      <a:pt x="89828" y="336777"/>
                    </a:cubicBezTo>
                    <a:cubicBezTo>
                      <a:pt x="91945" y="346655"/>
                      <a:pt x="81008" y="283861"/>
                      <a:pt x="66544" y="249994"/>
                    </a:cubicBezTo>
                    <a:cubicBezTo>
                      <a:pt x="52080" y="216127"/>
                      <a:pt x="-14948" y="174499"/>
                      <a:pt x="3044" y="133577"/>
                    </a:cubicBezTo>
                    <a:cubicBezTo>
                      <a:pt x="21036" y="92655"/>
                      <a:pt x="147330" y="5166"/>
                      <a:pt x="155444" y="2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A3A8BF22-C4A2-4D4F-96FC-F70C05534286}"/>
                  </a:ext>
                </a:extLst>
              </p:cNvPr>
              <p:cNvSpPr/>
              <p:nvPr/>
            </p:nvSpPr>
            <p:spPr>
              <a:xfrm>
                <a:off x="6228677" y="5154023"/>
                <a:ext cx="189072" cy="216192"/>
              </a:xfrm>
              <a:custGeom>
                <a:avLst/>
                <a:gdLst>
                  <a:gd name="connsiteX0" fmla="*/ 189056 w 189072"/>
                  <a:gd name="connsiteY0" fmla="*/ 60 h 216192"/>
                  <a:gd name="connsiteX1" fmla="*/ 70523 w 189072"/>
                  <a:gd name="connsiteY1" fmla="*/ 108010 h 216192"/>
                  <a:gd name="connsiteX2" fmla="*/ 673 w 189072"/>
                  <a:gd name="connsiteY2" fmla="*/ 215960 h 216192"/>
                  <a:gd name="connsiteX3" fmla="*/ 36656 w 189072"/>
                  <a:gd name="connsiteY3" fmla="*/ 135527 h 216192"/>
                  <a:gd name="connsiteX4" fmla="*/ 62056 w 189072"/>
                  <a:gd name="connsiteY4" fmla="*/ 93194 h 216192"/>
                  <a:gd name="connsiteX5" fmla="*/ 189056 w 189072"/>
                  <a:gd name="connsiteY5" fmla="*/ 60 h 2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072" h="216192">
                    <a:moveTo>
                      <a:pt x="189056" y="60"/>
                    </a:moveTo>
                    <a:cubicBezTo>
                      <a:pt x="190467" y="2529"/>
                      <a:pt x="101920" y="72027"/>
                      <a:pt x="70523" y="108010"/>
                    </a:cubicBezTo>
                    <a:cubicBezTo>
                      <a:pt x="39126" y="143993"/>
                      <a:pt x="6317" y="211374"/>
                      <a:pt x="673" y="215960"/>
                    </a:cubicBezTo>
                    <a:cubicBezTo>
                      <a:pt x="-4972" y="220546"/>
                      <a:pt x="26426" y="155988"/>
                      <a:pt x="36656" y="135527"/>
                    </a:cubicBezTo>
                    <a:cubicBezTo>
                      <a:pt x="46886" y="115066"/>
                      <a:pt x="31717" y="115066"/>
                      <a:pt x="62056" y="93194"/>
                    </a:cubicBezTo>
                    <a:cubicBezTo>
                      <a:pt x="92395" y="71322"/>
                      <a:pt x="187645" y="-2409"/>
                      <a:pt x="189056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A1008589-7708-464E-A0AA-613031885B5F}"/>
                  </a:ext>
                </a:extLst>
              </p:cNvPr>
              <p:cNvSpPr/>
              <p:nvPr/>
            </p:nvSpPr>
            <p:spPr>
              <a:xfrm>
                <a:off x="6315041" y="5312816"/>
                <a:ext cx="66786" cy="310810"/>
              </a:xfrm>
              <a:custGeom>
                <a:avLst/>
                <a:gdLst>
                  <a:gd name="connsiteX0" fmla="*/ 56126 w 66786"/>
                  <a:gd name="connsiteY0" fmla="*/ 17 h 310810"/>
                  <a:gd name="connsiteX1" fmla="*/ 18026 w 66786"/>
                  <a:gd name="connsiteY1" fmla="*/ 184167 h 310810"/>
                  <a:gd name="connsiteX2" fmla="*/ 66709 w 66786"/>
                  <a:gd name="connsiteY2" fmla="*/ 309051 h 310810"/>
                  <a:gd name="connsiteX3" fmla="*/ 28609 w 66786"/>
                  <a:gd name="connsiteY3" fmla="*/ 251901 h 310810"/>
                  <a:gd name="connsiteX4" fmla="*/ 1092 w 66786"/>
                  <a:gd name="connsiteY4" fmla="*/ 173584 h 310810"/>
                  <a:gd name="connsiteX5" fmla="*/ 56126 w 66786"/>
                  <a:gd name="connsiteY5" fmla="*/ 17 h 31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86" h="310810">
                    <a:moveTo>
                      <a:pt x="56126" y="17"/>
                    </a:moveTo>
                    <a:cubicBezTo>
                      <a:pt x="58948" y="1781"/>
                      <a:pt x="16262" y="132661"/>
                      <a:pt x="18026" y="184167"/>
                    </a:cubicBezTo>
                    <a:cubicBezTo>
                      <a:pt x="19790" y="235673"/>
                      <a:pt x="64945" y="297762"/>
                      <a:pt x="66709" y="309051"/>
                    </a:cubicBezTo>
                    <a:cubicBezTo>
                      <a:pt x="68473" y="320340"/>
                      <a:pt x="39545" y="274479"/>
                      <a:pt x="28609" y="251901"/>
                    </a:cubicBezTo>
                    <a:cubicBezTo>
                      <a:pt x="17673" y="229323"/>
                      <a:pt x="-5258" y="215212"/>
                      <a:pt x="1092" y="173584"/>
                    </a:cubicBezTo>
                    <a:cubicBezTo>
                      <a:pt x="7442" y="131956"/>
                      <a:pt x="53304" y="-1747"/>
                      <a:pt x="5612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41C72D4-CA29-43BE-BC70-E86D4CCAE09C}"/>
                  </a:ext>
                </a:extLst>
              </p:cNvPr>
              <p:cNvSpPr/>
              <p:nvPr/>
            </p:nvSpPr>
            <p:spPr>
              <a:xfrm>
                <a:off x="6512722" y="5206986"/>
                <a:ext cx="66202" cy="448938"/>
              </a:xfrm>
              <a:custGeom>
                <a:avLst/>
                <a:gdLst>
                  <a:gd name="connsiteX0" fmla="*/ 29895 w 66202"/>
                  <a:gd name="connsiteY0" fmla="*/ 14 h 448938"/>
                  <a:gd name="connsiteX1" fmla="*/ 25661 w 66202"/>
                  <a:gd name="connsiteY1" fmla="*/ 222264 h 448938"/>
                  <a:gd name="connsiteX2" fmla="*/ 65878 w 66202"/>
                  <a:gd name="connsiteY2" fmla="*/ 361964 h 448938"/>
                  <a:gd name="connsiteX3" fmla="*/ 261 w 66202"/>
                  <a:gd name="connsiteY3" fmla="*/ 448747 h 448938"/>
                  <a:gd name="connsiteX4" fmla="*/ 42595 w 66202"/>
                  <a:gd name="connsiteY4" fmla="*/ 383131 h 448938"/>
                  <a:gd name="connsiteX5" fmla="*/ 34128 w 66202"/>
                  <a:gd name="connsiteY5" fmla="*/ 311164 h 448938"/>
                  <a:gd name="connsiteX6" fmla="*/ 23545 w 66202"/>
                  <a:gd name="connsiteY6" fmla="*/ 232847 h 448938"/>
                  <a:gd name="connsiteX7" fmla="*/ 29895 w 66202"/>
                  <a:gd name="connsiteY7" fmla="*/ 14 h 4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02" h="448938">
                    <a:moveTo>
                      <a:pt x="29895" y="14"/>
                    </a:moveTo>
                    <a:cubicBezTo>
                      <a:pt x="30248" y="-1750"/>
                      <a:pt x="19664" y="161939"/>
                      <a:pt x="25661" y="222264"/>
                    </a:cubicBezTo>
                    <a:cubicBezTo>
                      <a:pt x="31658" y="282589"/>
                      <a:pt x="70111" y="324217"/>
                      <a:pt x="65878" y="361964"/>
                    </a:cubicBezTo>
                    <a:cubicBezTo>
                      <a:pt x="61645" y="399711"/>
                      <a:pt x="4141" y="445219"/>
                      <a:pt x="261" y="448747"/>
                    </a:cubicBezTo>
                    <a:cubicBezTo>
                      <a:pt x="-3619" y="452275"/>
                      <a:pt x="36950" y="406062"/>
                      <a:pt x="42595" y="383131"/>
                    </a:cubicBezTo>
                    <a:cubicBezTo>
                      <a:pt x="48240" y="360200"/>
                      <a:pt x="37303" y="336211"/>
                      <a:pt x="34128" y="311164"/>
                    </a:cubicBezTo>
                    <a:cubicBezTo>
                      <a:pt x="30953" y="286117"/>
                      <a:pt x="24250" y="278002"/>
                      <a:pt x="23545" y="232847"/>
                    </a:cubicBezTo>
                    <a:cubicBezTo>
                      <a:pt x="22840" y="187692"/>
                      <a:pt x="29542" y="1778"/>
                      <a:pt x="29895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A13B81D-1CEC-4866-BF8E-CFB70D56A9C1}"/>
                  </a:ext>
                </a:extLst>
              </p:cNvPr>
              <p:cNvSpPr/>
              <p:nvPr/>
            </p:nvSpPr>
            <p:spPr>
              <a:xfrm>
                <a:off x="6178476" y="5472286"/>
                <a:ext cx="84786" cy="116092"/>
              </a:xfrm>
              <a:custGeom>
                <a:avLst/>
                <a:gdLst>
                  <a:gd name="connsiteX0" fmla="*/ 84741 w 84786"/>
                  <a:gd name="connsiteY0" fmla="*/ 1414 h 116092"/>
                  <a:gd name="connsiteX1" fmla="*/ 31824 w 84786"/>
                  <a:gd name="connsiteY1" fmla="*/ 90314 h 116092"/>
                  <a:gd name="connsiteX2" fmla="*/ 74 w 84786"/>
                  <a:gd name="connsiteY2" fmla="*/ 113597 h 116092"/>
                  <a:gd name="connsiteX3" fmla="*/ 40291 w 84786"/>
                  <a:gd name="connsiteY3" fmla="*/ 41631 h 116092"/>
                  <a:gd name="connsiteX4" fmla="*/ 84741 w 84786"/>
                  <a:gd name="connsiteY4" fmla="*/ 1414 h 11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86" h="116092">
                    <a:moveTo>
                      <a:pt x="84741" y="1414"/>
                    </a:moveTo>
                    <a:cubicBezTo>
                      <a:pt x="83330" y="9528"/>
                      <a:pt x="45935" y="71617"/>
                      <a:pt x="31824" y="90314"/>
                    </a:cubicBezTo>
                    <a:cubicBezTo>
                      <a:pt x="17713" y="109011"/>
                      <a:pt x="-1337" y="121711"/>
                      <a:pt x="74" y="113597"/>
                    </a:cubicBezTo>
                    <a:cubicBezTo>
                      <a:pt x="1485" y="105483"/>
                      <a:pt x="26533" y="61386"/>
                      <a:pt x="40291" y="41631"/>
                    </a:cubicBezTo>
                    <a:cubicBezTo>
                      <a:pt x="54049" y="21876"/>
                      <a:pt x="86152" y="-6700"/>
                      <a:pt x="84741" y="14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8EA57D03-44FF-4AAC-B693-5526FCB0989C}"/>
                  </a:ext>
                </a:extLst>
              </p:cNvPr>
              <p:cNvSpPr/>
              <p:nvPr/>
            </p:nvSpPr>
            <p:spPr>
              <a:xfrm>
                <a:off x="6079537" y="5416065"/>
                <a:ext cx="120956" cy="176853"/>
              </a:xfrm>
              <a:custGeom>
                <a:avLst/>
                <a:gdLst>
                  <a:gd name="connsiteX0" fmla="*/ 120180 w 120956"/>
                  <a:gd name="connsiteY0" fmla="*/ 485 h 176853"/>
                  <a:gd name="connsiteX1" fmla="*/ 18580 w 120956"/>
                  <a:gd name="connsiteY1" fmla="*/ 152885 h 176853"/>
                  <a:gd name="connsiteX2" fmla="*/ 3763 w 120956"/>
                  <a:gd name="connsiteY2" fmla="*/ 171935 h 176853"/>
                  <a:gd name="connsiteX3" fmla="*/ 63030 w 120956"/>
                  <a:gd name="connsiteY3" fmla="*/ 106318 h 176853"/>
                  <a:gd name="connsiteX4" fmla="*/ 120180 w 120956"/>
                  <a:gd name="connsiteY4" fmla="*/ 485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56" h="176853">
                    <a:moveTo>
                      <a:pt x="120180" y="485"/>
                    </a:moveTo>
                    <a:cubicBezTo>
                      <a:pt x="112772" y="8246"/>
                      <a:pt x="37983" y="124310"/>
                      <a:pt x="18580" y="152885"/>
                    </a:cubicBezTo>
                    <a:cubicBezTo>
                      <a:pt x="-823" y="181460"/>
                      <a:pt x="-3645" y="179696"/>
                      <a:pt x="3763" y="171935"/>
                    </a:cubicBezTo>
                    <a:cubicBezTo>
                      <a:pt x="11171" y="164174"/>
                      <a:pt x="46097" y="132423"/>
                      <a:pt x="63030" y="106318"/>
                    </a:cubicBezTo>
                    <a:cubicBezTo>
                      <a:pt x="79963" y="80213"/>
                      <a:pt x="127588" y="-7276"/>
                      <a:pt x="120180" y="4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27EA695-713F-4988-B696-DCDE4A5E4665}"/>
                  </a:ext>
                </a:extLst>
              </p:cNvPr>
              <p:cNvSpPr/>
              <p:nvPr/>
            </p:nvSpPr>
            <p:spPr>
              <a:xfrm>
                <a:off x="5938910" y="5733397"/>
                <a:ext cx="157247" cy="321858"/>
              </a:xfrm>
              <a:custGeom>
                <a:avLst/>
                <a:gdLst>
                  <a:gd name="connsiteX0" fmla="*/ 157090 w 157247"/>
                  <a:gd name="connsiteY0" fmla="*/ 653 h 321858"/>
                  <a:gd name="connsiteX1" fmla="*/ 38557 w 157247"/>
                  <a:gd name="connsiteY1" fmla="*/ 78970 h 321858"/>
                  <a:gd name="connsiteX2" fmla="*/ 457 w 157247"/>
                  <a:gd name="connsiteY2" fmla="*/ 136120 h 321858"/>
                  <a:gd name="connsiteX3" fmla="*/ 19507 w 157247"/>
                  <a:gd name="connsiteY3" fmla="*/ 203853 h 321858"/>
                  <a:gd name="connsiteX4" fmla="*/ 49140 w 157247"/>
                  <a:gd name="connsiteY4" fmla="*/ 309686 h 321858"/>
                  <a:gd name="connsiteX5" fmla="*/ 76657 w 157247"/>
                  <a:gd name="connsiteY5" fmla="*/ 316036 h 321858"/>
                  <a:gd name="connsiteX6" fmla="*/ 51257 w 157247"/>
                  <a:gd name="connsiteY6" fmla="*/ 277936 h 321858"/>
                  <a:gd name="connsiteX7" fmla="*/ 11040 w 157247"/>
                  <a:gd name="connsiteY7" fmla="*/ 125536 h 321858"/>
                  <a:gd name="connsiteX8" fmla="*/ 157090 w 157247"/>
                  <a:gd name="connsiteY8" fmla="*/ 653 h 32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47" h="321858">
                    <a:moveTo>
                      <a:pt x="157090" y="653"/>
                    </a:moveTo>
                    <a:cubicBezTo>
                      <a:pt x="161676" y="-7108"/>
                      <a:pt x="64662" y="56392"/>
                      <a:pt x="38557" y="78970"/>
                    </a:cubicBezTo>
                    <a:cubicBezTo>
                      <a:pt x="12452" y="101548"/>
                      <a:pt x="3632" y="115306"/>
                      <a:pt x="457" y="136120"/>
                    </a:cubicBezTo>
                    <a:cubicBezTo>
                      <a:pt x="-2718" y="156934"/>
                      <a:pt x="11393" y="174925"/>
                      <a:pt x="19507" y="203853"/>
                    </a:cubicBezTo>
                    <a:cubicBezTo>
                      <a:pt x="27621" y="232781"/>
                      <a:pt x="39615" y="290989"/>
                      <a:pt x="49140" y="309686"/>
                    </a:cubicBezTo>
                    <a:cubicBezTo>
                      <a:pt x="58665" y="328383"/>
                      <a:pt x="76304" y="321328"/>
                      <a:pt x="76657" y="316036"/>
                    </a:cubicBezTo>
                    <a:cubicBezTo>
                      <a:pt x="77010" y="310744"/>
                      <a:pt x="62193" y="309686"/>
                      <a:pt x="51257" y="277936"/>
                    </a:cubicBezTo>
                    <a:cubicBezTo>
                      <a:pt x="40321" y="246186"/>
                      <a:pt x="-2718" y="166105"/>
                      <a:pt x="11040" y="125536"/>
                    </a:cubicBezTo>
                    <a:cubicBezTo>
                      <a:pt x="24798" y="84967"/>
                      <a:pt x="152504" y="8414"/>
                      <a:pt x="157090" y="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767ABC88-8393-464E-8F49-33C32CF52FC9}"/>
                  </a:ext>
                </a:extLst>
              </p:cNvPr>
              <p:cNvSpPr/>
              <p:nvPr/>
            </p:nvSpPr>
            <p:spPr>
              <a:xfrm>
                <a:off x="6172888" y="5710246"/>
                <a:ext cx="299344" cy="57750"/>
              </a:xfrm>
              <a:custGeom>
                <a:avLst/>
                <a:gdLst>
                  <a:gd name="connsiteX0" fmla="*/ 1429 w 299344"/>
                  <a:gd name="connsiteY0" fmla="*/ 34387 h 57750"/>
                  <a:gd name="connsiteX1" fmla="*/ 225795 w 299344"/>
                  <a:gd name="connsiteY1" fmla="*/ 11104 h 57750"/>
                  <a:gd name="connsiteX2" fmla="*/ 297762 w 299344"/>
                  <a:gd name="connsiteY2" fmla="*/ 57671 h 57750"/>
                  <a:gd name="connsiteX3" fmla="*/ 263895 w 299344"/>
                  <a:gd name="connsiteY3" fmla="*/ 21687 h 57750"/>
                  <a:gd name="connsiteX4" fmla="*/ 134779 w 299344"/>
                  <a:gd name="connsiteY4" fmla="*/ 521 h 57750"/>
                  <a:gd name="connsiteX5" fmla="*/ 1429 w 299344"/>
                  <a:gd name="connsiteY5" fmla="*/ 34387 h 5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344" h="57750">
                    <a:moveTo>
                      <a:pt x="1429" y="34387"/>
                    </a:moveTo>
                    <a:cubicBezTo>
                      <a:pt x="16598" y="36151"/>
                      <a:pt x="176406" y="7223"/>
                      <a:pt x="225795" y="11104"/>
                    </a:cubicBezTo>
                    <a:cubicBezTo>
                      <a:pt x="275184" y="14985"/>
                      <a:pt x="291412" y="55907"/>
                      <a:pt x="297762" y="57671"/>
                    </a:cubicBezTo>
                    <a:cubicBezTo>
                      <a:pt x="304112" y="59435"/>
                      <a:pt x="291059" y="31212"/>
                      <a:pt x="263895" y="21687"/>
                    </a:cubicBezTo>
                    <a:cubicBezTo>
                      <a:pt x="236731" y="12162"/>
                      <a:pt x="173585" y="-3007"/>
                      <a:pt x="134779" y="521"/>
                    </a:cubicBezTo>
                    <a:cubicBezTo>
                      <a:pt x="95974" y="4049"/>
                      <a:pt x="-13740" y="32623"/>
                      <a:pt x="1429" y="34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CBAC6E9-4AD9-4FBC-864C-8BB46D8E3C59}"/>
                  </a:ext>
                </a:extLst>
              </p:cNvPr>
              <p:cNvSpPr/>
              <p:nvPr/>
            </p:nvSpPr>
            <p:spPr>
              <a:xfrm>
                <a:off x="6652604" y="5450417"/>
                <a:ext cx="97454" cy="288122"/>
              </a:xfrm>
              <a:custGeom>
                <a:avLst/>
                <a:gdLst>
                  <a:gd name="connsiteX0" fmla="*/ 79 w 97454"/>
                  <a:gd name="connsiteY0" fmla="*/ 0 h 288122"/>
                  <a:gd name="connsiteX1" fmla="*/ 69929 w 97454"/>
                  <a:gd name="connsiteY1" fmla="*/ 129116 h 288122"/>
                  <a:gd name="connsiteX2" fmla="*/ 50879 w 97454"/>
                  <a:gd name="connsiteY2" fmla="*/ 211666 h 288122"/>
                  <a:gd name="connsiteX3" fmla="*/ 97446 w 97454"/>
                  <a:gd name="connsiteY3" fmla="*/ 287866 h 288122"/>
                  <a:gd name="connsiteX4" fmla="*/ 46646 w 97454"/>
                  <a:gd name="connsiteY4" fmla="*/ 234950 h 288122"/>
                  <a:gd name="connsiteX5" fmla="*/ 25479 w 97454"/>
                  <a:gd name="connsiteY5" fmla="*/ 194733 h 288122"/>
                  <a:gd name="connsiteX6" fmla="*/ 55113 w 97454"/>
                  <a:gd name="connsiteY6" fmla="*/ 131233 h 288122"/>
                  <a:gd name="connsiteX7" fmla="*/ 79 w 97454"/>
                  <a:gd name="connsiteY7" fmla="*/ 0 h 28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54" h="288122">
                    <a:moveTo>
                      <a:pt x="79" y="0"/>
                    </a:moveTo>
                    <a:cubicBezTo>
                      <a:pt x="2548" y="-353"/>
                      <a:pt x="61462" y="93838"/>
                      <a:pt x="69929" y="129116"/>
                    </a:cubicBezTo>
                    <a:cubicBezTo>
                      <a:pt x="78396" y="164394"/>
                      <a:pt x="46293" y="185208"/>
                      <a:pt x="50879" y="211666"/>
                    </a:cubicBezTo>
                    <a:cubicBezTo>
                      <a:pt x="55465" y="238124"/>
                      <a:pt x="98151" y="283985"/>
                      <a:pt x="97446" y="287866"/>
                    </a:cubicBezTo>
                    <a:cubicBezTo>
                      <a:pt x="96741" y="291747"/>
                      <a:pt x="58640" y="250472"/>
                      <a:pt x="46646" y="234950"/>
                    </a:cubicBezTo>
                    <a:cubicBezTo>
                      <a:pt x="34652" y="219428"/>
                      <a:pt x="24068" y="212019"/>
                      <a:pt x="25479" y="194733"/>
                    </a:cubicBezTo>
                    <a:cubicBezTo>
                      <a:pt x="26890" y="177447"/>
                      <a:pt x="56877" y="160866"/>
                      <a:pt x="55113" y="131233"/>
                    </a:cubicBezTo>
                    <a:cubicBezTo>
                      <a:pt x="53349" y="101600"/>
                      <a:pt x="-2390" y="353"/>
                      <a:pt x="7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9625353-E89A-429B-9BFF-4984201BA3C3}"/>
                  </a:ext>
                </a:extLst>
              </p:cNvPr>
              <p:cNvSpPr/>
              <p:nvPr/>
            </p:nvSpPr>
            <p:spPr>
              <a:xfrm>
                <a:off x="6538891" y="5684869"/>
                <a:ext cx="143036" cy="98520"/>
              </a:xfrm>
              <a:custGeom>
                <a:avLst/>
                <a:gdLst>
                  <a:gd name="connsiteX0" fmla="*/ 22 w 143036"/>
                  <a:gd name="connsiteY0" fmla="*/ 98394 h 98520"/>
                  <a:gd name="connsiteX1" fmla="*/ 104797 w 143036"/>
                  <a:gd name="connsiteY1" fmla="*/ 22194 h 98520"/>
                  <a:gd name="connsiteX2" fmla="*/ 142897 w 143036"/>
                  <a:gd name="connsiteY2" fmla="*/ 26956 h 98520"/>
                  <a:gd name="connsiteX3" fmla="*/ 114322 w 143036"/>
                  <a:gd name="connsiteY3" fmla="*/ 1556 h 98520"/>
                  <a:gd name="connsiteX4" fmla="*/ 22 w 143036"/>
                  <a:gd name="connsiteY4" fmla="*/ 98394 h 9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6" h="98520">
                    <a:moveTo>
                      <a:pt x="22" y="98394"/>
                    </a:moveTo>
                    <a:cubicBezTo>
                      <a:pt x="-1566" y="101834"/>
                      <a:pt x="80985" y="34100"/>
                      <a:pt x="104797" y="22194"/>
                    </a:cubicBezTo>
                    <a:cubicBezTo>
                      <a:pt x="128609" y="10288"/>
                      <a:pt x="141310" y="30396"/>
                      <a:pt x="142897" y="26956"/>
                    </a:cubicBezTo>
                    <a:cubicBezTo>
                      <a:pt x="144485" y="23516"/>
                      <a:pt x="132314" y="-7175"/>
                      <a:pt x="114322" y="1556"/>
                    </a:cubicBezTo>
                    <a:cubicBezTo>
                      <a:pt x="96330" y="10287"/>
                      <a:pt x="1610" y="94954"/>
                      <a:pt x="22" y="983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91B2E2A-D2BB-4C68-83A6-1548A57A3967}"/>
                  </a:ext>
                </a:extLst>
              </p:cNvPr>
              <p:cNvSpPr/>
              <p:nvPr/>
            </p:nvSpPr>
            <p:spPr>
              <a:xfrm>
                <a:off x="6777035" y="5785895"/>
                <a:ext cx="108947" cy="329449"/>
              </a:xfrm>
              <a:custGeom>
                <a:avLst/>
                <a:gdLst>
                  <a:gd name="connsiteX0" fmla="*/ 15878 w 108947"/>
                  <a:gd name="connsiteY0" fmla="*/ 543 h 329449"/>
                  <a:gd name="connsiteX1" fmla="*/ 104778 w 108947"/>
                  <a:gd name="connsiteY1" fmla="*/ 141830 h 329449"/>
                  <a:gd name="connsiteX2" fmla="*/ 92078 w 108947"/>
                  <a:gd name="connsiteY2" fmla="*/ 256130 h 329449"/>
                  <a:gd name="connsiteX3" fmla="*/ 71440 w 108947"/>
                  <a:gd name="connsiteY3" fmla="*/ 300580 h 329449"/>
                  <a:gd name="connsiteX4" fmla="*/ 3 w 108947"/>
                  <a:gd name="connsiteY4" fmla="*/ 329155 h 329449"/>
                  <a:gd name="connsiteX5" fmla="*/ 74615 w 108947"/>
                  <a:gd name="connsiteY5" fmla="*/ 283118 h 329449"/>
                  <a:gd name="connsiteX6" fmla="*/ 104778 w 108947"/>
                  <a:gd name="connsiteY6" fmla="*/ 165643 h 329449"/>
                  <a:gd name="connsiteX7" fmla="*/ 82553 w 108947"/>
                  <a:gd name="connsiteY7" fmla="*/ 95793 h 329449"/>
                  <a:gd name="connsiteX8" fmla="*/ 15878 w 108947"/>
                  <a:gd name="connsiteY8" fmla="*/ 543 h 32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7" h="329449">
                    <a:moveTo>
                      <a:pt x="15878" y="543"/>
                    </a:moveTo>
                    <a:cubicBezTo>
                      <a:pt x="19582" y="8216"/>
                      <a:pt x="92078" y="99232"/>
                      <a:pt x="104778" y="141830"/>
                    </a:cubicBezTo>
                    <a:cubicBezTo>
                      <a:pt x="117478" y="184428"/>
                      <a:pt x="97634" y="229672"/>
                      <a:pt x="92078" y="256130"/>
                    </a:cubicBezTo>
                    <a:cubicBezTo>
                      <a:pt x="86522" y="282588"/>
                      <a:pt x="86786" y="288409"/>
                      <a:pt x="71440" y="300580"/>
                    </a:cubicBezTo>
                    <a:cubicBezTo>
                      <a:pt x="56094" y="312751"/>
                      <a:pt x="-526" y="332065"/>
                      <a:pt x="3" y="329155"/>
                    </a:cubicBezTo>
                    <a:cubicBezTo>
                      <a:pt x="532" y="326245"/>
                      <a:pt x="57153" y="310370"/>
                      <a:pt x="74615" y="283118"/>
                    </a:cubicBezTo>
                    <a:cubicBezTo>
                      <a:pt x="92077" y="255866"/>
                      <a:pt x="103455" y="196864"/>
                      <a:pt x="104778" y="165643"/>
                    </a:cubicBezTo>
                    <a:cubicBezTo>
                      <a:pt x="106101" y="134422"/>
                      <a:pt x="98164" y="123045"/>
                      <a:pt x="82553" y="95793"/>
                    </a:cubicBezTo>
                    <a:cubicBezTo>
                      <a:pt x="66943" y="68541"/>
                      <a:pt x="12174" y="-7130"/>
                      <a:pt x="15878" y="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30813FF0-0E6B-40BA-9299-900A245702AF}"/>
                  </a:ext>
                </a:extLst>
              </p:cNvPr>
              <p:cNvSpPr/>
              <p:nvPr/>
            </p:nvSpPr>
            <p:spPr>
              <a:xfrm>
                <a:off x="6062021" y="5838723"/>
                <a:ext cx="342847" cy="121367"/>
              </a:xfrm>
              <a:custGeom>
                <a:avLst/>
                <a:gdLst>
                  <a:gd name="connsiteX0" fmla="*/ 5404 w 342847"/>
                  <a:gd name="connsiteY0" fmla="*/ 52490 h 121367"/>
                  <a:gd name="connsiteX1" fmla="*/ 84779 w 342847"/>
                  <a:gd name="connsiteY1" fmla="*/ 33440 h 121367"/>
                  <a:gd name="connsiteX2" fmla="*/ 229242 w 342847"/>
                  <a:gd name="connsiteY2" fmla="*/ 19152 h 121367"/>
                  <a:gd name="connsiteX3" fmla="*/ 340367 w 342847"/>
                  <a:gd name="connsiteY3" fmla="*/ 120752 h 121367"/>
                  <a:gd name="connsiteX4" fmla="*/ 300679 w 342847"/>
                  <a:gd name="connsiteY4" fmla="*/ 58840 h 121367"/>
                  <a:gd name="connsiteX5" fmla="*/ 234004 w 342847"/>
                  <a:gd name="connsiteY5" fmla="*/ 102 h 121367"/>
                  <a:gd name="connsiteX6" fmla="*/ 5404 w 342847"/>
                  <a:gd name="connsiteY6" fmla="*/ 52490 h 1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847" h="121367">
                    <a:moveTo>
                      <a:pt x="5404" y="52490"/>
                    </a:moveTo>
                    <a:cubicBezTo>
                      <a:pt x="-19467" y="58046"/>
                      <a:pt x="47473" y="38996"/>
                      <a:pt x="84779" y="33440"/>
                    </a:cubicBezTo>
                    <a:cubicBezTo>
                      <a:pt x="122085" y="27884"/>
                      <a:pt x="186644" y="4600"/>
                      <a:pt x="229242" y="19152"/>
                    </a:cubicBezTo>
                    <a:cubicBezTo>
                      <a:pt x="271840" y="33704"/>
                      <a:pt x="328461" y="114137"/>
                      <a:pt x="340367" y="120752"/>
                    </a:cubicBezTo>
                    <a:cubicBezTo>
                      <a:pt x="352273" y="127367"/>
                      <a:pt x="318406" y="78948"/>
                      <a:pt x="300679" y="58840"/>
                    </a:cubicBezTo>
                    <a:cubicBezTo>
                      <a:pt x="282952" y="38732"/>
                      <a:pt x="279777" y="2748"/>
                      <a:pt x="234004" y="102"/>
                    </a:cubicBezTo>
                    <a:cubicBezTo>
                      <a:pt x="188231" y="-2544"/>
                      <a:pt x="30275" y="46934"/>
                      <a:pt x="5404" y="52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11B9DC6-53AF-4AD3-9F10-2072B7D2DEF3}"/>
                  </a:ext>
                </a:extLst>
              </p:cNvPr>
              <p:cNvSpPr/>
              <p:nvPr/>
            </p:nvSpPr>
            <p:spPr>
              <a:xfrm>
                <a:off x="6508506" y="5864298"/>
                <a:ext cx="324212" cy="186270"/>
              </a:xfrm>
              <a:custGeom>
                <a:avLst/>
                <a:gdLst>
                  <a:gd name="connsiteX0" fmla="*/ 244 w 324212"/>
                  <a:gd name="connsiteY0" fmla="*/ 185665 h 186270"/>
                  <a:gd name="connsiteX1" fmla="*/ 78032 w 324212"/>
                  <a:gd name="connsiteY1" fmla="*/ 61840 h 186270"/>
                  <a:gd name="connsiteX2" fmla="*/ 141532 w 324212"/>
                  <a:gd name="connsiteY2" fmla="*/ 18977 h 186270"/>
                  <a:gd name="connsiteX3" fmla="*/ 279644 w 324212"/>
                  <a:gd name="connsiteY3" fmla="*/ 57077 h 186270"/>
                  <a:gd name="connsiteX4" fmla="*/ 303457 w 324212"/>
                  <a:gd name="connsiteY4" fmla="*/ 92002 h 186270"/>
                  <a:gd name="connsiteX5" fmla="*/ 293932 w 324212"/>
                  <a:gd name="connsiteY5" fmla="*/ 138040 h 186270"/>
                  <a:gd name="connsiteX6" fmla="*/ 265357 w 324212"/>
                  <a:gd name="connsiteY6" fmla="*/ 165027 h 186270"/>
                  <a:gd name="connsiteX7" fmla="*/ 324094 w 324212"/>
                  <a:gd name="connsiteY7" fmla="*/ 92002 h 186270"/>
                  <a:gd name="connsiteX8" fmla="*/ 274882 w 324212"/>
                  <a:gd name="connsiteY8" fmla="*/ 44377 h 186270"/>
                  <a:gd name="connsiteX9" fmla="*/ 105019 w 324212"/>
                  <a:gd name="connsiteY9" fmla="*/ 4690 h 186270"/>
                  <a:gd name="connsiteX10" fmla="*/ 244 w 324212"/>
                  <a:gd name="connsiteY10" fmla="*/ 185665 h 18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212" h="186270">
                    <a:moveTo>
                      <a:pt x="244" y="185665"/>
                    </a:moveTo>
                    <a:cubicBezTo>
                      <a:pt x="-4254" y="195190"/>
                      <a:pt x="54484" y="89621"/>
                      <a:pt x="78032" y="61840"/>
                    </a:cubicBezTo>
                    <a:cubicBezTo>
                      <a:pt x="101580" y="34059"/>
                      <a:pt x="107930" y="19771"/>
                      <a:pt x="141532" y="18977"/>
                    </a:cubicBezTo>
                    <a:cubicBezTo>
                      <a:pt x="175134" y="18183"/>
                      <a:pt x="252657" y="44906"/>
                      <a:pt x="279644" y="57077"/>
                    </a:cubicBezTo>
                    <a:cubicBezTo>
                      <a:pt x="306632" y="69248"/>
                      <a:pt x="301076" y="78508"/>
                      <a:pt x="303457" y="92002"/>
                    </a:cubicBezTo>
                    <a:cubicBezTo>
                      <a:pt x="305838" y="105496"/>
                      <a:pt x="300282" y="125869"/>
                      <a:pt x="293932" y="138040"/>
                    </a:cubicBezTo>
                    <a:cubicBezTo>
                      <a:pt x="287582" y="150211"/>
                      <a:pt x="260330" y="172700"/>
                      <a:pt x="265357" y="165027"/>
                    </a:cubicBezTo>
                    <a:cubicBezTo>
                      <a:pt x="270384" y="157354"/>
                      <a:pt x="322507" y="112110"/>
                      <a:pt x="324094" y="92002"/>
                    </a:cubicBezTo>
                    <a:cubicBezTo>
                      <a:pt x="325682" y="71894"/>
                      <a:pt x="311394" y="58929"/>
                      <a:pt x="274882" y="44377"/>
                    </a:cubicBezTo>
                    <a:cubicBezTo>
                      <a:pt x="238370" y="29825"/>
                      <a:pt x="147352" y="-14360"/>
                      <a:pt x="105019" y="4690"/>
                    </a:cubicBezTo>
                    <a:cubicBezTo>
                      <a:pt x="62686" y="23740"/>
                      <a:pt x="4742" y="176140"/>
                      <a:pt x="244" y="185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4291B6A1-3D27-46D8-985D-E1A136CE7203}"/>
                  </a:ext>
                </a:extLst>
              </p:cNvPr>
              <p:cNvSpPr/>
              <p:nvPr/>
            </p:nvSpPr>
            <p:spPr>
              <a:xfrm>
                <a:off x="6140141" y="5989906"/>
                <a:ext cx="197290" cy="40488"/>
              </a:xfrm>
              <a:custGeom>
                <a:avLst/>
                <a:gdLst>
                  <a:gd name="connsiteX0" fmla="*/ 4542 w 197290"/>
                  <a:gd name="connsiteY0" fmla="*/ 32011 h 40488"/>
                  <a:gd name="connsiteX1" fmla="*/ 55342 w 197290"/>
                  <a:gd name="connsiteY1" fmla="*/ 23544 h 40488"/>
                  <a:gd name="connsiteX2" fmla="*/ 161176 w 197290"/>
                  <a:gd name="connsiteY2" fmla="*/ 261 h 40488"/>
                  <a:gd name="connsiteX3" fmla="*/ 197159 w 197290"/>
                  <a:gd name="connsiteY3" fmla="*/ 40477 h 40488"/>
                  <a:gd name="connsiteX4" fmla="*/ 167526 w 197290"/>
                  <a:gd name="connsiteY4" fmla="*/ 4494 h 40488"/>
                  <a:gd name="connsiteX5" fmla="*/ 4542 w 197290"/>
                  <a:gd name="connsiteY5" fmla="*/ 32011 h 4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290" h="40488">
                    <a:moveTo>
                      <a:pt x="4542" y="32011"/>
                    </a:moveTo>
                    <a:cubicBezTo>
                      <a:pt x="-14155" y="35186"/>
                      <a:pt x="29236" y="28836"/>
                      <a:pt x="55342" y="23544"/>
                    </a:cubicBezTo>
                    <a:cubicBezTo>
                      <a:pt x="81448" y="18252"/>
                      <a:pt x="137540" y="-2561"/>
                      <a:pt x="161176" y="261"/>
                    </a:cubicBezTo>
                    <a:cubicBezTo>
                      <a:pt x="184812" y="3083"/>
                      <a:pt x="196101" y="39772"/>
                      <a:pt x="197159" y="40477"/>
                    </a:cubicBezTo>
                    <a:cubicBezTo>
                      <a:pt x="198217" y="41182"/>
                      <a:pt x="193279" y="8374"/>
                      <a:pt x="167526" y="4494"/>
                    </a:cubicBezTo>
                    <a:cubicBezTo>
                      <a:pt x="141773" y="613"/>
                      <a:pt x="23239" y="28836"/>
                      <a:pt x="4542" y="32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9841BAD7-6568-4D57-A37F-6BA5754AA19F}"/>
                  </a:ext>
                </a:extLst>
              </p:cNvPr>
              <p:cNvSpPr/>
              <p:nvPr/>
            </p:nvSpPr>
            <p:spPr>
              <a:xfrm>
                <a:off x="6353419" y="6047028"/>
                <a:ext cx="119349" cy="101986"/>
              </a:xfrm>
              <a:custGeom>
                <a:avLst/>
                <a:gdLst>
                  <a:gd name="connsiteX0" fmla="*/ 119348 w 119349"/>
                  <a:gd name="connsiteY0" fmla="*/ 289 h 101986"/>
                  <a:gd name="connsiteX1" fmla="*/ 34681 w 119349"/>
                  <a:gd name="connsiteY1" fmla="*/ 72255 h 101986"/>
                  <a:gd name="connsiteX2" fmla="*/ 13514 w 119349"/>
                  <a:gd name="connsiteY2" fmla="*/ 101889 h 101986"/>
                  <a:gd name="connsiteX3" fmla="*/ 814 w 119349"/>
                  <a:gd name="connsiteY3" fmla="*/ 63789 h 101986"/>
                  <a:gd name="connsiteX4" fmla="*/ 36798 w 119349"/>
                  <a:gd name="connsiteY4" fmla="*/ 46855 h 101986"/>
                  <a:gd name="connsiteX5" fmla="*/ 119348 w 119349"/>
                  <a:gd name="connsiteY5" fmla="*/ 289 h 1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49" h="101986">
                    <a:moveTo>
                      <a:pt x="119348" y="289"/>
                    </a:moveTo>
                    <a:cubicBezTo>
                      <a:pt x="118995" y="4522"/>
                      <a:pt x="52320" y="55322"/>
                      <a:pt x="34681" y="72255"/>
                    </a:cubicBezTo>
                    <a:cubicBezTo>
                      <a:pt x="17042" y="89188"/>
                      <a:pt x="19158" y="103300"/>
                      <a:pt x="13514" y="101889"/>
                    </a:cubicBezTo>
                    <a:cubicBezTo>
                      <a:pt x="7869" y="100478"/>
                      <a:pt x="-3067" y="72961"/>
                      <a:pt x="814" y="63789"/>
                    </a:cubicBezTo>
                    <a:cubicBezTo>
                      <a:pt x="4695" y="54617"/>
                      <a:pt x="17748" y="54263"/>
                      <a:pt x="36798" y="46855"/>
                    </a:cubicBezTo>
                    <a:cubicBezTo>
                      <a:pt x="55848" y="39447"/>
                      <a:pt x="119701" y="-3944"/>
                      <a:pt x="119348" y="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6F57D743-3027-4063-82DF-A3BC26E68265}"/>
                  </a:ext>
                </a:extLst>
              </p:cNvPr>
              <p:cNvSpPr/>
              <p:nvPr/>
            </p:nvSpPr>
            <p:spPr>
              <a:xfrm>
                <a:off x="6527789" y="6088828"/>
                <a:ext cx="102974" cy="69677"/>
              </a:xfrm>
              <a:custGeom>
                <a:avLst/>
                <a:gdLst>
                  <a:gd name="connsiteX0" fmla="*/ 11 w 102974"/>
                  <a:gd name="connsiteY0" fmla="*/ 822 h 69677"/>
                  <a:gd name="connsiteX1" fmla="*/ 93144 w 102974"/>
                  <a:gd name="connsiteY1" fmla="*/ 51622 h 69677"/>
                  <a:gd name="connsiteX2" fmla="*/ 99494 w 102974"/>
                  <a:gd name="connsiteY2" fmla="*/ 68555 h 69677"/>
                  <a:gd name="connsiteX3" fmla="*/ 86794 w 102974"/>
                  <a:gd name="connsiteY3" fmla="*/ 24105 h 69677"/>
                  <a:gd name="connsiteX4" fmla="*/ 11 w 102974"/>
                  <a:gd name="connsiteY4" fmla="*/ 822 h 6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4" h="69677">
                    <a:moveTo>
                      <a:pt x="11" y="822"/>
                    </a:moveTo>
                    <a:cubicBezTo>
                      <a:pt x="1069" y="5408"/>
                      <a:pt x="76564" y="40333"/>
                      <a:pt x="93144" y="51622"/>
                    </a:cubicBezTo>
                    <a:cubicBezTo>
                      <a:pt x="109725" y="62911"/>
                      <a:pt x="100552" y="73141"/>
                      <a:pt x="99494" y="68555"/>
                    </a:cubicBezTo>
                    <a:cubicBezTo>
                      <a:pt x="98436" y="63969"/>
                      <a:pt x="100905" y="36452"/>
                      <a:pt x="86794" y="24105"/>
                    </a:cubicBezTo>
                    <a:cubicBezTo>
                      <a:pt x="72683" y="11758"/>
                      <a:pt x="-1047" y="-3764"/>
                      <a:pt x="11" y="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5CC6405C-97D6-42B3-908C-AF6A8AC8F27B}"/>
                  </a:ext>
                </a:extLst>
              </p:cNvPr>
              <p:cNvSpPr/>
              <p:nvPr/>
            </p:nvSpPr>
            <p:spPr>
              <a:xfrm>
                <a:off x="4632278" y="3815082"/>
                <a:ext cx="869674" cy="922130"/>
              </a:xfrm>
              <a:custGeom>
                <a:avLst/>
                <a:gdLst>
                  <a:gd name="connsiteX0" fmla="*/ 866822 w 869674"/>
                  <a:gd name="connsiteY0" fmla="*/ 74293 h 922130"/>
                  <a:gd name="connsiteX1" fmla="*/ 784272 w 869674"/>
                  <a:gd name="connsiteY1" fmla="*/ 71118 h 922130"/>
                  <a:gd name="connsiteX2" fmla="*/ 644572 w 869674"/>
                  <a:gd name="connsiteY2" fmla="*/ 39368 h 922130"/>
                  <a:gd name="connsiteX3" fmla="*/ 663622 w 869674"/>
                  <a:gd name="connsiteY3" fmla="*/ 29843 h 922130"/>
                  <a:gd name="connsiteX4" fmla="*/ 282622 w 869674"/>
                  <a:gd name="connsiteY4" fmla="*/ 233043 h 922130"/>
                  <a:gd name="connsiteX5" fmla="*/ 165147 w 869674"/>
                  <a:gd name="connsiteY5" fmla="*/ 309243 h 922130"/>
                  <a:gd name="connsiteX6" fmla="*/ 276272 w 869674"/>
                  <a:gd name="connsiteY6" fmla="*/ 417193 h 922130"/>
                  <a:gd name="connsiteX7" fmla="*/ 304847 w 869674"/>
                  <a:gd name="connsiteY7" fmla="*/ 493393 h 922130"/>
                  <a:gd name="connsiteX8" fmla="*/ 47 w 869674"/>
                  <a:gd name="connsiteY8" fmla="*/ 693418 h 922130"/>
                  <a:gd name="connsiteX9" fmla="*/ 279447 w 869674"/>
                  <a:gd name="connsiteY9" fmla="*/ 706118 h 922130"/>
                  <a:gd name="connsiteX10" fmla="*/ 3222 w 869674"/>
                  <a:gd name="connsiteY10" fmla="*/ 922018 h 922130"/>
                  <a:gd name="connsiteX11" fmla="*/ 139747 w 869674"/>
                  <a:gd name="connsiteY11" fmla="*/ 674368 h 922130"/>
                  <a:gd name="connsiteX12" fmla="*/ 158797 w 869674"/>
                  <a:gd name="connsiteY12" fmla="*/ 579118 h 922130"/>
                  <a:gd name="connsiteX13" fmla="*/ 247697 w 869674"/>
                  <a:gd name="connsiteY13" fmla="*/ 394968 h 922130"/>
                  <a:gd name="connsiteX14" fmla="*/ 352472 w 869674"/>
                  <a:gd name="connsiteY14" fmla="*/ 239393 h 922130"/>
                  <a:gd name="connsiteX15" fmla="*/ 682672 w 869674"/>
                  <a:gd name="connsiteY15" fmla="*/ 4443 h 922130"/>
                  <a:gd name="connsiteX16" fmla="*/ 866822 w 869674"/>
                  <a:gd name="connsiteY16" fmla="*/ 74293 h 92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9674" h="922130">
                    <a:moveTo>
                      <a:pt x="866822" y="74293"/>
                    </a:moveTo>
                    <a:cubicBezTo>
                      <a:pt x="883755" y="85405"/>
                      <a:pt x="821314" y="76939"/>
                      <a:pt x="784272" y="71118"/>
                    </a:cubicBezTo>
                    <a:cubicBezTo>
                      <a:pt x="747230" y="65297"/>
                      <a:pt x="664680" y="46247"/>
                      <a:pt x="644572" y="39368"/>
                    </a:cubicBezTo>
                    <a:cubicBezTo>
                      <a:pt x="624464" y="32489"/>
                      <a:pt x="663622" y="29843"/>
                      <a:pt x="663622" y="29843"/>
                    </a:cubicBezTo>
                    <a:lnTo>
                      <a:pt x="282622" y="233043"/>
                    </a:lnTo>
                    <a:cubicBezTo>
                      <a:pt x="199543" y="279610"/>
                      <a:pt x="166205" y="278551"/>
                      <a:pt x="165147" y="309243"/>
                    </a:cubicBezTo>
                    <a:cubicBezTo>
                      <a:pt x="164089" y="339935"/>
                      <a:pt x="252989" y="386501"/>
                      <a:pt x="276272" y="417193"/>
                    </a:cubicBezTo>
                    <a:cubicBezTo>
                      <a:pt x="299555" y="447885"/>
                      <a:pt x="350884" y="447356"/>
                      <a:pt x="304847" y="493393"/>
                    </a:cubicBezTo>
                    <a:cubicBezTo>
                      <a:pt x="258810" y="539430"/>
                      <a:pt x="4280" y="657964"/>
                      <a:pt x="47" y="693418"/>
                    </a:cubicBezTo>
                    <a:cubicBezTo>
                      <a:pt x="-4186" y="728872"/>
                      <a:pt x="278918" y="668018"/>
                      <a:pt x="279447" y="706118"/>
                    </a:cubicBezTo>
                    <a:cubicBezTo>
                      <a:pt x="279976" y="744218"/>
                      <a:pt x="26505" y="927310"/>
                      <a:pt x="3222" y="922018"/>
                    </a:cubicBezTo>
                    <a:cubicBezTo>
                      <a:pt x="-20061" y="916726"/>
                      <a:pt x="113818" y="731518"/>
                      <a:pt x="139747" y="674368"/>
                    </a:cubicBezTo>
                    <a:cubicBezTo>
                      <a:pt x="165676" y="617218"/>
                      <a:pt x="140805" y="625685"/>
                      <a:pt x="158797" y="579118"/>
                    </a:cubicBezTo>
                    <a:cubicBezTo>
                      <a:pt x="176789" y="532551"/>
                      <a:pt x="215418" y="451589"/>
                      <a:pt x="247697" y="394968"/>
                    </a:cubicBezTo>
                    <a:cubicBezTo>
                      <a:pt x="279976" y="338347"/>
                      <a:pt x="279976" y="304481"/>
                      <a:pt x="352472" y="239393"/>
                    </a:cubicBezTo>
                    <a:cubicBezTo>
                      <a:pt x="424968" y="174306"/>
                      <a:pt x="600122" y="28785"/>
                      <a:pt x="682672" y="4443"/>
                    </a:cubicBezTo>
                    <a:cubicBezTo>
                      <a:pt x="765222" y="-19899"/>
                      <a:pt x="849889" y="63181"/>
                      <a:pt x="866822" y="74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D4DD0470-3C68-465C-9307-1124C2450E6A}"/>
                  </a:ext>
                </a:extLst>
              </p:cNvPr>
              <p:cNvSpPr/>
              <p:nvPr/>
            </p:nvSpPr>
            <p:spPr>
              <a:xfrm>
                <a:off x="4502968" y="4762276"/>
                <a:ext cx="260365" cy="1052099"/>
              </a:xfrm>
              <a:custGeom>
                <a:avLst/>
                <a:gdLst>
                  <a:gd name="connsiteX0" fmla="*/ 259532 w 260365"/>
                  <a:gd name="connsiteY0" fmla="*/ 224 h 1052099"/>
                  <a:gd name="connsiteX1" fmla="*/ 91257 w 260365"/>
                  <a:gd name="connsiteY1" fmla="*/ 343124 h 1052099"/>
                  <a:gd name="connsiteX2" fmla="*/ 59507 w 260365"/>
                  <a:gd name="connsiteY2" fmla="*/ 527274 h 1052099"/>
                  <a:gd name="connsiteX3" fmla="*/ 69032 w 260365"/>
                  <a:gd name="connsiteY3" fmla="*/ 701899 h 1052099"/>
                  <a:gd name="connsiteX4" fmla="*/ 46807 w 260365"/>
                  <a:gd name="connsiteY4" fmla="*/ 1047974 h 1052099"/>
                  <a:gd name="connsiteX5" fmla="*/ 49982 w 260365"/>
                  <a:gd name="connsiteY5" fmla="*/ 860649 h 1052099"/>
                  <a:gd name="connsiteX6" fmla="*/ 11882 w 260365"/>
                  <a:gd name="connsiteY6" fmla="*/ 397099 h 1052099"/>
                  <a:gd name="connsiteX7" fmla="*/ 259532 w 260365"/>
                  <a:gd name="connsiteY7" fmla="*/ 224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365" h="1052099">
                    <a:moveTo>
                      <a:pt x="259532" y="224"/>
                    </a:moveTo>
                    <a:cubicBezTo>
                      <a:pt x="272761" y="-8772"/>
                      <a:pt x="124594" y="255282"/>
                      <a:pt x="91257" y="343124"/>
                    </a:cubicBezTo>
                    <a:cubicBezTo>
                      <a:pt x="57919" y="430966"/>
                      <a:pt x="63211" y="467478"/>
                      <a:pt x="59507" y="527274"/>
                    </a:cubicBezTo>
                    <a:cubicBezTo>
                      <a:pt x="55803" y="587070"/>
                      <a:pt x="71149" y="615116"/>
                      <a:pt x="69032" y="701899"/>
                    </a:cubicBezTo>
                    <a:cubicBezTo>
                      <a:pt x="66915" y="788682"/>
                      <a:pt x="49982" y="1021516"/>
                      <a:pt x="46807" y="1047974"/>
                    </a:cubicBezTo>
                    <a:cubicBezTo>
                      <a:pt x="43632" y="1074432"/>
                      <a:pt x="55803" y="969128"/>
                      <a:pt x="49982" y="860649"/>
                    </a:cubicBezTo>
                    <a:cubicBezTo>
                      <a:pt x="44161" y="752170"/>
                      <a:pt x="-27806" y="539445"/>
                      <a:pt x="11882" y="397099"/>
                    </a:cubicBezTo>
                    <a:cubicBezTo>
                      <a:pt x="51570" y="254753"/>
                      <a:pt x="246303" y="9220"/>
                      <a:pt x="259532" y="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96871980-6A25-4734-AE54-99E2549D8167}"/>
                  </a:ext>
                </a:extLst>
              </p:cNvPr>
              <p:cNvSpPr/>
              <p:nvPr/>
            </p:nvSpPr>
            <p:spPr>
              <a:xfrm>
                <a:off x="4393788" y="5438576"/>
                <a:ext cx="200932" cy="1399332"/>
              </a:xfrm>
              <a:custGeom>
                <a:avLst/>
                <a:gdLst>
                  <a:gd name="connsiteX0" fmla="*/ 159162 w 200932"/>
                  <a:gd name="connsiteY0" fmla="*/ 73224 h 1399332"/>
                  <a:gd name="connsiteX1" fmla="*/ 149637 w 200932"/>
                  <a:gd name="connsiteY1" fmla="*/ 130374 h 1399332"/>
                  <a:gd name="connsiteX2" fmla="*/ 41687 w 200932"/>
                  <a:gd name="connsiteY2" fmla="*/ 632024 h 1399332"/>
                  <a:gd name="connsiteX3" fmla="*/ 48037 w 200932"/>
                  <a:gd name="connsiteY3" fmla="*/ 892374 h 1399332"/>
                  <a:gd name="connsiteX4" fmla="*/ 162337 w 200932"/>
                  <a:gd name="connsiteY4" fmla="*/ 1378149 h 1399332"/>
                  <a:gd name="connsiteX5" fmla="*/ 143287 w 200932"/>
                  <a:gd name="connsiteY5" fmla="*/ 1238449 h 1399332"/>
                  <a:gd name="connsiteX6" fmla="*/ 412 w 200932"/>
                  <a:gd name="connsiteY6" fmla="*/ 581224 h 1399332"/>
                  <a:gd name="connsiteX7" fmla="*/ 194087 w 200932"/>
                  <a:gd name="connsiteY7" fmla="*/ 28774 h 1399332"/>
                  <a:gd name="connsiteX8" fmla="*/ 159162 w 200932"/>
                  <a:gd name="connsiteY8" fmla="*/ 73224 h 139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932" h="1399332">
                    <a:moveTo>
                      <a:pt x="159162" y="73224"/>
                    </a:moveTo>
                    <a:cubicBezTo>
                      <a:pt x="151754" y="90157"/>
                      <a:pt x="169216" y="37241"/>
                      <a:pt x="149637" y="130374"/>
                    </a:cubicBezTo>
                    <a:cubicBezTo>
                      <a:pt x="130058" y="223507"/>
                      <a:pt x="58620" y="505024"/>
                      <a:pt x="41687" y="632024"/>
                    </a:cubicBezTo>
                    <a:cubicBezTo>
                      <a:pt x="24754" y="759024"/>
                      <a:pt x="27929" y="768020"/>
                      <a:pt x="48037" y="892374"/>
                    </a:cubicBezTo>
                    <a:cubicBezTo>
                      <a:pt x="68145" y="1016728"/>
                      <a:pt x="146462" y="1320470"/>
                      <a:pt x="162337" y="1378149"/>
                    </a:cubicBezTo>
                    <a:cubicBezTo>
                      <a:pt x="178212" y="1435828"/>
                      <a:pt x="170275" y="1371270"/>
                      <a:pt x="143287" y="1238449"/>
                    </a:cubicBezTo>
                    <a:cubicBezTo>
                      <a:pt x="116299" y="1105628"/>
                      <a:pt x="-8055" y="782836"/>
                      <a:pt x="412" y="581224"/>
                    </a:cubicBezTo>
                    <a:cubicBezTo>
                      <a:pt x="8879" y="379612"/>
                      <a:pt x="168687" y="107620"/>
                      <a:pt x="194087" y="28774"/>
                    </a:cubicBezTo>
                    <a:cubicBezTo>
                      <a:pt x="219487" y="-50072"/>
                      <a:pt x="166570" y="56291"/>
                      <a:pt x="159162" y="73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6EA78E48-45A4-4C69-9694-DFDF957DE135}"/>
                  </a:ext>
                </a:extLst>
              </p:cNvPr>
              <p:cNvSpPr/>
              <p:nvPr/>
            </p:nvSpPr>
            <p:spPr>
              <a:xfrm>
                <a:off x="4578191" y="6895425"/>
                <a:ext cx="350049" cy="725804"/>
              </a:xfrm>
              <a:custGeom>
                <a:avLst/>
                <a:gdLst>
                  <a:gd name="connsiteX0" fmla="*/ 6509 w 350049"/>
                  <a:gd name="connsiteY0" fmla="*/ 675 h 725804"/>
                  <a:gd name="connsiteX1" fmla="*/ 50959 w 350049"/>
                  <a:gd name="connsiteY1" fmla="*/ 305475 h 725804"/>
                  <a:gd name="connsiteX2" fmla="*/ 339884 w 350049"/>
                  <a:gd name="connsiteY2" fmla="*/ 715050 h 725804"/>
                  <a:gd name="connsiteX3" fmla="*/ 270034 w 350049"/>
                  <a:gd name="connsiteY3" fmla="*/ 588050 h 725804"/>
                  <a:gd name="connsiteX4" fmla="*/ 127159 w 350049"/>
                  <a:gd name="connsiteY4" fmla="*/ 388025 h 725804"/>
                  <a:gd name="connsiteX5" fmla="*/ 6509 w 350049"/>
                  <a:gd name="connsiteY5" fmla="*/ 675 h 7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049" h="725804">
                    <a:moveTo>
                      <a:pt x="6509" y="675"/>
                    </a:moveTo>
                    <a:cubicBezTo>
                      <a:pt x="-6191" y="-13083"/>
                      <a:pt x="-4603" y="186413"/>
                      <a:pt x="50959" y="305475"/>
                    </a:cubicBezTo>
                    <a:cubicBezTo>
                      <a:pt x="106521" y="424537"/>
                      <a:pt x="303372" y="667954"/>
                      <a:pt x="339884" y="715050"/>
                    </a:cubicBezTo>
                    <a:cubicBezTo>
                      <a:pt x="376397" y="762146"/>
                      <a:pt x="305488" y="642554"/>
                      <a:pt x="270034" y="588050"/>
                    </a:cubicBezTo>
                    <a:cubicBezTo>
                      <a:pt x="234580" y="533546"/>
                      <a:pt x="168434" y="481158"/>
                      <a:pt x="127159" y="388025"/>
                    </a:cubicBezTo>
                    <a:cubicBezTo>
                      <a:pt x="85884" y="294892"/>
                      <a:pt x="19209" y="14433"/>
                      <a:pt x="6509" y="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84138EF-7949-4E9E-B3C6-CE45B317FAF8}"/>
                  </a:ext>
                </a:extLst>
              </p:cNvPr>
              <p:cNvSpPr/>
              <p:nvPr/>
            </p:nvSpPr>
            <p:spPr>
              <a:xfrm>
                <a:off x="5046974" y="7663948"/>
                <a:ext cx="760158" cy="570632"/>
              </a:xfrm>
              <a:custGeom>
                <a:avLst/>
                <a:gdLst>
                  <a:gd name="connsiteX0" fmla="*/ 4451 w 760158"/>
                  <a:gd name="connsiteY0" fmla="*/ 502 h 570632"/>
                  <a:gd name="connsiteX1" fmla="*/ 474351 w 760158"/>
                  <a:gd name="connsiteY1" fmla="*/ 368802 h 570632"/>
                  <a:gd name="connsiteX2" fmla="*/ 753751 w 760158"/>
                  <a:gd name="connsiteY2" fmla="*/ 568827 h 570632"/>
                  <a:gd name="connsiteX3" fmla="*/ 636276 w 760158"/>
                  <a:gd name="connsiteY3" fmla="*/ 457702 h 570632"/>
                  <a:gd name="connsiteX4" fmla="*/ 258451 w 760158"/>
                  <a:gd name="connsiteY4" fmla="*/ 292602 h 570632"/>
                  <a:gd name="connsiteX5" fmla="*/ 4451 w 760158"/>
                  <a:gd name="connsiteY5" fmla="*/ 502 h 57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158" h="570632">
                    <a:moveTo>
                      <a:pt x="4451" y="502"/>
                    </a:moveTo>
                    <a:cubicBezTo>
                      <a:pt x="40434" y="13202"/>
                      <a:pt x="349468" y="274081"/>
                      <a:pt x="474351" y="368802"/>
                    </a:cubicBezTo>
                    <a:cubicBezTo>
                      <a:pt x="599234" y="463523"/>
                      <a:pt x="726763" y="554010"/>
                      <a:pt x="753751" y="568827"/>
                    </a:cubicBezTo>
                    <a:cubicBezTo>
                      <a:pt x="780739" y="583644"/>
                      <a:pt x="718826" y="503740"/>
                      <a:pt x="636276" y="457702"/>
                    </a:cubicBezTo>
                    <a:cubicBezTo>
                      <a:pt x="553726" y="411665"/>
                      <a:pt x="357405" y="365627"/>
                      <a:pt x="258451" y="292602"/>
                    </a:cubicBezTo>
                    <a:cubicBezTo>
                      <a:pt x="159497" y="219577"/>
                      <a:pt x="-31532" y="-12198"/>
                      <a:pt x="4451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393A4110-7F70-44DA-8055-078ECE62DA9F}"/>
                  </a:ext>
                </a:extLst>
              </p:cNvPr>
              <p:cNvSpPr/>
              <p:nvPr/>
            </p:nvSpPr>
            <p:spPr>
              <a:xfrm>
                <a:off x="7030473" y="7505563"/>
                <a:ext cx="429911" cy="492657"/>
              </a:xfrm>
              <a:custGeom>
                <a:avLst/>
                <a:gdLst>
                  <a:gd name="connsiteX0" fmla="*/ 428660 w 429911"/>
                  <a:gd name="connsiteY0" fmla="*/ 4370 h 492657"/>
                  <a:gd name="connsiteX1" fmla="*/ 73060 w 429911"/>
                  <a:gd name="connsiteY1" fmla="*/ 372670 h 492657"/>
                  <a:gd name="connsiteX2" fmla="*/ 1094 w 429911"/>
                  <a:gd name="connsiteY2" fmla="*/ 491204 h 492657"/>
                  <a:gd name="connsiteX3" fmla="*/ 98460 w 429911"/>
                  <a:gd name="connsiteY3" fmla="*/ 309170 h 492657"/>
                  <a:gd name="connsiteX4" fmla="*/ 187360 w 429911"/>
                  <a:gd name="connsiteY4" fmla="*/ 177937 h 492657"/>
                  <a:gd name="connsiteX5" fmla="*/ 428660 w 429911"/>
                  <a:gd name="connsiteY5" fmla="*/ 4370 h 49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911" h="492657">
                    <a:moveTo>
                      <a:pt x="428660" y="4370"/>
                    </a:moveTo>
                    <a:cubicBezTo>
                      <a:pt x="409610" y="36826"/>
                      <a:pt x="144321" y="291531"/>
                      <a:pt x="73060" y="372670"/>
                    </a:cubicBezTo>
                    <a:cubicBezTo>
                      <a:pt x="1799" y="453809"/>
                      <a:pt x="-3139" y="501787"/>
                      <a:pt x="1094" y="491204"/>
                    </a:cubicBezTo>
                    <a:cubicBezTo>
                      <a:pt x="5327" y="480621"/>
                      <a:pt x="67416" y="361381"/>
                      <a:pt x="98460" y="309170"/>
                    </a:cubicBezTo>
                    <a:cubicBezTo>
                      <a:pt x="129504" y="256959"/>
                      <a:pt x="130915" y="226620"/>
                      <a:pt x="187360" y="177937"/>
                    </a:cubicBezTo>
                    <a:cubicBezTo>
                      <a:pt x="243804" y="129254"/>
                      <a:pt x="447710" y="-28086"/>
                      <a:pt x="428660" y="4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908DA7B6-EBC9-4096-9DA8-626DD1B48312}"/>
                  </a:ext>
                </a:extLst>
              </p:cNvPr>
              <p:cNvSpPr/>
              <p:nvPr/>
            </p:nvSpPr>
            <p:spPr>
              <a:xfrm>
                <a:off x="6129104" y="7950512"/>
                <a:ext cx="894444" cy="293897"/>
              </a:xfrm>
              <a:custGeom>
                <a:avLst/>
                <a:gdLst>
                  <a:gd name="connsiteX0" fmla="*/ 1821 w 894444"/>
                  <a:gd name="connsiteY0" fmla="*/ 288613 h 293897"/>
                  <a:gd name="connsiteX1" fmla="*/ 128821 w 894444"/>
                  <a:gd name="connsiteY1" fmla="*/ 253688 h 293897"/>
                  <a:gd name="connsiteX2" fmla="*/ 662221 w 894444"/>
                  <a:gd name="connsiteY2" fmla="*/ 75888 h 293897"/>
                  <a:gd name="connsiteX3" fmla="*/ 893996 w 894444"/>
                  <a:gd name="connsiteY3" fmla="*/ 2863 h 293897"/>
                  <a:gd name="connsiteX4" fmla="*/ 611421 w 894444"/>
                  <a:gd name="connsiteY4" fmla="*/ 40963 h 293897"/>
                  <a:gd name="connsiteX5" fmla="*/ 65321 w 894444"/>
                  <a:gd name="connsiteY5" fmla="*/ 272738 h 293897"/>
                  <a:gd name="connsiteX6" fmla="*/ 52621 w 894444"/>
                  <a:gd name="connsiteY6" fmla="*/ 285438 h 293897"/>
                  <a:gd name="connsiteX7" fmla="*/ 1821 w 894444"/>
                  <a:gd name="connsiteY7" fmla="*/ 288613 h 2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4444" h="293897">
                    <a:moveTo>
                      <a:pt x="1821" y="288613"/>
                    </a:moveTo>
                    <a:cubicBezTo>
                      <a:pt x="14521" y="283321"/>
                      <a:pt x="18754" y="289142"/>
                      <a:pt x="128821" y="253688"/>
                    </a:cubicBezTo>
                    <a:cubicBezTo>
                      <a:pt x="238888" y="218234"/>
                      <a:pt x="662221" y="75888"/>
                      <a:pt x="662221" y="75888"/>
                    </a:cubicBezTo>
                    <a:cubicBezTo>
                      <a:pt x="789750" y="34084"/>
                      <a:pt x="902463" y="8684"/>
                      <a:pt x="893996" y="2863"/>
                    </a:cubicBezTo>
                    <a:cubicBezTo>
                      <a:pt x="885529" y="-2958"/>
                      <a:pt x="749533" y="-4016"/>
                      <a:pt x="611421" y="40963"/>
                    </a:cubicBezTo>
                    <a:cubicBezTo>
                      <a:pt x="473309" y="85942"/>
                      <a:pt x="65321" y="272738"/>
                      <a:pt x="65321" y="272738"/>
                    </a:cubicBezTo>
                    <a:cubicBezTo>
                      <a:pt x="-27812" y="313484"/>
                      <a:pt x="58442" y="282263"/>
                      <a:pt x="52621" y="285438"/>
                    </a:cubicBezTo>
                    <a:cubicBezTo>
                      <a:pt x="46800" y="288613"/>
                      <a:pt x="-10879" y="293905"/>
                      <a:pt x="1821" y="2886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3C899736-115B-4C1C-A649-F12DB8D5EA64}"/>
                  </a:ext>
                </a:extLst>
              </p:cNvPr>
              <p:cNvSpPr/>
              <p:nvPr/>
            </p:nvSpPr>
            <p:spPr>
              <a:xfrm>
                <a:off x="7451707" y="6098855"/>
                <a:ext cx="527090" cy="1358423"/>
              </a:xfrm>
              <a:custGeom>
                <a:avLst/>
                <a:gdLst>
                  <a:gd name="connsiteX0" fmla="*/ 527068 w 527090"/>
                  <a:gd name="connsiteY0" fmla="*/ 320 h 1358423"/>
                  <a:gd name="connsiteX1" fmla="*/ 327043 w 527090"/>
                  <a:gd name="connsiteY1" fmla="*/ 530545 h 1358423"/>
                  <a:gd name="connsiteX2" fmla="*/ 200043 w 527090"/>
                  <a:gd name="connsiteY2" fmla="*/ 921070 h 1358423"/>
                  <a:gd name="connsiteX3" fmla="*/ 76218 w 527090"/>
                  <a:gd name="connsiteY3" fmla="*/ 1267145 h 1358423"/>
                  <a:gd name="connsiteX4" fmla="*/ 18 w 527090"/>
                  <a:gd name="connsiteY4" fmla="*/ 1356045 h 1358423"/>
                  <a:gd name="connsiteX5" fmla="*/ 82568 w 527090"/>
                  <a:gd name="connsiteY5" fmla="*/ 1200470 h 1358423"/>
                  <a:gd name="connsiteX6" fmla="*/ 266718 w 527090"/>
                  <a:gd name="connsiteY6" fmla="*/ 578170 h 1358423"/>
                  <a:gd name="connsiteX7" fmla="*/ 314343 w 527090"/>
                  <a:gd name="connsiteY7" fmla="*/ 454345 h 1358423"/>
                  <a:gd name="connsiteX8" fmla="*/ 527068 w 527090"/>
                  <a:gd name="connsiteY8" fmla="*/ 320 h 135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090" h="1358423">
                    <a:moveTo>
                      <a:pt x="527068" y="320"/>
                    </a:moveTo>
                    <a:cubicBezTo>
                      <a:pt x="529185" y="13020"/>
                      <a:pt x="381547" y="377087"/>
                      <a:pt x="327043" y="530545"/>
                    </a:cubicBezTo>
                    <a:cubicBezTo>
                      <a:pt x="272539" y="684003"/>
                      <a:pt x="241847" y="798303"/>
                      <a:pt x="200043" y="921070"/>
                    </a:cubicBezTo>
                    <a:cubicBezTo>
                      <a:pt x="158239" y="1043837"/>
                      <a:pt x="109555" y="1194649"/>
                      <a:pt x="76218" y="1267145"/>
                    </a:cubicBezTo>
                    <a:cubicBezTo>
                      <a:pt x="42881" y="1339641"/>
                      <a:pt x="-1040" y="1367157"/>
                      <a:pt x="18" y="1356045"/>
                    </a:cubicBezTo>
                    <a:cubicBezTo>
                      <a:pt x="1076" y="1344933"/>
                      <a:pt x="38118" y="1330116"/>
                      <a:pt x="82568" y="1200470"/>
                    </a:cubicBezTo>
                    <a:cubicBezTo>
                      <a:pt x="127018" y="1070824"/>
                      <a:pt x="228089" y="702524"/>
                      <a:pt x="266718" y="578170"/>
                    </a:cubicBezTo>
                    <a:cubicBezTo>
                      <a:pt x="305347" y="453816"/>
                      <a:pt x="267247" y="552241"/>
                      <a:pt x="314343" y="454345"/>
                    </a:cubicBezTo>
                    <a:cubicBezTo>
                      <a:pt x="361439" y="356449"/>
                      <a:pt x="524951" y="-12380"/>
                      <a:pt x="527068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266A470-A09D-4ED1-BE34-7ECEB85E3C53}"/>
                  </a:ext>
                </a:extLst>
              </p:cNvPr>
              <p:cNvSpPr/>
              <p:nvPr/>
            </p:nvSpPr>
            <p:spPr>
              <a:xfrm>
                <a:off x="7838784" y="5144176"/>
                <a:ext cx="124317" cy="951854"/>
              </a:xfrm>
              <a:custGeom>
                <a:avLst/>
                <a:gdLst>
                  <a:gd name="connsiteX0" fmla="*/ 57441 w 124317"/>
                  <a:gd name="connsiteY0" fmla="*/ 2499 h 951854"/>
                  <a:gd name="connsiteX1" fmla="*/ 41566 w 124317"/>
                  <a:gd name="connsiteY1" fmla="*/ 250149 h 951854"/>
                  <a:gd name="connsiteX2" fmla="*/ 120941 w 124317"/>
                  <a:gd name="connsiteY2" fmla="*/ 920074 h 951854"/>
                  <a:gd name="connsiteX3" fmla="*/ 98716 w 124317"/>
                  <a:gd name="connsiteY3" fmla="*/ 796249 h 951854"/>
                  <a:gd name="connsiteX4" fmla="*/ 291 w 124317"/>
                  <a:gd name="connsiteY4" fmla="*/ 377149 h 951854"/>
                  <a:gd name="connsiteX5" fmla="*/ 57441 w 124317"/>
                  <a:gd name="connsiteY5" fmla="*/ 2499 h 9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17" h="951854">
                    <a:moveTo>
                      <a:pt x="57441" y="2499"/>
                    </a:moveTo>
                    <a:cubicBezTo>
                      <a:pt x="64320" y="-18667"/>
                      <a:pt x="30983" y="97220"/>
                      <a:pt x="41566" y="250149"/>
                    </a:cubicBezTo>
                    <a:cubicBezTo>
                      <a:pt x="52149" y="403078"/>
                      <a:pt x="111416" y="829057"/>
                      <a:pt x="120941" y="920074"/>
                    </a:cubicBezTo>
                    <a:cubicBezTo>
                      <a:pt x="130466" y="1011091"/>
                      <a:pt x="118824" y="886736"/>
                      <a:pt x="98716" y="796249"/>
                    </a:cubicBezTo>
                    <a:cubicBezTo>
                      <a:pt x="78608" y="705762"/>
                      <a:pt x="5053" y="506795"/>
                      <a:pt x="291" y="377149"/>
                    </a:cubicBezTo>
                    <a:cubicBezTo>
                      <a:pt x="-4471" y="247503"/>
                      <a:pt x="50562" y="23665"/>
                      <a:pt x="57441" y="24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02EC40C6-EFDC-489C-903F-64CC8857FD5D}"/>
                  </a:ext>
                </a:extLst>
              </p:cNvPr>
              <p:cNvSpPr/>
              <p:nvPr/>
            </p:nvSpPr>
            <p:spPr>
              <a:xfrm>
                <a:off x="7524243" y="3981265"/>
                <a:ext cx="388165" cy="1138224"/>
              </a:xfrm>
              <a:custGeom>
                <a:avLst/>
                <a:gdLst>
                  <a:gd name="connsiteX0" fmla="*/ 44957 w 388165"/>
                  <a:gd name="connsiteY0" fmla="*/ 185 h 1138224"/>
                  <a:gd name="connsiteX1" fmla="*/ 241807 w 388165"/>
                  <a:gd name="connsiteY1" fmla="*/ 314510 h 1138224"/>
                  <a:gd name="connsiteX2" fmla="*/ 337057 w 388165"/>
                  <a:gd name="connsiteY2" fmla="*/ 441510 h 1138224"/>
                  <a:gd name="connsiteX3" fmla="*/ 321182 w 388165"/>
                  <a:gd name="connsiteY3" fmla="*/ 533585 h 1138224"/>
                  <a:gd name="connsiteX4" fmla="*/ 289432 w 388165"/>
                  <a:gd name="connsiteY4" fmla="*/ 765360 h 1138224"/>
                  <a:gd name="connsiteX5" fmla="*/ 387857 w 388165"/>
                  <a:gd name="connsiteY5" fmla="*/ 1136835 h 1138224"/>
                  <a:gd name="connsiteX6" fmla="*/ 251332 w 388165"/>
                  <a:gd name="connsiteY6" fmla="*/ 879660 h 1138224"/>
                  <a:gd name="connsiteX7" fmla="*/ 197357 w 388165"/>
                  <a:gd name="connsiteY7" fmla="*/ 568510 h 1138224"/>
                  <a:gd name="connsiteX8" fmla="*/ 130682 w 388165"/>
                  <a:gd name="connsiteY8" fmla="*/ 425635 h 1138224"/>
                  <a:gd name="connsiteX9" fmla="*/ 238632 w 388165"/>
                  <a:gd name="connsiteY9" fmla="*/ 368485 h 1138224"/>
                  <a:gd name="connsiteX10" fmla="*/ 13207 w 388165"/>
                  <a:gd name="connsiteY10" fmla="*/ 270060 h 1138224"/>
                  <a:gd name="connsiteX11" fmla="*/ 44957 w 388165"/>
                  <a:gd name="connsiteY11" fmla="*/ 185 h 113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165" h="1138224">
                    <a:moveTo>
                      <a:pt x="44957" y="185"/>
                    </a:moveTo>
                    <a:cubicBezTo>
                      <a:pt x="83057" y="7593"/>
                      <a:pt x="193124" y="240956"/>
                      <a:pt x="241807" y="314510"/>
                    </a:cubicBezTo>
                    <a:cubicBezTo>
                      <a:pt x="290490" y="388064"/>
                      <a:pt x="323828" y="404998"/>
                      <a:pt x="337057" y="441510"/>
                    </a:cubicBezTo>
                    <a:cubicBezTo>
                      <a:pt x="350286" y="478023"/>
                      <a:pt x="329119" y="479610"/>
                      <a:pt x="321182" y="533585"/>
                    </a:cubicBezTo>
                    <a:cubicBezTo>
                      <a:pt x="313245" y="587560"/>
                      <a:pt x="278320" y="664818"/>
                      <a:pt x="289432" y="765360"/>
                    </a:cubicBezTo>
                    <a:cubicBezTo>
                      <a:pt x="300545" y="865902"/>
                      <a:pt x="394207" y="1117785"/>
                      <a:pt x="387857" y="1136835"/>
                    </a:cubicBezTo>
                    <a:cubicBezTo>
                      <a:pt x="381507" y="1155885"/>
                      <a:pt x="283082" y="974381"/>
                      <a:pt x="251332" y="879660"/>
                    </a:cubicBezTo>
                    <a:cubicBezTo>
                      <a:pt x="219582" y="784939"/>
                      <a:pt x="217465" y="644181"/>
                      <a:pt x="197357" y="568510"/>
                    </a:cubicBezTo>
                    <a:cubicBezTo>
                      <a:pt x="177249" y="492839"/>
                      <a:pt x="123803" y="458973"/>
                      <a:pt x="130682" y="425635"/>
                    </a:cubicBezTo>
                    <a:cubicBezTo>
                      <a:pt x="137561" y="392297"/>
                      <a:pt x="258211" y="394414"/>
                      <a:pt x="238632" y="368485"/>
                    </a:cubicBezTo>
                    <a:cubicBezTo>
                      <a:pt x="219053" y="342556"/>
                      <a:pt x="42311" y="330385"/>
                      <a:pt x="13207" y="270060"/>
                    </a:cubicBezTo>
                    <a:cubicBezTo>
                      <a:pt x="-15897" y="209735"/>
                      <a:pt x="6857" y="-7223"/>
                      <a:pt x="44957" y="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D26D04D0-9C1E-4639-A891-190C734C4DBF}"/>
                  </a:ext>
                </a:extLst>
              </p:cNvPr>
              <p:cNvSpPr/>
              <p:nvPr/>
            </p:nvSpPr>
            <p:spPr>
              <a:xfrm>
                <a:off x="5999154" y="3837835"/>
                <a:ext cx="1637587" cy="218112"/>
              </a:xfrm>
              <a:custGeom>
                <a:avLst/>
                <a:gdLst>
                  <a:gd name="connsiteX0" fmla="*/ 26996 w 1637587"/>
                  <a:gd name="connsiteY0" fmla="*/ 83290 h 218112"/>
                  <a:gd name="connsiteX1" fmla="*/ 131771 w 1637587"/>
                  <a:gd name="connsiteY1" fmla="*/ 89640 h 218112"/>
                  <a:gd name="connsiteX2" fmla="*/ 1023946 w 1637587"/>
                  <a:gd name="connsiteY2" fmla="*/ 26140 h 218112"/>
                  <a:gd name="connsiteX3" fmla="*/ 1620846 w 1637587"/>
                  <a:gd name="connsiteY3" fmla="*/ 216640 h 218112"/>
                  <a:gd name="connsiteX4" fmla="*/ 1433521 w 1637587"/>
                  <a:gd name="connsiteY4" fmla="*/ 108690 h 218112"/>
                  <a:gd name="connsiteX5" fmla="*/ 1023946 w 1637587"/>
                  <a:gd name="connsiteY5" fmla="*/ 3915 h 218112"/>
                  <a:gd name="connsiteX6" fmla="*/ 354021 w 1637587"/>
                  <a:gd name="connsiteY6" fmla="*/ 29315 h 218112"/>
                  <a:gd name="connsiteX7" fmla="*/ 26996 w 1637587"/>
                  <a:gd name="connsiteY7" fmla="*/ 83290 h 21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7587" h="218112">
                    <a:moveTo>
                      <a:pt x="26996" y="83290"/>
                    </a:moveTo>
                    <a:cubicBezTo>
                      <a:pt x="-10046" y="93344"/>
                      <a:pt x="-34387" y="99165"/>
                      <a:pt x="131771" y="89640"/>
                    </a:cubicBezTo>
                    <a:cubicBezTo>
                      <a:pt x="297929" y="80115"/>
                      <a:pt x="775767" y="4973"/>
                      <a:pt x="1023946" y="26140"/>
                    </a:cubicBezTo>
                    <a:cubicBezTo>
                      <a:pt x="1272125" y="47307"/>
                      <a:pt x="1552584" y="202882"/>
                      <a:pt x="1620846" y="216640"/>
                    </a:cubicBezTo>
                    <a:cubicBezTo>
                      <a:pt x="1689108" y="230398"/>
                      <a:pt x="1533004" y="144144"/>
                      <a:pt x="1433521" y="108690"/>
                    </a:cubicBezTo>
                    <a:cubicBezTo>
                      <a:pt x="1334038" y="73236"/>
                      <a:pt x="1203863" y="17144"/>
                      <a:pt x="1023946" y="3915"/>
                    </a:cubicBezTo>
                    <a:cubicBezTo>
                      <a:pt x="844029" y="-9314"/>
                      <a:pt x="523883" y="13969"/>
                      <a:pt x="354021" y="29315"/>
                    </a:cubicBezTo>
                    <a:cubicBezTo>
                      <a:pt x="184159" y="44661"/>
                      <a:pt x="64038" y="73236"/>
                      <a:pt x="26996" y="83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84CD6E58-06F1-4F65-8737-4EBEA3526121}"/>
                  </a:ext>
                </a:extLst>
              </p:cNvPr>
              <p:cNvSpPr/>
              <p:nvPr/>
            </p:nvSpPr>
            <p:spPr>
              <a:xfrm>
                <a:off x="5494087" y="3898777"/>
                <a:ext cx="983786" cy="111344"/>
              </a:xfrm>
              <a:custGeom>
                <a:avLst/>
                <a:gdLst>
                  <a:gd name="connsiteX0" fmla="*/ 5013 w 983786"/>
                  <a:gd name="connsiteY0" fmla="*/ 123 h 111344"/>
                  <a:gd name="connsiteX1" fmla="*/ 62163 w 983786"/>
                  <a:gd name="connsiteY1" fmla="*/ 12823 h 111344"/>
                  <a:gd name="connsiteX2" fmla="*/ 309813 w 983786"/>
                  <a:gd name="connsiteY2" fmla="*/ 63623 h 111344"/>
                  <a:gd name="connsiteX3" fmla="*/ 976563 w 983786"/>
                  <a:gd name="connsiteY3" fmla="*/ 111248 h 111344"/>
                  <a:gd name="connsiteX4" fmla="*/ 636838 w 983786"/>
                  <a:gd name="connsiteY4" fmla="*/ 50923 h 111344"/>
                  <a:gd name="connsiteX5" fmla="*/ 217738 w 983786"/>
                  <a:gd name="connsiteY5" fmla="*/ 22348 h 111344"/>
                  <a:gd name="connsiteX6" fmla="*/ 5013 w 983786"/>
                  <a:gd name="connsiteY6" fmla="*/ 123 h 11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786" h="111344">
                    <a:moveTo>
                      <a:pt x="5013" y="123"/>
                    </a:moveTo>
                    <a:cubicBezTo>
                      <a:pt x="-20916" y="-1465"/>
                      <a:pt x="62163" y="12823"/>
                      <a:pt x="62163" y="12823"/>
                    </a:cubicBezTo>
                    <a:cubicBezTo>
                      <a:pt x="112963" y="23406"/>
                      <a:pt x="157413" y="47219"/>
                      <a:pt x="309813" y="63623"/>
                    </a:cubicBezTo>
                    <a:cubicBezTo>
                      <a:pt x="462213" y="80027"/>
                      <a:pt x="922059" y="113365"/>
                      <a:pt x="976563" y="111248"/>
                    </a:cubicBezTo>
                    <a:cubicBezTo>
                      <a:pt x="1031067" y="109131"/>
                      <a:pt x="763309" y="65740"/>
                      <a:pt x="636838" y="50923"/>
                    </a:cubicBezTo>
                    <a:cubicBezTo>
                      <a:pt x="510367" y="36106"/>
                      <a:pt x="324100" y="28698"/>
                      <a:pt x="217738" y="22348"/>
                    </a:cubicBezTo>
                    <a:cubicBezTo>
                      <a:pt x="111376" y="15998"/>
                      <a:pt x="30942" y="1711"/>
                      <a:pt x="5013" y="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4A5CC43-CAD9-430F-A2BD-73B6A8F27399}"/>
                  </a:ext>
                </a:extLst>
              </p:cNvPr>
              <p:cNvSpPr/>
              <p:nvPr/>
            </p:nvSpPr>
            <p:spPr>
              <a:xfrm>
                <a:off x="5805594" y="6482853"/>
                <a:ext cx="571633" cy="159275"/>
              </a:xfrm>
              <a:custGeom>
                <a:avLst/>
                <a:gdLst>
                  <a:gd name="connsiteX0" fmla="*/ 423 w 571633"/>
                  <a:gd name="connsiteY0" fmla="*/ 159247 h 159275"/>
                  <a:gd name="connsiteX1" fmla="*/ 385656 w 571633"/>
                  <a:gd name="connsiteY1" fmla="*/ 28014 h 159275"/>
                  <a:gd name="connsiteX2" fmla="*/ 569806 w 571633"/>
                  <a:gd name="connsiteY2" fmla="*/ 49180 h 159275"/>
                  <a:gd name="connsiteX3" fmla="*/ 470323 w 571633"/>
                  <a:gd name="connsiteY3" fmla="*/ 11080 h 159275"/>
                  <a:gd name="connsiteX4" fmla="*/ 313689 w 571633"/>
                  <a:gd name="connsiteY4" fmla="*/ 15314 h 159275"/>
                  <a:gd name="connsiteX5" fmla="*/ 423 w 571633"/>
                  <a:gd name="connsiteY5" fmla="*/ 159247 h 15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633" h="159275">
                    <a:moveTo>
                      <a:pt x="423" y="159247"/>
                    </a:moveTo>
                    <a:cubicBezTo>
                      <a:pt x="12417" y="161364"/>
                      <a:pt x="290759" y="46358"/>
                      <a:pt x="385656" y="28014"/>
                    </a:cubicBezTo>
                    <a:cubicBezTo>
                      <a:pt x="480553" y="9669"/>
                      <a:pt x="555695" y="52002"/>
                      <a:pt x="569806" y="49180"/>
                    </a:cubicBezTo>
                    <a:cubicBezTo>
                      <a:pt x="583917" y="46358"/>
                      <a:pt x="513009" y="16724"/>
                      <a:pt x="470323" y="11080"/>
                    </a:cubicBezTo>
                    <a:cubicBezTo>
                      <a:pt x="427637" y="5436"/>
                      <a:pt x="393064" y="-12908"/>
                      <a:pt x="313689" y="15314"/>
                    </a:cubicBezTo>
                    <a:cubicBezTo>
                      <a:pt x="234314" y="43536"/>
                      <a:pt x="-11571" y="157130"/>
                      <a:pt x="423" y="1592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485A0355-7400-49DB-8CB8-A0DD779FF08C}"/>
                  </a:ext>
                </a:extLst>
              </p:cNvPr>
              <p:cNvSpPr/>
              <p:nvPr/>
            </p:nvSpPr>
            <p:spPr>
              <a:xfrm>
                <a:off x="5936858" y="6379222"/>
                <a:ext cx="465138" cy="119504"/>
              </a:xfrm>
              <a:custGeom>
                <a:avLst/>
                <a:gdLst>
                  <a:gd name="connsiteX0" fmla="*/ 392 w 465138"/>
                  <a:gd name="connsiteY0" fmla="*/ 118945 h 119504"/>
                  <a:gd name="connsiteX1" fmla="*/ 273442 w 465138"/>
                  <a:gd name="connsiteY1" fmla="*/ 411 h 119504"/>
                  <a:gd name="connsiteX2" fmla="*/ 463942 w 465138"/>
                  <a:gd name="connsiteY2" fmla="*/ 78728 h 119504"/>
                  <a:gd name="connsiteX3" fmla="*/ 336942 w 465138"/>
                  <a:gd name="connsiteY3" fmla="*/ 46978 h 119504"/>
                  <a:gd name="connsiteX4" fmla="*/ 392 w 465138"/>
                  <a:gd name="connsiteY4" fmla="*/ 118945 h 11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138" h="119504">
                    <a:moveTo>
                      <a:pt x="392" y="118945"/>
                    </a:moveTo>
                    <a:cubicBezTo>
                      <a:pt x="-10191" y="111184"/>
                      <a:pt x="196184" y="7114"/>
                      <a:pt x="273442" y="411"/>
                    </a:cubicBezTo>
                    <a:cubicBezTo>
                      <a:pt x="350700" y="-6292"/>
                      <a:pt x="453359" y="70967"/>
                      <a:pt x="463942" y="78728"/>
                    </a:cubicBezTo>
                    <a:cubicBezTo>
                      <a:pt x="474525" y="86489"/>
                      <a:pt x="413495" y="42745"/>
                      <a:pt x="336942" y="46978"/>
                    </a:cubicBezTo>
                    <a:cubicBezTo>
                      <a:pt x="260389" y="51211"/>
                      <a:pt x="10975" y="126706"/>
                      <a:pt x="392" y="1189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866ADAFB-2A54-4B74-9B9F-9859FEDE4EF0}"/>
                  </a:ext>
                </a:extLst>
              </p:cNvPr>
              <p:cNvSpPr/>
              <p:nvPr/>
            </p:nvSpPr>
            <p:spPr>
              <a:xfrm>
                <a:off x="6498411" y="6443354"/>
                <a:ext cx="404103" cy="171722"/>
              </a:xfrm>
              <a:custGeom>
                <a:avLst/>
                <a:gdLst>
                  <a:gd name="connsiteX0" fmla="*/ 8222 w 404103"/>
                  <a:gd name="connsiteY0" fmla="*/ 4013 h 171722"/>
                  <a:gd name="connsiteX1" fmla="*/ 84422 w 404103"/>
                  <a:gd name="connsiteY1" fmla="*/ 18829 h 171722"/>
                  <a:gd name="connsiteX2" fmla="*/ 313022 w 404103"/>
                  <a:gd name="connsiteY2" fmla="*/ 71746 h 171722"/>
                  <a:gd name="connsiteX3" fmla="*/ 404039 w 404103"/>
                  <a:gd name="connsiteY3" fmla="*/ 171229 h 171722"/>
                  <a:gd name="connsiteX4" fmla="*/ 321489 w 404103"/>
                  <a:gd name="connsiteY4" fmla="*/ 105613 h 171722"/>
                  <a:gd name="connsiteX5" fmla="*/ 8222 w 404103"/>
                  <a:gd name="connsiteY5" fmla="*/ 4013 h 17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103" h="171722">
                    <a:moveTo>
                      <a:pt x="8222" y="4013"/>
                    </a:moveTo>
                    <a:cubicBezTo>
                      <a:pt x="-31289" y="-10451"/>
                      <a:pt x="84422" y="18829"/>
                      <a:pt x="84422" y="18829"/>
                    </a:cubicBezTo>
                    <a:cubicBezTo>
                      <a:pt x="135222" y="30118"/>
                      <a:pt x="259753" y="46346"/>
                      <a:pt x="313022" y="71746"/>
                    </a:cubicBezTo>
                    <a:cubicBezTo>
                      <a:pt x="366291" y="97146"/>
                      <a:pt x="402628" y="165584"/>
                      <a:pt x="404039" y="171229"/>
                    </a:cubicBezTo>
                    <a:cubicBezTo>
                      <a:pt x="405450" y="176874"/>
                      <a:pt x="383931" y="132777"/>
                      <a:pt x="321489" y="105613"/>
                    </a:cubicBezTo>
                    <a:cubicBezTo>
                      <a:pt x="259047" y="78449"/>
                      <a:pt x="47733" y="18477"/>
                      <a:pt x="8222" y="4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839EAE8A-B897-4338-B6F5-CC7E61E5C921}"/>
                  </a:ext>
                </a:extLst>
              </p:cNvPr>
              <p:cNvSpPr/>
              <p:nvPr/>
            </p:nvSpPr>
            <p:spPr>
              <a:xfrm>
                <a:off x="6470577" y="6550613"/>
                <a:ext cx="549399" cy="261160"/>
              </a:xfrm>
              <a:custGeom>
                <a:avLst/>
                <a:gdLst>
                  <a:gd name="connsiteX0" fmla="*/ 73 w 549399"/>
                  <a:gd name="connsiteY0" fmla="*/ 8937 h 261160"/>
                  <a:gd name="connsiteX1" fmla="*/ 222323 w 549399"/>
                  <a:gd name="connsiteY1" fmla="*/ 6820 h 261160"/>
                  <a:gd name="connsiteX2" fmla="*/ 315456 w 549399"/>
                  <a:gd name="connsiteY2" fmla="*/ 99954 h 261160"/>
                  <a:gd name="connsiteX3" fmla="*/ 539823 w 549399"/>
                  <a:gd name="connsiteY3" fmla="*/ 256587 h 261160"/>
                  <a:gd name="connsiteX4" fmla="*/ 491140 w 549399"/>
                  <a:gd name="connsiteY4" fmla="*/ 212137 h 261160"/>
                  <a:gd name="connsiteX5" fmla="*/ 336623 w 549399"/>
                  <a:gd name="connsiteY5" fmla="*/ 138054 h 261160"/>
                  <a:gd name="connsiteX6" fmla="*/ 199040 w 549399"/>
                  <a:gd name="connsiteY6" fmla="*/ 23754 h 261160"/>
                  <a:gd name="connsiteX7" fmla="*/ 73 w 549399"/>
                  <a:gd name="connsiteY7" fmla="*/ 8937 h 26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9399" h="261160">
                    <a:moveTo>
                      <a:pt x="73" y="8937"/>
                    </a:moveTo>
                    <a:cubicBezTo>
                      <a:pt x="3954" y="6115"/>
                      <a:pt x="169759" y="-8350"/>
                      <a:pt x="222323" y="6820"/>
                    </a:cubicBezTo>
                    <a:cubicBezTo>
                      <a:pt x="274887" y="21990"/>
                      <a:pt x="262539" y="58326"/>
                      <a:pt x="315456" y="99954"/>
                    </a:cubicBezTo>
                    <a:cubicBezTo>
                      <a:pt x="368373" y="141582"/>
                      <a:pt x="510542" y="237890"/>
                      <a:pt x="539823" y="256587"/>
                    </a:cubicBezTo>
                    <a:cubicBezTo>
                      <a:pt x="569104" y="275284"/>
                      <a:pt x="525007" y="231892"/>
                      <a:pt x="491140" y="212137"/>
                    </a:cubicBezTo>
                    <a:cubicBezTo>
                      <a:pt x="457273" y="192382"/>
                      <a:pt x="385306" y="169451"/>
                      <a:pt x="336623" y="138054"/>
                    </a:cubicBezTo>
                    <a:cubicBezTo>
                      <a:pt x="287940" y="106657"/>
                      <a:pt x="250193" y="45626"/>
                      <a:pt x="199040" y="23754"/>
                    </a:cubicBezTo>
                    <a:cubicBezTo>
                      <a:pt x="147887" y="1882"/>
                      <a:pt x="-3808" y="11759"/>
                      <a:pt x="73" y="89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9B5945AE-2D12-4D38-9171-4CC8D213F843}"/>
                  </a:ext>
                </a:extLst>
              </p:cNvPr>
              <p:cNvSpPr/>
              <p:nvPr/>
            </p:nvSpPr>
            <p:spPr>
              <a:xfrm>
                <a:off x="5701517" y="6505783"/>
                <a:ext cx="327932" cy="173225"/>
              </a:xfrm>
              <a:custGeom>
                <a:avLst/>
                <a:gdLst>
                  <a:gd name="connsiteX0" fmla="*/ 324633 w 327932"/>
                  <a:gd name="connsiteY0" fmla="*/ 2967 h 173225"/>
                  <a:gd name="connsiteX1" fmla="*/ 127783 w 327932"/>
                  <a:gd name="connsiteY1" fmla="*/ 77050 h 173225"/>
                  <a:gd name="connsiteX2" fmla="*/ 21950 w 327932"/>
                  <a:gd name="connsiteY2" fmla="*/ 163834 h 173225"/>
                  <a:gd name="connsiteX3" fmla="*/ 19833 w 327932"/>
                  <a:gd name="connsiteY3" fmla="*/ 155367 h 173225"/>
                  <a:gd name="connsiteX4" fmla="*/ 235733 w 327932"/>
                  <a:gd name="connsiteY4" fmla="*/ 26250 h 173225"/>
                  <a:gd name="connsiteX5" fmla="*/ 324633 w 327932"/>
                  <a:gd name="connsiteY5" fmla="*/ 2967 h 1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932" h="173225">
                    <a:moveTo>
                      <a:pt x="324633" y="2967"/>
                    </a:moveTo>
                    <a:cubicBezTo>
                      <a:pt x="306641" y="11434"/>
                      <a:pt x="178230" y="50239"/>
                      <a:pt x="127783" y="77050"/>
                    </a:cubicBezTo>
                    <a:cubicBezTo>
                      <a:pt x="77336" y="103861"/>
                      <a:pt x="39942" y="150781"/>
                      <a:pt x="21950" y="163834"/>
                    </a:cubicBezTo>
                    <a:cubicBezTo>
                      <a:pt x="3958" y="176887"/>
                      <a:pt x="-15797" y="178298"/>
                      <a:pt x="19833" y="155367"/>
                    </a:cubicBezTo>
                    <a:cubicBezTo>
                      <a:pt x="55463" y="132436"/>
                      <a:pt x="188108" y="47769"/>
                      <a:pt x="235733" y="26250"/>
                    </a:cubicBezTo>
                    <a:cubicBezTo>
                      <a:pt x="283358" y="4731"/>
                      <a:pt x="342625" y="-5500"/>
                      <a:pt x="324633" y="2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BDA10F59-19C1-4844-8523-B63F965F8E19}"/>
                  </a:ext>
                </a:extLst>
              </p:cNvPr>
              <p:cNvSpPr/>
              <p:nvPr/>
            </p:nvSpPr>
            <p:spPr>
              <a:xfrm>
                <a:off x="6008064" y="6713213"/>
                <a:ext cx="828769" cy="91974"/>
              </a:xfrm>
              <a:custGeom>
                <a:avLst/>
                <a:gdLst>
                  <a:gd name="connsiteX0" fmla="*/ 9619 w 828769"/>
                  <a:gd name="connsiteY0" fmla="*/ 854 h 91974"/>
                  <a:gd name="connsiteX1" fmla="*/ 87936 w 828769"/>
                  <a:gd name="connsiteY1" fmla="*/ 32604 h 91974"/>
                  <a:gd name="connsiteX2" fmla="*/ 356753 w 828769"/>
                  <a:gd name="connsiteY2" fmla="*/ 83404 h 91974"/>
                  <a:gd name="connsiteX3" fmla="*/ 532436 w 828769"/>
                  <a:gd name="connsiteY3" fmla="*/ 83404 h 91974"/>
                  <a:gd name="connsiteX4" fmla="*/ 828769 w 828769"/>
                  <a:gd name="connsiteY4" fmla="*/ 58004 h 91974"/>
                  <a:gd name="connsiteX5" fmla="*/ 532436 w 828769"/>
                  <a:gd name="connsiteY5" fmla="*/ 91870 h 91974"/>
                  <a:gd name="connsiteX6" fmla="*/ 278436 w 828769"/>
                  <a:gd name="connsiteY6" fmla="*/ 66470 h 91974"/>
                  <a:gd name="connsiteX7" fmla="*/ 9619 w 828769"/>
                  <a:gd name="connsiteY7" fmla="*/ 854 h 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8769" h="91974">
                    <a:moveTo>
                      <a:pt x="9619" y="854"/>
                    </a:moveTo>
                    <a:cubicBezTo>
                      <a:pt x="-22131" y="-4790"/>
                      <a:pt x="30080" y="18846"/>
                      <a:pt x="87936" y="32604"/>
                    </a:cubicBezTo>
                    <a:cubicBezTo>
                      <a:pt x="145792" y="46362"/>
                      <a:pt x="282670" y="74937"/>
                      <a:pt x="356753" y="83404"/>
                    </a:cubicBezTo>
                    <a:cubicBezTo>
                      <a:pt x="430836" y="91871"/>
                      <a:pt x="453767" y="87637"/>
                      <a:pt x="532436" y="83404"/>
                    </a:cubicBezTo>
                    <a:cubicBezTo>
                      <a:pt x="611105" y="79171"/>
                      <a:pt x="828769" y="56593"/>
                      <a:pt x="828769" y="58004"/>
                    </a:cubicBezTo>
                    <a:cubicBezTo>
                      <a:pt x="828769" y="59415"/>
                      <a:pt x="624158" y="90459"/>
                      <a:pt x="532436" y="91870"/>
                    </a:cubicBezTo>
                    <a:cubicBezTo>
                      <a:pt x="440714" y="93281"/>
                      <a:pt x="363808" y="80228"/>
                      <a:pt x="278436" y="66470"/>
                    </a:cubicBezTo>
                    <a:cubicBezTo>
                      <a:pt x="193064" y="52712"/>
                      <a:pt x="41369" y="6498"/>
                      <a:pt x="9619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A1657299-7418-4209-920D-A54CDE05F7D9}"/>
                  </a:ext>
                </a:extLst>
              </p:cNvPr>
              <p:cNvSpPr/>
              <p:nvPr/>
            </p:nvSpPr>
            <p:spPr>
              <a:xfrm>
                <a:off x="5839663" y="6730932"/>
                <a:ext cx="405148" cy="187091"/>
              </a:xfrm>
              <a:custGeom>
                <a:avLst/>
                <a:gdLst>
                  <a:gd name="connsiteX0" fmla="*/ 220 w 405148"/>
                  <a:gd name="connsiteY0" fmla="*/ 68 h 187091"/>
                  <a:gd name="connsiteX1" fmla="*/ 241520 w 405148"/>
                  <a:gd name="connsiteY1" fmla="*/ 152468 h 187091"/>
                  <a:gd name="connsiteX2" fmla="*/ 404504 w 405148"/>
                  <a:gd name="connsiteY2" fmla="*/ 186335 h 187091"/>
                  <a:gd name="connsiteX3" fmla="*/ 285970 w 405148"/>
                  <a:gd name="connsiteY3" fmla="*/ 133418 h 187091"/>
                  <a:gd name="connsiteX4" fmla="*/ 220 w 405148"/>
                  <a:gd name="connsiteY4" fmla="*/ 68 h 18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148" h="187091">
                    <a:moveTo>
                      <a:pt x="220" y="68"/>
                    </a:moveTo>
                    <a:cubicBezTo>
                      <a:pt x="-7188" y="3243"/>
                      <a:pt x="174139" y="121424"/>
                      <a:pt x="241520" y="152468"/>
                    </a:cubicBezTo>
                    <a:cubicBezTo>
                      <a:pt x="308901" y="183512"/>
                      <a:pt x="397096" y="189510"/>
                      <a:pt x="404504" y="186335"/>
                    </a:cubicBezTo>
                    <a:cubicBezTo>
                      <a:pt x="411912" y="183160"/>
                      <a:pt x="354409" y="161288"/>
                      <a:pt x="285970" y="133418"/>
                    </a:cubicBezTo>
                    <a:cubicBezTo>
                      <a:pt x="217531" y="105549"/>
                      <a:pt x="7628" y="-3107"/>
                      <a:pt x="220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D053EECA-E522-4594-8D10-CDA30478D803}"/>
                  </a:ext>
                </a:extLst>
              </p:cNvPr>
              <p:cNvSpPr/>
              <p:nvPr/>
            </p:nvSpPr>
            <p:spPr>
              <a:xfrm>
                <a:off x="6510854" y="6813361"/>
                <a:ext cx="397953" cy="152728"/>
              </a:xfrm>
              <a:custGeom>
                <a:avLst/>
                <a:gdLst>
                  <a:gd name="connsiteX0" fmla="*/ 397946 w 397953"/>
                  <a:gd name="connsiteY0" fmla="*/ 189 h 152728"/>
                  <a:gd name="connsiteX1" fmla="*/ 188396 w 397953"/>
                  <a:gd name="connsiteY1" fmla="*/ 78506 h 152728"/>
                  <a:gd name="connsiteX2" fmla="*/ 13 w 397953"/>
                  <a:gd name="connsiteY2" fmla="*/ 152589 h 152728"/>
                  <a:gd name="connsiteX3" fmla="*/ 179929 w 397953"/>
                  <a:gd name="connsiteY3" fmla="*/ 59456 h 152728"/>
                  <a:gd name="connsiteX4" fmla="*/ 397946 w 397953"/>
                  <a:gd name="connsiteY4" fmla="*/ 189 h 15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53" h="152728">
                    <a:moveTo>
                      <a:pt x="397946" y="189"/>
                    </a:moveTo>
                    <a:cubicBezTo>
                      <a:pt x="399357" y="3364"/>
                      <a:pt x="188396" y="78506"/>
                      <a:pt x="188396" y="78506"/>
                    </a:cubicBezTo>
                    <a:cubicBezTo>
                      <a:pt x="122074" y="103906"/>
                      <a:pt x="1424" y="155764"/>
                      <a:pt x="13" y="152589"/>
                    </a:cubicBezTo>
                    <a:cubicBezTo>
                      <a:pt x="-1398" y="149414"/>
                      <a:pt x="110079" y="84503"/>
                      <a:pt x="179929" y="59456"/>
                    </a:cubicBezTo>
                    <a:cubicBezTo>
                      <a:pt x="249779" y="34409"/>
                      <a:pt x="396535" y="-2986"/>
                      <a:pt x="397946" y="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F339415F-C660-4E59-8384-0729E6F02D26}"/>
                  </a:ext>
                </a:extLst>
              </p:cNvPr>
              <p:cNvSpPr/>
              <p:nvPr/>
            </p:nvSpPr>
            <p:spPr>
              <a:xfrm>
                <a:off x="6098448" y="6980517"/>
                <a:ext cx="623626" cy="25616"/>
              </a:xfrm>
              <a:custGeom>
                <a:avLst/>
                <a:gdLst>
                  <a:gd name="connsiteX0" fmla="*/ 331985 w 623626"/>
                  <a:gd name="connsiteY0" fmla="*/ 17183 h 25616"/>
                  <a:gd name="connsiteX1" fmla="*/ 611385 w 623626"/>
                  <a:gd name="connsiteY1" fmla="*/ 250 h 25616"/>
                  <a:gd name="connsiteX2" fmla="*/ 577519 w 623626"/>
                  <a:gd name="connsiteY2" fmla="*/ 6600 h 25616"/>
                  <a:gd name="connsiteX3" fmla="*/ 3902 w 623626"/>
                  <a:gd name="connsiteY3" fmla="*/ 23533 h 25616"/>
                  <a:gd name="connsiteX4" fmla="*/ 331985 w 623626"/>
                  <a:gd name="connsiteY4" fmla="*/ 17183 h 2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26" h="25616">
                    <a:moveTo>
                      <a:pt x="331985" y="17183"/>
                    </a:moveTo>
                    <a:cubicBezTo>
                      <a:pt x="433232" y="13303"/>
                      <a:pt x="570463" y="2014"/>
                      <a:pt x="611385" y="250"/>
                    </a:cubicBezTo>
                    <a:cubicBezTo>
                      <a:pt x="652307" y="-1514"/>
                      <a:pt x="577519" y="6600"/>
                      <a:pt x="577519" y="6600"/>
                    </a:cubicBezTo>
                    <a:lnTo>
                      <a:pt x="3902" y="23533"/>
                    </a:lnTo>
                    <a:cubicBezTo>
                      <a:pt x="-35256" y="29530"/>
                      <a:pt x="230738" y="21063"/>
                      <a:pt x="331985" y="171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7128D4DC-BA37-4FCD-8A8C-F19A38893C75}"/>
                  </a:ext>
                </a:extLst>
              </p:cNvPr>
              <p:cNvSpPr/>
              <p:nvPr/>
            </p:nvSpPr>
            <p:spPr>
              <a:xfrm>
                <a:off x="6961475" y="4735991"/>
                <a:ext cx="605718" cy="85760"/>
              </a:xfrm>
              <a:custGeom>
                <a:avLst/>
                <a:gdLst>
                  <a:gd name="connsiteX0" fmla="*/ 1300 w 605718"/>
                  <a:gd name="connsiteY0" fmla="*/ 36034 h 85760"/>
                  <a:gd name="connsiteX1" fmla="*/ 102900 w 605718"/>
                  <a:gd name="connsiteY1" fmla="*/ 36034 h 85760"/>
                  <a:gd name="connsiteX2" fmla="*/ 436275 w 605718"/>
                  <a:gd name="connsiteY2" fmla="*/ 1109 h 85760"/>
                  <a:gd name="connsiteX3" fmla="*/ 601375 w 605718"/>
                  <a:gd name="connsiteY3" fmla="*/ 83659 h 85760"/>
                  <a:gd name="connsiteX4" fmla="*/ 522000 w 605718"/>
                  <a:gd name="connsiteY4" fmla="*/ 58259 h 85760"/>
                  <a:gd name="connsiteX5" fmla="*/ 156875 w 605718"/>
                  <a:gd name="connsiteY5" fmla="*/ 26509 h 85760"/>
                  <a:gd name="connsiteX6" fmla="*/ 1300 w 605718"/>
                  <a:gd name="connsiteY6" fmla="*/ 36034 h 8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718" h="85760">
                    <a:moveTo>
                      <a:pt x="1300" y="36034"/>
                    </a:moveTo>
                    <a:cubicBezTo>
                      <a:pt x="-7696" y="37621"/>
                      <a:pt x="30404" y="41855"/>
                      <a:pt x="102900" y="36034"/>
                    </a:cubicBezTo>
                    <a:cubicBezTo>
                      <a:pt x="175396" y="30213"/>
                      <a:pt x="353196" y="-6828"/>
                      <a:pt x="436275" y="1109"/>
                    </a:cubicBezTo>
                    <a:cubicBezTo>
                      <a:pt x="519354" y="9046"/>
                      <a:pt x="587088" y="74134"/>
                      <a:pt x="601375" y="83659"/>
                    </a:cubicBezTo>
                    <a:cubicBezTo>
                      <a:pt x="615662" y="93184"/>
                      <a:pt x="596083" y="67784"/>
                      <a:pt x="522000" y="58259"/>
                    </a:cubicBezTo>
                    <a:cubicBezTo>
                      <a:pt x="447917" y="48734"/>
                      <a:pt x="242600" y="29155"/>
                      <a:pt x="156875" y="26509"/>
                    </a:cubicBezTo>
                    <a:cubicBezTo>
                      <a:pt x="71150" y="23863"/>
                      <a:pt x="10296" y="34447"/>
                      <a:pt x="1300" y="360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CD1E95EC-D981-4295-874B-25F298AC274B}"/>
                  </a:ext>
                </a:extLst>
              </p:cNvPr>
              <p:cNvSpPr/>
              <p:nvPr/>
            </p:nvSpPr>
            <p:spPr>
              <a:xfrm>
                <a:off x="5076465" y="4564734"/>
                <a:ext cx="578890" cy="169271"/>
              </a:xfrm>
              <a:custGeom>
                <a:avLst/>
                <a:gdLst>
                  <a:gd name="connsiteX0" fmla="*/ 360 w 578890"/>
                  <a:gd name="connsiteY0" fmla="*/ 169191 h 169271"/>
                  <a:gd name="connsiteX1" fmla="*/ 311510 w 578890"/>
                  <a:gd name="connsiteY1" fmla="*/ 26316 h 169271"/>
                  <a:gd name="connsiteX2" fmla="*/ 578210 w 578890"/>
                  <a:gd name="connsiteY2" fmla="*/ 42191 h 169271"/>
                  <a:gd name="connsiteX3" fmla="*/ 375010 w 578890"/>
                  <a:gd name="connsiteY3" fmla="*/ 4091 h 169271"/>
                  <a:gd name="connsiteX4" fmla="*/ 360 w 578890"/>
                  <a:gd name="connsiteY4" fmla="*/ 169191 h 16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890" h="169271">
                    <a:moveTo>
                      <a:pt x="360" y="169191"/>
                    </a:moveTo>
                    <a:cubicBezTo>
                      <a:pt x="-10223" y="172895"/>
                      <a:pt x="215202" y="47483"/>
                      <a:pt x="311510" y="26316"/>
                    </a:cubicBezTo>
                    <a:cubicBezTo>
                      <a:pt x="407818" y="5149"/>
                      <a:pt x="567627" y="45895"/>
                      <a:pt x="578210" y="42191"/>
                    </a:cubicBezTo>
                    <a:cubicBezTo>
                      <a:pt x="588793" y="38487"/>
                      <a:pt x="473964" y="-14959"/>
                      <a:pt x="375010" y="4091"/>
                    </a:cubicBezTo>
                    <a:cubicBezTo>
                      <a:pt x="276056" y="23141"/>
                      <a:pt x="10943" y="165487"/>
                      <a:pt x="360" y="1691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578CBC1F-6123-4064-950F-C7972074A568}"/>
                  </a:ext>
                </a:extLst>
              </p:cNvPr>
              <p:cNvSpPr/>
              <p:nvPr/>
            </p:nvSpPr>
            <p:spPr>
              <a:xfrm>
                <a:off x="5939928" y="4436320"/>
                <a:ext cx="982111" cy="273328"/>
              </a:xfrm>
              <a:custGeom>
                <a:avLst/>
                <a:gdLst>
                  <a:gd name="connsiteX0" fmla="*/ 22722 w 982111"/>
                  <a:gd name="connsiteY0" fmla="*/ 11855 h 273328"/>
                  <a:gd name="connsiteX1" fmla="*/ 130672 w 982111"/>
                  <a:gd name="connsiteY1" fmla="*/ 30905 h 273328"/>
                  <a:gd name="connsiteX2" fmla="*/ 425947 w 982111"/>
                  <a:gd name="connsiteY2" fmla="*/ 126155 h 273328"/>
                  <a:gd name="connsiteX3" fmla="*/ 498972 w 982111"/>
                  <a:gd name="connsiteY3" fmla="*/ 272205 h 273328"/>
                  <a:gd name="connsiteX4" fmla="*/ 641847 w 982111"/>
                  <a:gd name="connsiteY4" fmla="*/ 186480 h 273328"/>
                  <a:gd name="connsiteX5" fmla="*/ 981572 w 982111"/>
                  <a:gd name="connsiteY5" fmla="*/ 56305 h 273328"/>
                  <a:gd name="connsiteX6" fmla="*/ 556122 w 982111"/>
                  <a:gd name="connsiteY6" fmla="*/ 199180 h 273328"/>
                  <a:gd name="connsiteX7" fmla="*/ 22722 w 982111"/>
                  <a:gd name="connsiteY7" fmla="*/ 11855 h 27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111" h="273328">
                    <a:moveTo>
                      <a:pt x="22722" y="11855"/>
                    </a:moveTo>
                    <a:cubicBezTo>
                      <a:pt x="-48186" y="-16191"/>
                      <a:pt x="63468" y="11855"/>
                      <a:pt x="130672" y="30905"/>
                    </a:cubicBezTo>
                    <a:cubicBezTo>
                      <a:pt x="197876" y="49955"/>
                      <a:pt x="364564" y="85938"/>
                      <a:pt x="425947" y="126155"/>
                    </a:cubicBezTo>
                    <a:cubicBezTo>
                      <a:pt x="487330" y="166372"/>
                      <a:pt x="462989" y="262151"/>
                      <a:pt x="498972" y="272205"/>
                    </a:cubicBezTo>
                    <a:cubicBezTo>
                      <a:pt x="534955" y="282259"/>
                      <a:pt x="561414" y="222463"/>
                      <a:pt x="641847" y="186480"/>
                    </a:cubicBezTo>
                    <a:cubicBezTo>
                      <a:pt x="722280" y="150497"/>
                      <a:pt x="995860" y="54188"/>
                      <a:pt x="981572" y="56305"/>
                    </a:cubicBezTo>
                    <a:cubicBezTo>
                      <a:pt x="967285" y="58422"/>
                      <a:pt x="715401" y="204472"/>
                      <a:pt x="556122" y="199180"/>
                    </a:cubicBezTo>
                    <a:cubicBezTo>
                      <a:pt x="396843" y="193888"/>
                      <a:pt x="93630" y="39901"/>
                      <a:pt x="22722" y="11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D8217C84-C9BA-4421-B104-87E6B7F88D6B}"/>
                  </a:ext>
                </a:extLst>
              </p:cNvPr>
              <p:cNvSpPr/>
              <p:nvPr/>
            </p:nvSpPr>
            <p:spPr>
              <a:xfrm>
                <a:off x="7465305" y="3466810"/>
                <a:ext cx="493601" cy="1563794"/>
              </a:xfrm>
              <a:custGeom>
                <a:avLst/>
                <a:gdLst>
                  <a:gd name="connsiteX0" fmla="*/ 8645 w 493601"/>
                  <a:gd name="connsiteY0" fmla="*/ 32040 h 1563794"/>
                  <a:gd name="connsiteX1" fmla="*/ 141995 w 493601"/>
                  <a:gd name="connsiteY1" fmla="*/ 324140 h 1563794"/>
                  <a:gd name="connsiteX2" fmla="*/ 278520 w 493601"/>
                  <a:gd name="connsiteY2" fmla="*/ 508290 h 1563794"/>
                  <a:gd name="connsiteX3" fmla="*/ 484895 w 493601"/>
                  <a:gd name="connsiteY3" fmla="*/ 1041690 h 1563794"/>
                  <a:gd name="connsiteX4" fmla="*/ 449970 w 493601"/>
                  <a:gd name="connsiteY4" fmla="*/ 1562390 h 1563794"/>
                  <a:gd name="connsiteX5" fmla="*/ 402345 w 493601"/>
                  <a:gd name="connsiteY5" fmla="*/ 1155990 h 1563794"/>
                  <a:gd name="connsiteX6" fmla="*/ 8645 w 493601"/>
                  <a:gd name="connsiteY6" fmla="*/ 32040 h 15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01" h="1563794">
                    <a:moveTo>
                      <a:pt x="8645" y="32040"/>
                    </a:moveTo>
                    <a:cubicBezTo>
                      <a:pt x="-34747" y="-106602"/>
                      <a:pt x="97016" y="244765"/>
                      <a:pt x="141995" y="324140"/>
                    </a:cubicBezTo>
                    <a:cubicBezTo>
                      <a:pt x="186974" y="403515"/>
                      <a:pt x="221370" y="388698"/>
                      <a:pt x="278520" y="508290"/>
                    </a:cubicBezTo>
                    <a:cubicBezTo>
                      <a:pt x="335670" y="627882"/>
                      <a:pt x="456320" y="866007"/>
                      <a:pt x="484895" y="1041690"/>
                    </a:cubicBezTo>
                    <a:cubicBezTo>
                      <a:pt x="513470" y="1217373"/>
                      <a:pt x="463728" y="1543340"/>
                      <a:pt x="449970" y="1562390"/>
                    </a:cubicBezTo>
                    <a:cubicBezTo>
                      <a:pt x="436212" y="1581440"/>
                      <a:pt x="474312" y="1404698"/>
                      <a:pt x="402345" y="1155990"/>
                    </a:cubicBezTo>
                    <a:cubicBezTo>
                      <a:pt x="330378" y="907282"/>
                      <a:pt x="52037" y="170682"/>
                      <a:pt x="8645" y="32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0F2FDE09-A687-4A18-9216-AE5E1E609E73}"/>
                  </a:ext>
                </a:extLst>
              </p:cNvPr>
              <p:cNvSpPr/>
              <p:nvPr/>
            </p:nvSpPr>
            <p:spPr>
              <a:xfrm>
                <a:off x="5799623" y="2768745"/>
                <a:ext cx="1649630" cy="902666"/>
              </a:xfrm>
              <a:custGeom>
                <a:avLst/>
                <a:gdLst>
                  <a:gd name="connsiteX0" fmla="*/ 4277 w 1649630"/>
                  <a:gd name="connsiteY0" fmla="*/ 6205 h 902666"/>
                  <a:gd name="connsiteX1" fmla="*/ 1020277 w 1649630"/>
                  <a:gd name="connsiteY1" fmla="*/ 247505 h 902666"/>
                  <a:gd name="connsiteX2" fmla="*/ 1617177 w 1649630"/>
                  <a:gd name="connsiteY2" fmla="*/ 866630 h 902666"/>
                  <a:gd name="connsiteX3" fmla="*/ 1556852 w 1649630"/>
                  <a:gd name="connsiteY3" fmla="*/ 790430 h 902666"/>
                  <a:gd name="connsiteX4" fmla="*/ 1442552 w 1649630"/>
                  <a:gd name="connsiteY4" fmla="*/ 469755 h 902666"/>
                  <a:gd name="connsiteX5" fmla="*/ 4277 w 1649630"/>
                  <a:gd name="connsiteY5" fmla="*/ 6205 h 90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9630" h="902666">
                    <a:moveTo>
                      <a:pt x="4277" y="6205"/>
                    </a:moveTo>
                    <a:cubicBezTo>
                      <a:pt x="-66102" y="-30837"/>
                      <a:pt x="751460" y="104101"/>
                      <a:pt x="1020277" y="247505"/>
                    </a:cubicBezTo>
                    <a:cubicBezTo>
                      <a:pt x="1289094" y="390909"/>
                      <a:pt x="1527748" y="776143"/>
                      <a:pt x="1617177" y="866630"/>
                    </a:cubicBezTo>
                    <a:cubicBezTo>
                      <a:pt x="1706606" y="957117"/>
                      <a:pt x="1585956" y="856576"/>
                      <a:pt x="1556852" y="790430"/>
                    </a:cubicBezTo>
                    <a:cubicBezTo>
                      <a:pt x="1527748" y="724284"/>
                      <a:pt x="1695494" y="601517"/>
                      <a:pt x="1442552" y="469755"/>
                    </a:cubicBezTo>
                    <a:cubicBezTo>
                      <a:pt x="1189610" y="337993"/>
                      <a:pt x="74656" y="43247"/>
                      <a:pt x="4277" y="6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6AF03F4-55EA-43D3-B160-EE912D374994}"/>
                  </a:ext>
                </a:extLst>
              </p:cNvPr>
              <p:cNvSpPr/>
              <p:nvPr/>
            </p:nvSpPr>
            <p:spPr>
              <a:xfrm>
                <a:off x="4359151" y="2844319"/>
                <a:ext cx="1634377" cy="527539"/>
              </a:xfrm>
              <a:custGeom>
                <a:avLst/>
                <a:gdLst>
                  <a:gd name="connsiteX0" fmla="*/ 1632074 w 1634377"/>
                  <a:gd name="connsiteY0" fmla="*/ 3656 h 527539"/>
                  <a:gd name="connsiteX1" fmla="*/ 819274 w 1634377"/>
                  <a:gd name="connsiteY1" fmla="*/ 51281 h 527539"/>
                  <a:gd name="connsiteX2" fmla="*/ 454149 w 1634377"/>
                  <a:gd name="connsiteY2" fmla="*/ 349731 h 527539"/>
                  <a:gd name="connsiteX3" fmla="*/ 124 w 1634377"/>
                  <a:gd name="connsiteY3" fmla="*/ 527531 h 527539"/>
                  <a:gd name="connsiteX4" fmla="*/ 498599 w 1634377"/>
                  <a:gd name="connsiteY4" fmla="*/ 356081 h 527539"/>
                  <a:gd name="connsiteX5" fmla="*/ 1044699 w 1634377"/>
                  <a:gd name="connsiteY5" fmla="*/ 92556 h 527539"/>
                  <a:gd name="connsiteX6" fmla="*/ 1632074 w 1634377"/>
                  <a:gd name="connsiteY6" fmla="*/ 3656 h 5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377" h="527539">
                    <a:moveTo>
                      <a:pt x="1632074" y="3656"/>
                    </a:moveTo>
                    <a:cubicBezTo>
                      <a:pt x="1594503" y="-3223"/>
                      <a:pt x="1015595" y="-6398"/>
                      <a:pt x="819274" y="51281"/>
                    </a:cubicBezTo>
                    <a:cubicBezTo>
                      <a:pt x="622953" y="108960"/>
                      <a:pt x="590674" y="270356"/>
                      <a:pt x="454149" y="349731"/>
                    </a:cubicBezTo>
                    <a:cubicBezTo>
                      <a:pt x="317624" y="429106"/>
                      <a:pt x="-7284" y="526473"/>
                      <a:pt x="124" y="527531"/>
                    </a:cubicBezTo>
                    <a:cubicBezTo>
                      <a:pt x="7532" y="528589"/>
                      <a:pt x="324503" y="428577"/>
                      <a:pt x="498599" y="356081"/>
                    </a:cubicBezTo>
                    <a:cubicBezTo>
                      <a:pt x="672695" y="283585"/>
                      <a:pt x="851553" y="149177"/>
                      <a:pt x="1044699" y="92556"/>
                    </a:cubicBezTo>
                    <a:cubicBezTo>
                      <a:pt x="1237845" y="35935"/>
                      <a:pt x="1669645" y="10535"/>
                      <a:pt x="1632074" y="3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9E9C00EE-D01E-4D32-8AF7-268A3B66A053}"/>
                  </a:ext>
                </a:extLst>
              </p:cNvPr>
              <p:cNvSpPr/>
              <p:nvPr/>
            </p:nvSpPr>
            <p:spPr>
              <a:xfrm>
                <a:off x="4476743" y="3218060"/>
                <a:ext cx="684488" cy="296670"/>
              </a:xfrm>
              <a:custGeom>
                <a:avLst/>
                <a:gdLst>
                  <a:gd name="connsiteX0" fmla="*/ 679457 w 684488"/>
                  <a:gd name="connsiteY0" fmla="*/ 10915 h 296670"/>
                  <a:gd name="connsiteX1" fmla="*/ 225432 w 684488"/>
                  <a:gd name="connsiteY1" fmla="*/ 99815 h 296670"/>
                  <a:gd name="connsiteX2" fmla="*/ 7 w 684488"/>
                  <a:gd name="connsiteY2" fmla="*/ 296665 h 296670"/>
                  <a:gd name="connsiteX3" fmla="*/ 231782 w 684488"/>
                  <a:gd name="connsiteY3" fmla="*/ 93465 h 296670"/>
                  <a:gd name="connsiteX4" fmla="*/ 454032 w 684488"/>
                  <a:gd name="connsiteY4" fmla="*/ 10915 h 296670"/>
                  <a:gd name="connsiteX5" fmla="*/ 679457 w 684488"/>
                  <a:gd name="connsiteY5" fmla="*/ 10915 h 29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88" h="296670">
                    <a:moveTo>
                      <a:pt x="679457" y="10915"/>
                    </a:moveTo>
                    <a:cubicBezTo>
                      <a:pt x="641357" y="25732"/>
                      <a:pt x="338674" y="52190"/>
                      <a:pt x="225432" y="99815"/>
                    </a:cubicBezTo>
                    <a:cubicBezTo>
                      <a:pt x="112190" y="147440"/>
                      <a:pt x="-1051" y="297723"/>
                      <a:pt x="7" y="296665"/>
                    </a:cubicBezTo>
                    <a:cubicBezTo>
                      <a:pt x="1065" y="295607"/>
                      <a:pt x="156111" y="141090"/>
                      <a:pt x="231782" y="93465"/>
                    </a:cubicBezTo>
                    <a:cubicBezTo>
                      <a:pt x="307453" y="45840"/>
                      <a:pt x="378890" y="25203"/>
                      <a:pt x="454032" y="10915"/>
                    </a:cubicBezTo>
                    <a:cubicBezTo>
                      <a:pt x="529174" y="-3373"/>
                      <a:pt x="717557" y="-3902"/>
                      <a:pt x="679457" y="10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D6C6E0A2-FC04-4808-B3D8-38856C131B00}"/>
                  </a:ext>
                </a:extLst>
              </p:cNvPr>
              <p:cNvSpPr/>
              <p:nvPr/>
            </p:nvSpPr>
            <p:spPr>
              <a:xfrm>
                <a:off x="4330694" y="3252515"/>
                <a:ext cx="929419" cy="430486"/>
              </a:xfrm>
              <a:custGeom>
                <a:avLst/>
                <a:gdLst>
                  <a:gd name="connsiteX0" fmla="*/ 889006 w 929419"/>
                  <a:gd name="connsiteY0" fmla="*/ 5035 h 430486"/>
                  <a:gd name="connsiteX1" fmla="*/ 269881 w 929419"/>
                  <a:gd name="connsiteY1" fmla="*/ 233635 h 430486"/>
                  <a:gd name="connsiteX2" fmla="*/ 6 w 929419"/>
                  <a:gd name="connsiteY2" fmla="*/ 430485 h 430486"/>
                  <a:gd name="connsiteX3" fmla="*/ 263531 w 929419"/>
                  <a:gd name="connsiteY3" fmla="*/ 236810 h 430486"/>
                  <a:gd name="connsiteX4" fmla="*/ 803281 w 929419"/>
                  <a:gd name="connsiteY4" fmla="*/ 87585 h 430486"/>
                  <a:gd name="connsiteX5" fmla="*/ 889006 w 929419"/>
                  <a:gd name="connsiteY5" fmla="*/ 5035 h 4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419" h="430486">
                    <a:moveTo>
                      <a:pt x="889006" y="5035"/>
                    </a:moveTo>
                    <a:cubicBezTo>
                      <a:pt x="800106" y="29377"/>
                      <a:pt x="418048" y="162727"/>
                      <a:pt x="269881" y="233635"/>
                    </a:cubicBezTo>
                    <a:cubicBezTo>
                      <a:pt x="121714" y="304543"/>
                      <a:pt x="1064" y="429956"/>
                      <a:pt x="6" y="430485"/>
                    </a:cubicBezTo>
                    <a:cubicBezTo>
                      <a:pt x="-1052" y="431014"/>
                      <a:pt x="129652" y="293960"/>
                      <a:pt x="263531" y="236810"/>
                    </a:cubicBezTo>
                    <a:cubicBezTo>
                      <a:pt x="397410" y="179660"/>
                      <a:pt x="699564" y="124627"/>
                      <a:pt x="803281" y="87585"/>
                    </a:cubicBezTo>
                    <a:cubicBezTo>
                      <a:pt x="906998" y="50543"/>
                      <a:pt x="977906" y="-19307"/>
                      <a:pt x="889006" y="50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CE2EAFF5-1E72-4736-B2A5-0D90AE0608A5}"/>
                  </a:ext>
                </a:extLst>
              </p:cNvPr>
              <p:cNvSpPr/>
              <p:nvPr/>
            </p:nvSpPr>
            <p:spPr>
              <a:xfrm>
                <a:off x="4237123" y="3427571"/>
                <a:ext cx="767461" cy="401991"/>
              </a:xfrm>
              <a:custGeom>
                <a:avLst/>
                <a:gdLst>
                  <a:gd name="connsiteX0" fmla="*/ 766677 w 767461"/>
                  <a:gd name="connsiteY0" fmla="*/ 1429 h 401991"/>
                  <a:gd name="connsiteX1" fmla="*/ 455527 w 767461"/>
                  <a:gd name="connsiteY1" fmla="*/ 195104 h 401991"/>
                  <a:gd name="connsiteX2" fmla="*/ 1502 w 767461"/>
                  <a:gd name="connsiteY2" fmla="*/ 385604 h 401991"/>
                  <a:gd name="connsiteX3" fmla="*/ 312652 w 767461"/>
                  <a:gd name="connsiteY3" fmla="*/ 341154 h 401991"/>
                  <a:gd name="connsiteX4" fmla="*/ 414252 w 767461"/>
                  <a:gd name="connsiteY4" fmla="*/ 401479 h 401991"/>
                  <a:gd name="connsiteX5" fmla="*/ 366627 w 767461"/>
                  <a:gd name="connsiteY5" fmla="*/ 299879 h 401991"/>
                  <a:gd name="connsiteX6" fmla="*/ 766677 w 767461"/>
                  <a:gd name="connsiteY6" fmla="*/ 1429 h 40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461" h="401991">
                    <a:moveTo>
                      <a:pt x="766677" y="1429"/>
                    </a:moveTo>
                    <a:cubicBezTo>
                      <a:pt x="781494" y="-16033"/>
                      <a:pt x="583056" y="131075"/>
                      <a:pt x="455527" y="195104"/>
                    </a:cubicBezTo>
                    <a:cubicBezTo>
                      <a:pt x="327998" y="259133"/>
                      <a:pt x="25314" y="361262"/>
                      <a:pt x="1502" y="385604"/>
                    </a:cubicBezTo>
                    <a:cubicBezTo>
                      <a:pt x="-22311" y="409946"/>
                      <a:pt x="243860" y="338508"/>
                      <a:pt x="312652" y="341154"/>
                    </a:cubicBezTo>
                    <a:cubicBezTo>
                      <a:pt x="381444" y="343800"/>
                      <a:pt x="405256" y="408358"/>
                      <a:pt x="414252" y="401479"/>
                    </a:cubicBezTo>
                    <a:cubicBezTo>
                      <a:pt x="423248" y="394600"/>
                      <a:pt x="305244" y="363379"/>
                      <a:pt x="366627" y="299879"/>
                    </a:cubicBezTo>
                    <a:cubicBezTo>
                      <a:pt x="428010" y="236379"/>
                      <a:pt x="751860" y="18891"/>
                      <a:pt x="766677" y="14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FF5F64A3-7DD0-496E-9537-BAF948B4E23E}"/>
                  </a:ext>
                </a:extLst>
              </p:cNvPr>
              <p:cNvSpPr/>
              <p:nvPr/>
            </p:nvSpPr>
            <p:spPr>
              <a:xfrm>
                <a:off x="4450422" y="3844490"/>
                <a:ext cx="296213" cy="616877"/>
              </a:xfrm>
              <a:custGeom>
                <a:avLst/>
                <a:gdLst>
                  <a:gd name="connsiteX0" fmla="*/ 296203 w 296213"/>
                  <a:gd name="connsiteY0" fmla="*/ 3610 h 616877"/>
                  <a:gd name="connsiteX1" fmla="*/ 73953 w 296213"/>
                  <a:gd name="connsiteY1" fmla="*/ 397310 h 616877"/>
                  <a:gd name="connsiteX2" fmla="*/ 26328 w 296213"/>
                  <a:gd name="connsiteY2" fmla="*/ 549710 h 616877"/>
                  <a:gd name="connsiteX3" fmla="*/ 928 w 296213"/>
                  <a:gd name="connsiteY3" fmla="*/ 603685 h 616877"/>
                  <a:gd name="connsiteX4" fmla="*/ 58078 w 296213"/>
                  <a:gd name="connsiteY4" fmla="*/ 311585 h 616877"/>
                  <a:gd name="connsiteX5" fmla="*/ 64428 w 296213"/>
                  <a:gd name="connsiteY5" fmla="*/ 206810 h 616877"/>
                  <a:gd name="connsiteX6" fmla="*/ 296203 w 296213"/>
                  <a:gd name="connsiteY6" fmla="*/ 3610 h 61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213" h="616877">
                    <a:moveTo>
                      <a:pt x="296203" y="3610"/>
                    </a:moveTo>
                    <a:cubicBezTo>
                      <a:pt x="297791" y="35360"/>
                      <a:pt x="118932" y="306293"/>
                      <a:pt x="73953" y="397310"/>
                    </a:cubicBezTo>
                    <a:cubicBezTo>
                      <a:pt x="28974" y="488327"/>
                      <a:pt x="38499" y="515314"/>
                      <a:pt x="26328" y="549710"/>
                    </a:cubicBezTo>
                    <a:cubicBezTo>
                      <a:pt x="14157" y="584106"/>
                      <a:pt x="-4364" y="643373"/>
                      <a:pt x="928" y="603685"/>
                    </a:cubicBezTo>
                    <a:cubicBezTo>
                      <a:pt x="6220" y="563998"/>
                      <a:pt x="47495" y="377731"/>
                      <a:pt x="58078" y="311585"/>
                    </a:cubicBezTo>
                    <a:cubicBezTo>
                      <a:pt x="68661" y="245439"/>
                      <a:pt x="26328" y="254964"/>
                      <a:pt x="64428" y="206810"/>
                    </a:cubicBezTo>
                    <a:cubicBezTo>
                      <a:pt x="102528" y="158656"/>
                      <a:pt x="294615" y="-28140"/>
                      <a:pt x="296203" y="3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5A7EAFA0-2F24-4F9A-938C-46D88AC8384B}"/>
                  </a:ext>
                </a:extLst>
              </p:cNvPr>
              <p:cNvSpPr/>
              <p:nvPr/>
            </p:nvSpPr>
            <p:spPr>
              <a:xfrm>
                <a:off x="4401251" y="4505081"/>
                <a:ext cx="116948" cy="605887"/>
              </a:xfrm>
              <a:custGeom>
                <a:avLst/>
                <a:gdLst>
                  <a:gd name="connsiteX0" fmla="*/ 116774 w 116948"/>
                  <a:gd name="connsiteY0" fmla="*/ 244 h 605887"/>
                  <a:gd name="connsiteX1" fmla="*/ 34224 w 116948"/>
                  <a:gd name="connsiteY1" fmla="*/ 251069 h 605887"/>
                  <a:gd name="connsiteX2" fmla="*/ 40574 w 116948"/>
                  <a:gd name="connsiteY2" fmla="*/ 600319 h 605887"/>
                  <a:gd name="connsiteX3" fmla="*/ 11999 w 116948"/>
                  <a:gd name="connsiteY3" fmla="*/ 447919 h 605887"/>
                  <a:gd name="connsiteX4" fmla="*/ 8824 w 116948"/>
                  <a:gd name="connsiteY4" fmla="*/ 209794 h 605887"/>
                  <a:gd name="connsiteX5" fmla="*/ 116774 w 116948"/>
                  <a:gd name="connsiteY5" fmla="*/ 244 h 60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948" h="605887">
                    <a:moveTo>
                      <a:pt x="116774" y="244"/>
                    </a:moveTo>
                    <a:cubicBezTo>
                      <a:pt x="121007" y="7123"/>
                      <a:pt x="46924" y="151057"/>
                      <a:pt x="34224" y="251069"/>
                    </a:cubicBezTo>
                    <a:cubicBezTo>
                      <a:pt x="21524" y="351081"/>
                      <a:pt x="44278" y="567511"/>
                      <a:pt x="40574" y="600319"/>
                    </a:cubicBezTo>
                    <a:cubicBezTo>
                      <a:pt x="36870" y="633127"/>
                      <a:pt x="17291" y="513006"/>
                      <a:pt x="11999" y="447919"/>
                    </a:cubicBezTo>
                    <a:cubicBezTo>
                      <a:pt x="6707" y="382832"/>
                      <a:pt x="-10226" y="285994"/>
                      <a:pt x="8824" y="209794"/>
                    </a:cubicBezTo>
                    <a:cubicBezTo>
                      <a:pt x="27874" y="133594"/>
                      <a:pt x="112541" y="-6635"/>
                      <a:pt x="116774" y="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B92457B1-3F2B-44A9-89E6-7D9E6E155CFD}"/>
                  </a:ext>
                </a:extLst>
              </p:cNvPr>
              <p:cNvSpPr/>
              <p:nvPr/>
            </p:nvSpPr>
            <p:spPr>
              <a:xfrm>
                <a:off x="4376569" y="4810026"/>
                <a:ext cx="180850" cy="1222415"/>
              </a:xfrm>
              <a:custGeom>
                <a:avLst/>
                <a:gdLst>
                  <a:gd name="connsiteX0" fmla="*/ 179556 w 180850"/>
                  <a:gd name="connsiteY0" fmla="*/ 412849 h 1222415"/>
                  <a:gd name="connsiteX1" fmla="*/ 39856 w 180850"/>
                  <a:gd name="connsiteY1" fmla="*/ 755749 h 1222415"/>
                  <a:gd name="connsiteX2" fmla="*/ 14456 w 180850"/>
                  <a:gd name="connsiteY2" fmla="*/ 1212949 h 1222415"/>
                  <a:gd name="connsiteX3" fmla="*/ 4931 w 180850"/>
                  <a:gd name="connsiteY3" fmla="*/ 1016099 h 1222415"/>
                  <a:gd name="connsiteX4" fmla="*/ 93831 w 180850"/>
                  <a:gd name="connsiteY4" fmla="*/ 447774 h 1222415"/>
                  <a:gd name="connsiteX5" fmla="*/ 36681 w 180850"/>
                  <a:gd name="connsiteY5" fmla="*/ 6449 h 1222415"/>
                  <a:gd name="connsiteX6" fmla="*/ 106531 w 180850"/>
                  <a:gd name="connsiteY6" fmla="*/ 200124 h 1222415"/>
                  <a:gd name="connsiteX7" fmla="*/ 179556 w 180850"/>
                  <a:gd name="connsiteY7" fmla="*/ 412849 h 122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850" h="1222415">
                    <a:moveTo>
                      <a:pt x="179556" y="412849"/>
                    </a:moveTo>
                    <a:cubicBezTo>
                      <a:pt x="168443" y="505453"/>
                      <a:pt x="67373" y="622399"/>
                      <a:pt x="39856" y="755749"/>
                    </a:cubicBezTo>
                    <a:cubicBezTo>
                      <a:pt x="12339" y="889099"/>
                      <a:pt x="20277" y="1169557"/>
                      <a:pt x="14456" y="1212949"/>
                    </a:cubicBezTo>
                    <a:cubicBezTo>
                      <a:pt x="8635" y="1256341"/>
                      <a:pt x="-8298" y="1143628"/>
                      <a:pt x="4931" y="1016099"/>
                    </a:cubicBezTo>
                    <a:cubicBezTo>
                      <a:pt x="18160" y="888570"/>
                      <a:pt x="88539" y="616049"/>
                      <a:pt x="93831" y="447774"/>
                    </a:cubicBezTo>
                    <a:cubicBezTo>
                      <a:pt x="99123" y="279499"/>
                      <a:pt x="34564" y="47724"/>
                      <a:pt x="36681" y="6449"/>
                    </a:cubicBezTo>
                    <a:cubicBezTo>
                      <a:pt x="38798" y="-34826"/>
                      <a:pt x="85893" y="132920"/>
                      <a:pt x="106531" y="200124"/>
                    </a:cubicBezTo>
                    <a:cubicBezTo>
                      <a:pt x="127168" y="267328"/>
                      <a:pt x="190669" y="320245"/>
                      <a:pt x="179556" y="412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156DBCFC-63D0-41B4-8BA3-3E6A29DCA903}"/>
                  </a:ext>
                </a:extLst>
              </p:cNvPr>
              <p:cNvSpPr/>
              <p:nvPr/>
            </p:nvSpPr>
            <p:spPr>
              <a:xfrm>
                <a:off x="4139596" y="5191764"/>
                <a:ext cx="334807" cy="215437"/>
              </a:xfrm>
              <a:custGeom>
                <a:avLst/>
                <a:gdLst>
                  <a:gd name="connsiteX0" fmla="*/ 333979 w 334807"/>
                  <a:gd name="connsiteY0" fmla="*/ 215261 h 215437"/>
                  <a:gd name="connsiteX1" fmla="*/ 213329 w 334807"/>
                  <a:gd name="connsiteY1" fmla="*/ 2536 h 215437"/>
                  <a:gd name="connsiteX2" fmla="*/ 604 w 334807"/>
                  <a:gd name="connsiteY2" fmla="*/ 94611 h 215437"/>
                  <a:gd name="connsiteX3" fmla="*/ 156179 w 334807"/>
                  <a:gd name="connsiteY3" fmla="*/ 40636 h 215437"/>
                  <a:gd name="connsiteX4" fmla="*/ 333979 w 334807"/>
                  <a:gd name="connsiteY4" fmla="*/ 215261 h 21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807" h="215437">
                    <a:moveTo>
                      <a:pt x="333979" y="215261"/>
                    </a:moveTo>
                    <a:cubicBezTo>
                      <a:pt x="343504" y="208911"/>
                      <a:pt x="268891" y="22644"/>
                      <a:pt x="213329" y="2536"/>
                    </a:cubicBezTo>
                    <a:cubicBezTo>
                      <a:pt x="157766" y="-17572"/>
                      <a:pt x="10129" y="88261"/>
                      <a:pt x="604" y="94611"/>
                    </a:cubicBezTo>
                    <a:cubicBezTo>
                      <a:pt x="-8921" y="100961"/>
                      <a:pt x="96383" y="26349"/>
                      <a:pt x="156179" y="40636"/>
                    </a:cubicBezTo>
                    <a:cubicBezTo>
                      <a:pt x="215975" y="54923"/>
                      <a:pt x="324454" y="221611"/>
                      <a:pt x="333979" y="215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CA67B54A-F965-40E3-8D3A-26959DDFCFAD}"/>
                  </a:ext>
                </a:extLst>
              </p:cNvPr>
              <p:cNvSpPr/>
              <p:nvPr/>
            </p:nvSpPr>
            <p:spPr>
              <a:xfrm>
                <a:off x="4126964" y="5314681"/>
                <a:ext cx="283226" cy="1321228"/>
              </a:xfrm>
              <a:custGeom>
                <a:avLst/>
                <a:gdLst>
                  <a:gd name="connsiteX0" fmla="*/ 19586 w 283226"/>
                  <a:gd name="connsiteY0" fmla="*/ 269 h 1321228"/>
                  <a:gd name="connsiteX1" fmla="*/ 536 w 283226"/>
                  <a:gd name="connsiteY1" fmla="*/ 308244 h 1321228"/>
                  <a:gd name="connsiteX2" fmla="*/ 10061 w 283226"/>
                  <a:gd name="connsiteY2" fmla="*/ 428894 h 1321228"/>
                  <a:gd name="connsiteX3" fmla="*/ 57686 w 283226"/>
                  <a:gd name="connsiteY3" fmla="*/ 695594 h 1321228"/>
                  <a:gd name="connsiteX4" fmla="*/ 44986 w 283226"/>
                  <a:gd name="connsiteY4" fmla="*/ 990869 h 1321228"/>
                  <a:gd name="connsiteX5" fmla="*/ 73561 w 283226"/>
                  <a:gd name="connsiteY5" fmla="*/ 1143269 h 1321228"/>
                  <a:gd name="connsiteX6" fmla="*/ 283111 w 283226"/>
                  <a:gd name="connsiteY6" fmla="*/ 1321069 h 1321228"/>
                  <a:gd name="connsiteX7" fmla="*/ 102136 w 283226"/>
                  <a:gd name="connsiteY7" fmla="*/ 1111519 h 1321228"/>
                  <a:gd name="connsiteX8" fmla="*/ 32286 w 283226"/>
                  <a:gd name="connsiteY8" fmla="*/ 365394 h 1321228"/>
                  <a:gd name="connsiteX9" fmla="*/ 19586 w 283226"/>
                  <a:gd name="connsiteY9" fmla="*/ 269 h 132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226" h="1321228">
                    <a:moveTo>
                      <a:pt x="19586" y="269"/>
                    </a:moveTo>
                    <a:cubicBezTo>
                      <a:pt x="14294" y="-9256"/>
                      <a:pt x="2123" y="236807"/>
                      <a:pt x="536" y="308244"/>
                    </a:cubicBezTo>
                    <a:cubicBezTo>
                      <a:pt x="-1052" y="379682"/>
                      <a:pt x="536" y="364336"/>
                      <a:pt x="10061" y="428894"/>
                    </a:cubicBezTo>
                    <a:cubicBezTo>
                      <a:pt x="19586" y="493452"/>
                      <a:pt x="51865" y="601932"/>
                      <a:pt x="57686" y="695594"/>
                    </a:cubicBezTo>
                    <a:cubicBezTo>
                      <a:pt x="63507" y="789256"/>
                      <a:pt x="42340" y="916257"/>
                      <a:pt x="44986" y="990869"/>
                    </a:cubicBezTo>
                    <a:cubicBezTo>
                      <a:pt x="47632" y="1065481"/>
                      <a:pt x="33874" y="1088236"/>
                      <a:pt x="73561" y="1143269"/>
                    </a:cubicBezTo>
                    <a:cubicBezTo>
                      <a:pt x="113248" y="1198302"/>
                      <a:pt x="278349" y="1326361"/>
                      <a:pt x="283111" y="1321069"/>
                    </a:cubicBezTo>
                    <a:cubicBezTo>
                      <a:pt x="287874" y="1315777"/>
                      <a:pt x="143940" y="1270798"/>
                      <a:pt x="102136" y="1111519"/>
                    </a:cubicBezTo>
                    <a:cubicBezTo>
                      <a:pt x="60332" y="952240"/>
                      <a:pt x="40753" y="555894"/>
                      <a:pt x="32286" y="365394"/>
                    </a:cubicBezTo>
                    <a:cubicBezTo>
                      <a:pt x="23819" y="174894"/>
                      <a:pt x="24878" y="9794"/>
                      <a:pt x="19586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B9EE2E2C-0E8B-4460-915C-9CC701FC45FB}"/>
                  </a:ext>
                </a:extLst>
              </p:cNvPr>
              <p:cNvSpPr/>
              <p:nvPr/>
            </p:nvSpPr>
            <p:spPr>
              <a:xfrm>
                <a:off x="4224028" y="5302195"/>
                <a:ext cx="122634" cy="812127"/>
              </a:xfrm>
              <a:custGeom>
                <a:avLst/>
                <a:gdLst>
                  <a:gd name="connsiteX0" fmla="*/ 33647 w 122634"/>
                  <a:gd name="connsiteY0" fmla="*/ 55 h 812127"/>
                  <a:gd name="connsiteX1" fmla="*/ 74922 w 122634"/>
                  <a:gd name="connsiteY1" fmla="*/ 168330 h 812127"/>
                  <a:gd name="connsiteX2" fmla="*/ 17772 w 122634"/>
                  <a:gd name="connsiteY2" fmla="*/ 336605 h 812127"/>
                  <a:gd name="connsiteX3" fmla="*/ 5072 w 122634"/>
                  <a:gd name="connsiteY3" fmla="*/ 441380 h 812127"/>
                  <a:gd name="connsiteX4" fmla="*/ 93972 w 122634"/>
                  <a:gd name="connsiteY4" fmla="*/ 803330 h 812127"/>
                  <a:gd name="connsiteX5" fmla="*/ 52697 w 122634"/>
                  <a:gd name="connsiteY5" fmla="*/ 673155 h 812127"/>
                  <a:gd name="connsiteX6" fmla="*/ 27297 w 122634"/>
                  <a:gd name="connsiteY6" fmla="*/ 371530 h 812127"/>
                  <a:gd name="connsiteX7" fmla="*/ 122547 w 122634"/>
                  <a:gd name="connsiteY7" fmla="*/ 152455 h 812127"/>
                  <a:gd name="connsiteX8" fmla="*/ 33647 w 122634"/>
                  <a:gd name="connsiteY8" fmla="*/ 55 h 8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34" h="812127">
                    <a:moveTo>
                      <a:pt x="33647" y="55"/>
                    </a:moveTo>
                    <a:cubicBezTo>
                      <a:pt x="25710" y="2701"/>
                      <a:pt x="77568" y="112238"/>
                      <a:pt x="74922" y="168330"/>
                    </a:cubicBezTo>
                    <a:cubicBezTo>
                      <a:pt x="72276" y="224422"/>
                      <a:pt x="29414" y="291097"/>
                      <a:pt x="17772" y="336605"/>
                    </a:cubicBezTo>
                    <a:cubicBezTo>
                      <a:pt x="6130" y="382113"/>
                      <a:pt x="-7628" y="363593"/>
                      <a:pt x="5072" y="441380"/>
                    </a:cubicBezTo>
                    <a:cubicBezTo>
                      <a:pt x="17772" y="519168"/>
                      <a:pt x="86035" y="764701"/>
                      <a:pt x="93972" y="803330"/>
                    </a:cubicBezTo>
                    <a:cubicBezTo>
                      <a:pt x="101910" y="841959"/>
                      <a:pt x="63810" y="745122"/>
                      <a:pt x="52697" y="673155"/>
                    </a:cubicBezTo>
                    <a:cubicBezTo>
                      <a:pt x="41585" y="601188"/>
                      <a:pt x="15655" y="458313"/>
                      <a:pt x="27297" y="371530"/>
                    </a:cubicBezTo>
                    <a:cubicBezTo>
                      <a:pt x="38939" y="284747"/>
                      <a:pt x="119372" y="214897"/>
                      <a:pt x="122547" y="152455"/>
                    </a:cubicBezTo>
                    <a:cubicBezTo>
                      <a:pt x="125722" y="90013"/>
                      <a:pt x="41584" y="-2591"/>
                      <a:pt x="33647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B1ED9C5E-958D-4B42-B08C-3654F11E865B}"/>
                  </a:ext>
                </a:extLst>
              </p:cNvPr>
              <p:cNvSpPr/>
              <p:nvPr/>
            </p:nvSpPr>
            <p:spPr>
              <a:xfrm>
                <a:off x="7875352" y="5609449"/>
                <a:ext cx="197153" cy="529042"/>
              </a:xfrm>
              <a:custGeom>
                <a:avLst/>
                <a:gdLst>
                  <a:gd name="connsiteX0" fmla="*/ 4998 w 197153"/>
                  <a:gd name="connsiteY0" fmla="*/ 6068 h 529042"/>
                  <a:gd name="connsiteX1" fmla="*/ 57915 w 197153"/>
                  <a:gd name="connsiteY1" fmla="*/ 8184 h 529042"/>
                  <a:gd name="connsiteX2" fmla="*/ 140465 w 197153"/>
                  <a:gd name="connsiteY2" fmla="*/ 16651 h 529042"/>
                  <a:gd name="connsiteX3" fmla="*/ 148931 w 197153"/>
                  <a:gd name="connsiteY3" fmla="*/ 205034 h 529042"/>
                  <a:gd name="connsiteX4" fmla="*/ 89665 w 197153"/>
                  <a:gd name="connsiteY4" fmla="*/ 528884 h 529042"/>
                  <a:gd name="connsiteX5" fmla="*/ 174331 w 197153"/>
                  <a:gd name="connsiteY5" fmla="*/ 245251 h 529042"/>
                  <a:gd name="connsiteX6" fmla="*/ 184915 w 197153"/>
                  <a:gd name="connsiteY6" fmla="*/ 31468 h 529042"/>
                  <a:gd name="connsiteX7" fmla="*/ 4998 w 197153"/>
                  <a:gd name="connsiteY7" fmla="*/ 6068 h 52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153" h="529042">
                    <a:moveTo>
                      <a:pt x="4998" y="6068"/>
                    </a:moveTo>
                    <a:cubicBezTo>
                      <a:pt x="-16169" y="2187"/>
                      <a:pt x="35337" y="6420"/>
                      <a:pt x="57915" y="8184"/>
                    </a:cubicBezTo>
                    <a:cubicBezTo>
                      <a:pt x="80493" y="9948"/>
                      <a:pt x="125296" y="-16157"/>
                      <a:pt x="140465" y="16651"/>
                    </a:cubicBezTo>
                    <a:cubicBezTo>
                      <a:pt x="155634" y="49459"/>
                      <a:pt x="157398" y="119662"/>
                      <a:pt x="148931" y="205034"/>
                    </a:cubicBezTo>
                    <a:cubicBezTo>
                      <a:pt x="140464" y="290406"/>
                      <a:pt x="85432" y="522181"/>
                      <a:pt x="89665" y="528884"/>
                    </a:cubicBezTo>
                    <a:cubicBezTo>
                      <a:pt x="93898" y="535587"/>
                      <a:pt x="158456" y="328154"/>
                      <a:pt x="174331" y="245251"/>
                    </a:cubicBezTo>
                    <a:cubicBezTo>
                      <a:pt x="190206" y="162348"/>
                      <a:pt x="210668" y="69215"/>
                      <a:pt x="184915" y="31468"/>
                    </a:cubicBezTo>
                    <a:cubicBezTo>
                      <a:pt x="159162" y="-6279"/>
                      <a:pt x="26165" y="9949"/>
                      <a:pt x="4998" y="6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0AF7AEA6-DA94-4B06-AD23-755788932DAB}"/>
                  </a:ext>
                </a:extLst>
              </p:cNvPr>
              <p:cNvSpPr/>
              <p:nvPr/>
            </p:nvSpPr>
            <p:spPr>
              <a:xfrm>
                <a:off x="4324879" y="5331948"/>
                <a:ext cx="266533" cy="1708866"/>
              </a:xfrm>
              <a:custGeom>
                <a:avLst/>
                <a:gdLst>
                  <a:gd name="connsiteX0" fmla="*/ 151871 w 266533"/>
                  <a:gd name="connsiteY0" fmla="*/ 52852 h 1708866"/>
                  <a:gd name="connsiteX1" fmla="*/ 126471 w 266533"/>
                  <a:gd name="connsiteY1" fmla="*/ 122702 h 1708866"/>
                  <a:gd name="connsiteX2" fmla="*/ 31221 w 266533"/>
                  <a:gd name="connsiteY2" fmla="*/ 475127 h 1708866"/>
                  <a:gd name="connsiteX3" fmla="*/ 47096 w 266533"/>
                  <a:gd name="connsiteY3" fmla="*/ 510052 h 1708866"/>
                  <a:gd name="connsiteX4" fmla="*/ 31221 w 266533"/>
                  <a:gd name="connsiteY4" fmla="*/ 783102 h 1708866"/>
                  <a:gd name="connsiteX5" fmla="*/ 2646 w 266533"/>
                  <a:gd name="connsiteY5" fmla="*/ 1135527 h 1708866"/>
                  <a:gd name="connsiteX6" fmla="*/ 104246 w 266533"/>
                  <a:gd name="connsiteY6" fmla="*/ 1138702 h 1708866"/>
                  <a:gd name="connsiteX7" fmla="*/ 85196 w 266533"/>
                  <a:gd name="connsiteY7" fmla="*/ 1221252 h 1708866"/>
                  <a:gd name="connsiteX8" fmla="*/ 139171 w 266533"/>
                  <a:gd name="connsiteY8" fmla="*/ 1278402 h 1708866"/>
                  <a:gd name="connsiteX9" fmla="*/ 116946 w 266533"/>
                  <a:gd name="connsiteY9" fmla="*/ 1329202 h 1708866"/>
                  <a:gd name="connsiteX10" fmla="*/ 177271 w 266533"/>
                  <a:gd name="connsiteY10" fmla="*/ 1364127 h 1708866"/>
                  <a:gd name="connsiteX11" fmla="*/ 129646 w 266533"/>
                  <a:gd name="connsiteY11" fmla="*/ 1437152 h 1708866"/>
                  <a:gd name="connsiteX12" fmla="*/ 189971 w 266533"/>
                  <a:gd name="connsiteY12" fmla="*/ 1437152 h 1708866"/>
                  <a:gd name="connsiteX13" fmla="*/ 183621 w 266533"/>
                  <a:gd name="connsiteY13" fmla="*/ 1472077 h 1708866"/>
                  <a:gd name="connsiteX14" fmla="*/ 199496 w 266533"/>
                  <a:gd name="connsiteY14" fmla="*/ 1614952 h 1708866"/>
                  <a:gd name="connsiteX15" fmla="*/ 266171 w 266533"/>
                  <a:gd name="connsiteY15" fmla="*/ 1707027 h 1708866"/>
                  <a:gd name="connsiteX16" fmla="*/ 221721 w 266533"/>
                  <a:gd name="connsiteY16" fmla="*/ 1532402 h 1708866"/>
                  <a:gd name="connsiteX17" fmla="*/ 129646 w 266533"/>
                  <a:gd name="connsiteY17" fmla="*/ 1157752 h 1708866"/>
                  <a:gd name="connsiteX18" fmla="*/ 113771 w 266533"/>
                  <a:gd name="connsiteY18" fmla="*/ 865652 h 1708866"/>
                  <a:gd name="connsiteX19" fmla="*/ 151871 w 266533"/>
                  <a:gd name="connsiteY19" fmla="*/ 52852 h 170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6533" h="1708866">
                    <a:moveTo>
                      <a:pt x="151871" y="52852"/>
                    </a:moveTo>
                    <a:cubicBezTo>
                      <a:pt x="153988" y="-70973"/>
                      <a:pt x="146579" y="52323"/>
                      <a:pt x="126471" y="122702"/>
                    </a:cubicBezTo>
                    <a:cubicBezTo>
                      <a:pt x="106363" y="193081"/>
                      <a:pt x="44450" y="410569"/>
                      <a:pt x="31221" y="475127"/>
                    </a:cubicBezTo>
                    <a:cubicBezTo>
                      <a:pt x="17992" y="539685"/>
                      <a:pt x="47096" y="458723"/>
                      <a:pt x="47096" y="510052"/>
                    </a:cubicBezTo>
                    <a:cubicBezTo>
                      <a:pt x="47096" y="561381"/>
                      <a:pt x="38629" y="678856"/>
                      <a:pt x="31221" y="783102"/>
                    </a:cubicBezTo>
                    <a:cubicBezTo>
                      <a:pt x="23813" y="887348"/>
                      <a:pt x="-9525" y="1076260"/>
                      <a:pt x="2646" y="1135527"/>
                    </a:cubicBezTo>
                    <a:cubicBezTo>
                      <a:pt x="14817" y="1194794"/>
                      <a:pt x="90488" y="1124414"/>
                      <a:pt x="104246" y="1138702"/>
                    </a:cubicBezTo>
                    <a:cubicBezTo>
                      <a:pt x="118004" y="1152990"/>
                      <a:pt x="79375" y="1197969"/>
                      <a:pt x="85196" y="1221252"/>
                    </a:cubicBezTo>
                    <a:cubicBezTo>
                      <a:pt x="91017" y="1244535"/>
                      <a:pt x="133879" y="1260410"/>
                      <a:pt x="139171" y="1278402"/>
                    </a:cubicBezTo>
                    <a:cubicBezTo>
                      <a:pt x="144463" y="1296394"/>
                      <a:pt x="110596" y="1314914"/>
                      <a:pt x="116946" y="1329202"/>
                    </a:cubicBezTo>
                    <a:cubicBezTo>
                      <a:pt x="123296" y="1343490"/>
                      <a:pt x="175154" y="1346135"/>
                      <a:pt x="177271" y="1364127"/>
                    </a:cubicBezTo>
                    <a:cubicBezTo>
                      <a:pt x="179388" y="1382119"/>
                      <a:pt x="127529" y="1424981"/>
                      <a:pt x="129646" y="1437152"/>
                    </a:cubicBezTo>
                    <a:cubicBezTo>
                      <a:pt x="131763" y="1449323"/>
                      <a:pt x="180975" y="1431331"/>
                      <a:pt x="189971" y="1437152"/>
                    </a:cubicBezTo>
                    <a:cubicBezTo>
                      <a:pt x="198967" y="1442973"/>
                      <a:pt x="182034" y="1442444"/>
                      <a:pt x="183621" y="1472077"/>
                    </a:cubicBezTo>
                    <a:cubicBezTo>
                      <a:pt x="185208" y="1501710"/>
                      <a:pt x="185738" y="1575794"/>
                      <a:pt x="199496" y="1614952"/>
                    </a:cubicBezTo>
                    <a:cubicBezTo>
                      <a:pt x="213254" y="1654110"/>
                      <a:pt x="262467" y="1720785"/>
                      <a:pt x="266171" y="1707027"/>
                    </a:cubicBezTo>
                    <a:cubicBezTo>
                      <a:pt x="269875" y="1693269"/>
                      <a:pt x="244475" y="1623948"/>
                      <a:pt x="221721" y="1532402"/>
                    </a:cubicBezTo>
                    <a:cubicBezTo>
                      <a:pt x="198967" y="1440856"/>
                      <a:pt x="147638" y="1268877"/>
                      <a:pt x="129646" y="1157752"/>
                    </a:cubicBezTo>
                    <a:cubicBezTo>
                      <a:pt x="111654" y="1046627"/>
                      <a:pt x="113242" y="1049273"/>
                      <a:pt x="113771" y="865652"/>
                    </a:cubicBezTo>
                    <a:cubicBezTo>
                      <a:pt x="114300" y="682031"/>
                      <a:pt x="149754" y="176677"/>
                      <a:pt x="151871" y="528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9FCEAE9A-C74E-4EE5-B981-DE2AA63BB828}"/>
                  </a:ext>
                </a:extLst>
              </p:cNvPr>
              <p:cNvSpPr/>
              <p:nvPr/>
            </p:nvSpPr>
            <p:spPr>
              <a:xfrm>
                <a:off x="7549225" y="6168871"/>
                <a:ext cx="452302" cy="1308511"/>
              </a:xfrm>
              <a:custGeom>
                <a:avLst/>
                <a:gdLst>
                  <a:gd name="connsiteX0" fmla="*/ 445425 w 452302"/>
                  <a:gd name="connsiteY0" fmla="*/ 16029 h 1308511"/>
                  <a:gd name="connsiteX1" fmla="*/ 321600 w 452302"/>
                  <a:gd name="connsiteY1" fmla="*/ 352579 h 1308511"/>
                  <a:gd name="connsiteX2" fmla="*/ 261275 w 452302"/>
                  <a:gd name="connsiteY2" fmla="*/ 558954 h 1308511"/>
                  <a:gd name="connsiteX3" fmla="*/ 312075 w 452302"/>
                  <a:gd name="connsiteY3" fmla="*/ 282729 h 1308511"/>
                  <a:gd name="connsiteX4" fmla="*/ 289850 w 452302"/>
                  <a:gd name="connsiteY4" fmla="*/ 733579 h 1308511"/>
                  <a:gd name="connsiteX5" fmla="*/ 289850 w 452302"/>
                  <a:gd name="connsiteY5" fmla="*/ 546254 h 1308511"/>
                  <a:gd name="connsiteX6" fmla="*/ 239050 w 452302"/>
                  <a:gd name="connsiteY6" fmla="*/ 822479 h 1308511"/>
                  <a:gd name="connsiteX7" fmla="*/ 248575 w 452302"/>
                  <a:gd name="connsiteY7" fmla="*/ 787554 h 1308511"/>
                  <a:gd name="connsiteX8" fmla="*/ 191425 w 452302"/>
                  <a:gd name="connsiteY8" fmla="*/ 901854 h 1308511"/>
                  <a:gd name="connsiteX9" fmla="*/ 172375 w 452302"/>
                  <a:gd name="connsiteY9" fmla="*/ 1051079 h 1308511"/>
                  <a:gd name="connsiteX10" fmla="*/ 42200 w 452302"/>
                  <a:gd name="connsiteY10" fmla="*/ 1200304 h 1308511"/>
                  <a:gd name="connsiteX11" fmla="*/ 45375 w 452302"/>
                  <a:gd name="connsiteY11" fmla="*/ 1308254 h 1308511"/>
                  <a:gd name="connsiteX12" fmla="*/ 925 w 452302"/>
                  <a:gd name="connsiteY12" fmla="*/ 1219354 h 1308511"/>
                  <a:gd name="connsiteX13" fmla="*/ 93000 w 452302"/>
                  <a:gd name="connsiteY13" fmla="*/ 911379 h 1308511"/>
                  <a:gd name="connsiteX14" fmla="*/ 445425 w 452302"/>
                  <a:gd name="connsiteY14" fmla="*/ 16029 h 130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302" h="1308511">
                    <a:moveTo>
                      <a:pt x="445425" y="16029"/>
                    </a:moveTo>
                    <a:cubicBezTo>
                      <a:pt x="483525" y="-77104"/>
                      <a:pt x="352292" y="262092"/>
                      <a:pt x="321600" y="352579"/>
                    </a:cubicBezTo>
                    <a:cubicBezTo>
                      <a:pt x="290908" y="443066"/>
                      <a:pt x="262862" y="570596"/>
                      <a:pt x="261275" y="558954"/>
                    </a:cubicBezTo>
                    <a:cubicBezTo>
                      <a:pt x="259688" y="547312"/>
                      <a:pt x="307313" y="253625"/>
                      <a:pt x="312075" y="282729"/>
                    </a:cubicBezTo>
                    <a:cubicBezTo>
                      <a:pt x="316837" y="311833"/>
                      <a:pt x="293554" y="689658"/>
                      <a:pt x="289850" y="733579"/>
                    </a:cubicBezTo>
                    <a:cubicBezTo>
                      <a:pt x="286146" y="777500"/>
                      <a:pt x="298317" y="531437"/>
                      <a:pt x="289850" y="546254"/>
                    </a:cubicBezTo>
                    <a:cubicBezTo>
                      <a:pt x="281383" y="561071"/>
                      <a:pt x="245929" y="782262"/>
                      <a:pt x="239050" y="822479"/>
                    </a:cubicBezTo>
                    <a:cubicBezTo>
                      <a:pt x="232171" y="862696"/>
                      <a:pt x="256512" y="774325"/>
                      <a:pt x="248575" y="787554"/>
                    </a:cubicBezTo>
                    <a:cubicBezTo>
                      <a:pt x="240638" y="800783"/>
                      <a:pt x="204125" y="857933"/>
                      <a:pt x="191425" y="901854"/>
                    </a:cubicBezTo>
                    <a:cubicBezTo>
                      <a:pt x="178725" y="945775"/>
                      <a:pt x="197246" y="1001337"/>
                      <a:pt x="172375" y="1051079"/>
                    </a:cubicBezTo>
                    <a:cubicBezTo>
                      <a:pt x="147504" y="1100821"/>
                      <a:pt x="63367" y="1157442"/>
                      <a:pt x="42200" y="1200304"/>
                    </a:cubicBezTo>
                    <a:cubicBezTo>
                      <a:pt x="21033" y="1243167"/>
                      <a:pt x="52254" y="1305079"/>
                      <a:pt x="45375" y="1308254"/>
                    </a:cubicBezTo>
                    <a:cubicBezTo>
                      <a:pt x="38496" y="1311429"/>
                      <a:pt x="-7012" y="1285500"/>
                      <a:pt x="925" y="1219354"/>
                    </a:cubicBezTo>
                    <a:cubicBezTo>
                      <a:pt x="8862" y="1153208"/>
                      <a:pt x="22621" y="1104525"/>
                      <a:pt x="93000" y="911379"/>
                    </a:cubicBezTo>
                    <a:cubicBezTo>
                      <a:pt x="163379" y="718233"/>
                      <a:pt x="407325" y="109162"/>
                      <a:pt x="445425" y="16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C4B07F6A-2423-49B7-A3DC-191384B87064}"/>
                </a:ext>
              </a:extLst>
            </p:cNvPr>
            <p:cNvSpPr/>
            <p:nvPr/>
          </p:nvSpPr>
          <p:spPr>
            <a:xfrm>
              <a:off x="5190620" y="6085414"/>
              <a:ext cx="1090249" cy="1125306"/>
            </a:xfrm>
            <a:custGeom>
              <a:avLst/>
              <a:gdLst>
                <a:gd name="connsiteX0" fmla="*/ 845055 w 1090249"/>
                <a:gd name="connsiteY0" fmla="*/ 1061 h 1125306"/>
                <a:gd name="connsiteX1" fmla="*/ 940305 w 1090249"/>
                <a:gd name="connsiteY1" fmla="*/ 48686 h 1125306"/>
                <a:gd name="connsiteX2" fmla="*/ 933955 w 1090249"/>
                <a:gd name="connsiteY2" fmla="*/ 102661 h 1125306"/>
                <a:gd name="connsiteX3" fmla="*/ 365630 w 1090249"/>
                <a:gd name="connsiteY3" fmla="*/ 248711 h 1125306"/>
                <a:gd name="connsiteX4" fmla="*/ 349755 w 1090249"/>
                <a:gd name="connsiteY4" fmla="*/ 458261 h 1125306"/>
                <a:gd name="connsiteX5" fmla="*/ 229105 w 1090249"/>
                <a:gd name="connsiteY5" fmla="*/ 797986 h 1125306"/>
                <a:gd name="connsiteX6" fmla="*/ 98930 w 1090249"/>
                <a:gd name="connsiteY6" fmla="*/ 953561 h 1125306"/>
                <a:gd name="connsiteX7" fmla="*/ 32255 w 1090249"/>
                <a:gd name="connsiteY7" fmla="*/ 1017061 h 1125306"/>
                <a:gd name="connsiteX8" fmla="*/ 10030 w 1090249"/>
                <a:gd name="connsiteY8" fmla="*/ 1112311 h 1125306"/>
                <a:gd name="connsiteX9" fmla="*/ 194180 w 1090249"/>
                <a:gd name="connsiteY9" fmla="*/ 702736 h 1125306"/>
                <a:gd name="connsiteX10" fmla="*/ 286255 w 1090249"/>
                <a:gd name="connsiteY10" fmla="*/ 324911 h 1125306"/>
                <a:gd name="connsiteX11" fmla="*/ 768855 w 1090249"/>
                <a:gd name="connsiteY11" fmla="*/ 197911 h 1125306"/>
                <a:gd name="connsiteX12" fmla="*/ 1089530 w 1090249"/>
                <a:gd name="connsiteY12" fmla="*/ 96311 h 1125306"/>
                <a:gd name="connsiteX13" fmla="*/ 845055 w 1090249"/>
                <a:gd name="connsiteY13" fmla="*/ 1061 h 112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249" h="1125306">
                  <a:moveTo>
                    <a:pt x="845055" y="1061"/>
                  </a:moveTo>
                  <a:cubicBezTo>
                    <a:pt x="820184" y="-6876"/>
                    <a:pt x="925488" y="31753"/>
                    <a:pt x="940305" y="48686"/>
                  </a:cubicBezTo>
                  <a:cubicBezTo>
                    <a:pt x="955122" y="65619"/>
                    <a:pt x="1029734" y="69324"/>
                    <a:pt x="933955" y="102661"/>
                  </a:cubicBezTo>
                  <a:cubicBezTo>
                    <a:pt x="838176" y="135998"/>
                    <a:pt x="462997" y="189444"/>
                    <a:pt x="365630" y="248711"/>
                  </a:cubicBezTo>
                  <a:cubicBezTo>
                    <a:pt x="268263" y="307978"/>
                    <a:pt x="372509" y="366715"/>
                    <a:pt x="349755" y="458261"/>
                  </a:cubicBezTo>
                  <a:cubicBezTo>
                    <a:pt x="327001" y="549807"/>
                    <a:pt x="270909" y="715436"/>
                    <a:pt x="229105" y="797986"/>
                  </a:cubicBezTo>
                  <a:cubicBezTo>
                    <a:pt x="187301" y="880536"/>
                    <a:pt x="131738" y="917049"/>
                    <a:pt x="98930" y="953561"/>
                  </a:cubicBezTo>
                  <a:cubicBezTo>
                    <a:pt x="66122" y="990074"/>
                    <a:pt x="47072" y="990603"/>
                    <a:pt x="32255" y="1017061"/>
                  </a:cubicBezTo>
                  <a:cubicBezTo>
                    <a:pt x="17438" y="1043519"/>
                    <a:pt x="-16958" y="1164699"/>
                    <a:pt x="10030" y="1112311"/>
                  </a:cubicBezTo>
                  <a:cubicBezTo>
                    <a:pt x="37017" y="1059924"/>
                    <a:pt x="148142" y="833969"/>
                    <a:pt x="194180" y="702736"/>
                  </a:cubicBezTo>
                  <a:cubicBezTo>
                    <a:pt x="240217" y="571503"/>
                    <a:pt x="190476" y="409049"/>
                    <a:pt x="286255" y="324911"/>
                  </a:cubicBezTo>
                  <a:cubicBezTo>
                    <a:pt x="382034" y="240774"/>
                    <a:pt x="634976" y="236011"/>
                    <a:pt x="768855" y="197911"/>
                  </a:cubicBezTo>
                  <a:cubicBezTo>
                    <a:pt x="902734" y="159811"/>
                    <a:pt x="1074184" y="127003"/>
                    <a:pt x="1089530" y="96311"/>
                  </a:cubicBezTo>
                  <a:cubicBezTo>
                    <a:pt x="1104876" y="65619"/>
                    <a:pt x="869926" y="8998"/>
                    <a:pt x="845055" y="1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5F81FF27-EBD8-4CDE-B8C6-85C7CD0068CB}"/>
                </a:ext>
              </a:extLst>
            </p:cNvPr>
            <p:cNvSpPr/>
            <p:nvPr/>
          </p:nvSpPr>
          <p:spPr>
            <a:xfrm>
              <a:off x="6200294" y="6091597"/>
              <a:ext cx="984766" cy="404591"/>
            </a:xfrm>
            <a:custGeom>
              <a:avLst/>
              <a:gdLst>
                <a:gd name="connsiteX0" fmla="*/ 3656 w 984766"/>
                <a:gd name="connsiteY0" fmla="*/ 1228 h 404591"/>
                <a:gd name="connsiteX1" fmla="*/ 83031 w 984766"/>
                <a:gd name="connsiteY1" fmla="*/ 39328 h 404591"/>
                <a:gd name="connsiteX2" fmla="*/ 295756 w 984766"/>
                <a:gd name="connsiteY2" fmla="*/ 131403 h 404591"/>
                <a:gd name="connsiteX3" fmla="*/ 587856 w 984766"/>
                <a:gd name="connsiteY3" fmla="*/ 179028 h 404591"/>
                <a:gd name="connsiteX4" fmla="*/ 981556 w 984766"/>
                <a:gd name="connsiteY4" fmla="*/ 404453 h 404591"/>
                <a:gd name="connsiteX5" fmla="*/ 756131 w 984766"/>
                <a:gd name="connsiteY5" fmla="*/ 210778 h 404591"/>
                <a:gd name="connsiteX6" fmla="*/ 435456 w 984766"/>
                <a:gd name="connsiteY6" fmla="*/ 96478 h 404591"/>
                <a:gd name="connsiteX7" fmla="*/ 397356 w 984766"/>
                <a:gd name="connsiteY7" fmla="*/ 125053 h 404591"/>
                <a:gd name="connsiteX8" fmla="*/ 743431 w 984766"/>
                <a:gd name="connsiteY8" fmla="*/ 188553 h 404591"/>
                <a:gd name="connsiteX9" fmla="*/ 397356 w 984766"/>
                <a:gd name="connsiteY9" fmla="*/ 112353 h 404591"/>
                <a:gd name="connsiteX10" fmla="*/ 187806 w 984766"/>
                <a:gd name="connsiteY10" fmla="*/ 80603 h 404591"/>
                <a:gd name="connsiteX11" fmla="*/ 3656 w 984766"/>
                <a:gd name="connsiteY11" fmla="*/ 1228 h 40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766" h="404591">
                  <a:moveTo>
                    <a:pt x="3656" y="1228"/>
                  </a:moveTo>
                  <a:cubicBezTo>
                    <a:pt x="-13806" y="-5651"/>
                    <a:pt x="34348" y="17632"/>
                    <a:pt x="83031" y="39328"/>
                  </a:cubicBezTo>
                  <a:cubicBezTo>
                    <a:pt x="131714" y="61024"/>
                    <a:pt x="211618" y="108120"/>
                    <a:pt x="295756" y="131403"/>
                  </a:cubicBezTo>
                  <a:cubicBezTo>
                    <a:pt x="379894" y="154686"/>
                    <a:pt x="473556" y="133520"/>
                    <a:pt x="587856" y="179028"/>
                  </a:cubicBezTo>
                  <a:cubicBezTo>
                    <a:pt x="702156" y="224536"/>
                    <a:pt x="953510" y="399161"/>
                    <a:pt x="981556" y="404453"/>
                  </a:cubicBezTo>
                  <a:cubicBezTo>
                    <a:pt x="1009602" y="409745"/>
                    <a:pt x="847148" y="262107"/>
                    <a:pt x="756131" y="210778"/>
                  </a:cubicBezTo>
                  <a:cubicBezTo>
                    <a:pt x="665114" y="159449"/>
                    <a:pt x="495252" y="110765"/>
                    <a:pt x="435456" y="96478"/>
                  </a:cubicBezTo>
                  <a:cubicBezTo>
                    <a:pt x="375660" y="82191"/>
                    <a:pt x="346027" y="109707"/>
                    <a:pt x="397356" y="125053"/>
                  </a:cubicBezTo>
                  <a:cubicBezTo>
                    <a:pt x="448685" y="140399"/>
                    <a:pt x="743431" y="190670"/>
                    <a:pt x="743431" y="188553"/>
                  </a:cubicBezTo>
                  <a:cubicBezTo>
                    <a:pt x="743431" y="186436"/>
                    <a:pt x="489960" y="130345"/>
                    <a:pt x="397356" y="112353"/>
                  </a:cubicBezTo>
                  <a:cubicBezTo>
                    <a:pt x="304752" y="94361"/>
                    <a:pt x="254481" y="97536"/>
                    <a:pt x="187806" y="80603"/>
                  </a:cubicBezTo>
                  <a:cubicBezTo>
                    <a:pt x="121131" y="63670"/>
                    <a:pt x="21118" y="8107"/>
                    <a:pt x="3656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A26C37F-DE24-40B7-8122-A54624411D92}"/>
                </a:ext>
              </a:extLst>
            </p:cNvPr>
            <p:cNvSpPr/>
            <p:nvPr/>
          </p:nvSpPr>
          <p:spPr>
            <a:xfrm>
              <a:off x="5765556" y="6299193"/>
              <a:ext cx="659105" cy="329593"/>
            </a:xfrm>
            <a:custGeom>
              <a:avLst/>
              <a:gdLst>
                <a:gd name="connsiteX0" fmla="*/ 244 w 659105"/>
                <a:gd name="connsiteY0" fmla="*/ 327032 h 329593"/>
                <a:gd name="connsiteX1" fmla="*/ 49457 w 659105"/>
                <a:gd name="connsiteY1" fmla="*/ 249245 h 329593"/>
                <a:gd name="connsiteX2" fmla="*/ 144707 w 659105"/>
                <a:gd name="connsiteY2" fmla="*/ 41282 h 329593"/>
                <a:gd name="connsiteX3" fmla="*/ 147882 w 659105"/>
                <a:gd name="connsiteY3" fmla="*/ 61920 h 329593"/>
                <a:gd name="connsiteX4" fmla="*/ 176457 w 659105"/>
                <a:gd name="connsiteY4" fmla="*/ 107957 h 329593"/>
                <a:gd name="connsiteX5" fmla="*/ 219319 w 659105"/>
                <a:gd name="connsiteY5" fmla="*/ 106370 h 329593"/>
                <a:gd name="connsiteX6" fmla="*/ 265357 w 659105"/>
                <a:gd name="connsiteY6" fmla="*/ 66682 h 329593"/>
                <a:gd name="connsiteX7" fmla="*/ 301869 w 659105"/>
                <a:gd name="connsiteY7" fmla="*/ 65095 h 329593"/>
                <a:gd name="connsiteX8" fmla="*/ 374894 w 659105"/>
                <a:gd name="connsiteY8" fmla="*/ 57157 h 329593"/>
                <a:gd name="connsiteX9" fmla="*/ 422519 w 659105"/>
                <a:gd name="connsiteY9" fmla="*/ 71445 h 329593"/>
                <a:gd name="connsiteX10" fmla="*/ 497132 w 659105"/>
                <a:gd name="connsiteY10" fmla="*/ 42870 h 329593"/>
                <a:gd name="connsiteX11" fmla="*/ 582857 w 659105"/>
                <a:gd name="connsiteY11" fmla="*/ 184157 h 329593"/>
                <a:gd name="connsiteX12" fmla="*/ 609844 w 659105"/>
                <a:gd name="connsiteY12" fmla="*/ 7 h 329593"/>
                <a:gd name="connsiteX13" fmla="*/ 659057 w 659105"/>
                <a:gd name="connsiteY13" fmla="*/ 176220 h 329593"/>
                <a:gd name="connsiteX14" fmla="*/ 600319 w 659105"/>
                <a:gd name="connsiteY14" fmla="*/ 39695 h 329593"/>
                <a:gd name="connsiteX15" fmla="*/ 579682 w 659105"/>
                <a:gd name="connsiteY15" fmla="*/ 92082 h 329593"/>
                <a:gd name="connsiteX16" fmla="*/ 408232 w 659105"/>
                <a:gd name="connsiteY16" fmla="*/ 61920 h 329593"/>
                <a:gd name="connsiteX17" fmla="*/ 189157 w 659105"/>
                <a:gd name="connsiteY17" fmla="*/ 49220 h 329593"/>
                <a:gd name="connsiteX18" fmla="*/ 122482 w 659105"/>
                <a:gd name="connsiteY18" fmla="*/ 76207 h 329593"/>
                <a:gd name="connsiteX19" fmla="*/ 68507 w 659105"/>
                <a:gd name="connsiteY19" fmla="*/ 166695 h 329593"/>
                <a:gd name="connsiteX20" fmla="*/ 244 w 659105"/>
                <a:gd name="connsiteY20" fmla="*/ 327032 h 3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9105" h="329593">
                  <a:moveTo>
                    <a:pt x="244" y="327032"/>
                  </a:moveTo>
                  <a:cubicBezTo>
                    <a:pt x="-2931" y="340790"/>
                    <a:pt x="25380" y="296870"/>
                    <a:pt x="49457" y="249245"/>
                  </a:cubicBezTo>
                  <a:cubicBezTo>
                    <a:pt x="73534" y="201620"/>
                    <a:pt x="128303" y="72503"/>
                    <a:pt x="144707" y="41282"/>
                  </a:cubicBezTo>
                  <a:cubicBezTo>
                    <a:pt x="161111" y="10061"/>
                    <a:pt x="142590" y="50807"/>
                    <a:pt x="147882" y="61920"/>
                  </a:cubicBezTo>
                  <a:cubicBezTo>
                    <a:pt x="153174" y="73032"/>
                    <a:pt x="164551" y="100549"/>
                    <a:pt x="176457" y="107957"/>
                  </a:cubicBezTo>
                  <a:cubicBezTo>
                    <a:pt x="188363" y="115365"/>
                    <a:pt x="204502" y="113249"/>
                    <a:pt x="219319" y="106370"/>
                  </a:cubicBezTo>
                  <a:cubicBezTo>
                    <a:pt x="234136" y="99491"/>
                    <a:pt x="251599" y="73561"/>
                    <a:pt x="265357" y="66682"/>
                  </a:cubicBezTo>
                  <a:cubicBezTo>
                    <a:pt x="279115" y="59803"/>
                    <a:pt x="283613" y="66682"/>
                    <a:pt x="301869" y="65095"/>
                  </a:cubicBezTo>
                  <a:cubicBezTo>
                    <a:pt x="320125" y="63507"/>
                    <a:pt x="354786" y="56099"/>
                    <a:pt x="374894" y="57157"/>
                  </a:cubicBezTo>
                  <a:cubicBezTo>
                    <a:pt x="395002" y="58215"/>
                    <a:pt x="402146" y="73826"/>
                    <a:pt x="422519" y="71445"/>
                  </a:cubicBezTo>
                  <a:cubicBezTo>
                    <a:pt x="442892" y="69064"/>
                    <a:pt x="470409" y="24085"/>
                    <a:pt x="497132" y="42870"/>
                  </a:cubicBezTo>
                  <a:cubicBezTo>
                    <a:pt x="523855" y="61655"/>
                    <a:pt x="564072" y="191301"/>
                    <a:pt x="582857" y="184157"/>
                  </a:cubicBezTo>
                  <a:cubicBezTo>
                    <a:pt x="601642" y="177013"/>
                    <a:pt x="597144" y="1330"/>
                    <a:pt x="609844" y="7"/>
                  </a:cubicBezTo>
                  <a:cubicBezTo>
                    <a:pt x="622544" y="-1316"/>
                    <a:pt x="660644" y="169605"/>
                    <a:pt x="659057" y="176220"/>
                  </a:cubicBezTo>
                  <a:cubicBezTo>
                    <a:pt x="657470" y="182835"/>
                    <a:pt x="613548" y="53718"/>
                    <a:pt x="600319" y="39695"/>
                  </a:cubicBezTo>
                  <a:cubicBezTo>
                    <a:pt x="587090" y="25672"/>
                    <a:pt x="611697" y="88378"/>
                    <a:pt x="579682" y="92082"/>
                  </a:cubicBezTo>
                  <a:cubicBezTo>
                    <a:pt x="547668" y="95786"/>
                    <a:pt x="473320" y="69064"/>
                    <a:pt x="408232" y="61920"/>
                  </a:cubicBezTo>
                  <a:cubicBezTo>
                    <a:pt x="343145" y="54776"/>
                    <a:pt x="236782" y="46839"/>
                    <a:pt x="189157" y="49220"/>
                  </a:cubicBezTo>
                  <a:cubicBezTo>
                    <a:pt x="141532" y="51601"/>
                    <a:pt x="142590" y="56628"/>
                    <a:pt x="122482" y="76207"/>
                  </a:cubicBezTo>
                  <a:cubicBezTo>
                    <a:pt x="102374" y="95786"/>
                    <a:pt x="89938" y="124362"/>
                    <a:pt x="68507" y="166695"/>
                  </a:cubicBezTo>
                  <a:cubicBezTo>
                    <a:pt x="47076" y="209028"/>
                    <a:pt x="3419" y="313274"/>
                    <a:pt x="244" y="327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590C95EF-EE65-430B-B5D8-5997906D4288}"/>
                </a:ext>
              </a:extLst>
            </p:cNvPr>
            <p:cNvSpPr/>
            <p:nvPr/>
          </p:nvSpPr>
          <p:spPr>
            <a:xfrm>
              <a:off x="6400822" y="6319248"/>
              <a:ext cx="656837" cy="512040"/>
            </a:xfrm>
            <a:custGeom>
              <a:avLst/>
              <a:gdLst>
                <a:gd name="connsiteX0" fmla="*/ 9503 w 656837"/>
                <a:gd name="connsiteY0" fmla="*/ 124415 h 512040"/>
                <a:gd name="connsiteX1" fmla="*/ 49191 w 656837"/>
                <a:gd name="connsiteY1" fmla="*/ 92665 h 512040"/>
                <a:gd name="connsiteX2" fmla="*/ 131741 w 656837"/>
                <a:gd name="connsiteY2" fmla="*/ 590 h 512040"/>
                <a:gd name="connsiteX3" fmla="*/ 134916 w 656837"/>
                <a:gd name="connsiteY3" fmla="*/ 141877 h 512040"/>
                <a:gd name="connsiteX4" fmla="*/ 111103 w 656837"/>
                <a:gd name="connsiteY4" fmla="*/ 176802 h 512040"/>
                <a:gd name="connsiteX5" fmla="*/ 304778 w 656837"/>
                <a:gd name="connsiteY5" fmla="*/ 32340 h 512040"/>
                <a:gd name="connsiteX6" fmla="*/ 341291 w 656837"/>
                <a:gd name="connsiteY6" fmla="*/ 130765 h 512040"/>
                <a:gd name="connsiteX7" fmla="*/ 417491 w 656837"/>
                <a:gd name="connsiteY7" fmla="*/ 141877 h 512040"/>
                <a:gd name="connsiteX8" fmla="*/ 534966 w 656837"/>
                <a:gd name="connsiteY8" fmla="*/ 162515 h 512040"/>
                <a:gd name="connsiteX9" fmla="*/ 461941 w 656837"/>
                <a:gd name="connsiteY9" fmla="*/ 165690 h 512040"/>
                <a:gd name="connsiteX10" fmla="*/ 577828 w 656837"/>
                <a:gd name="connsiteY10" fmla="*/ 230777 h 512040"/>
                <a:gd name="connsiteX11" fmla="*/ 614341 w 656837"/>
                <a:gd name="connsiteY11" fmla="*/ 337140 h 512040"/>
                <a:gd name="connsiteX12" fmla="*/ 496866 w 656837"/>
                <a:gd name="connsiteY12" fmla="*/ 413340 h 512040"/>
                <a:gd name="connsiteX13" fmla="*/ 455591 w 656837"/>
                <a:gd name="connsiteY13" fmla="*/ 392702 h 512040"/>
                <a:gd name="connsiteX14" fmla="*/ 550841 w 656837"/>
                <a:gd name="connsiteY14" fmla="*/ 416515 h 512040"/>
                <a:gd name="connsiteX15" fmla="*/ 517503 w 656837"/>
                <a:gd name="connsiteY15" fmla="*/ 486365 h 512040"/>
                <a:gd name="connsiteX16" fmla="*/ 552428 w 656837"/>
                <a:gd name="connsiteY16" fmla="*/ 507002 h 512040"/>
                <a:gd name="connsiteX17" fmla="*/ 649266 w 656837"/>
                <a:gd name="connsiteY17" fmla="*/ 399052 h 512040"/>
                <a:gd name="connsiteX18" fmla="*/ 627041 w 656837"/>
                <a:gd name="connsiteY18" fmla="*/ 251415 h 512040"/>
                <a:gd name="connsiteX19" fmla="*/ 441303 w 656837"/>
                <a:gd name="connsiteY19" fmla="*/ 110127 h 512040"/>
                <a:gd name="connsiteX20" fmla="*/ 282553 w 656837"/>
                <a:gd name="connsiteY20" fmla="*/ 81552 h 512040"/>
                <a:gd name="connsiteX21" fmla="*/ 201591 w 656837"/>
                <a:gd name="connsiteY21" fmla="*/ 103777 h 512040"/>
                <a:gd name="connsiteX22" fmla="*/ 230166 w 656837"/>
                <a:gd name="connsiteY22" fmla="*/ 10115 h 512040"/>
                <a:gd name="connsiteX23" fmla="*/ 9503 w 656837"/>
                <a:gd name="connsiteY23" fmla="*/ 124415 h 5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6837" h="512040">
                  <a:moveTo>
                    <a:pt x="9503" y="124415"/>
                  </a:moveTo>
                  <a:cubicBezTo>
                    <a:pt x="-20659" y="138173"/>
                    <a:pt x="28818" y="113302"/>
                    <a:pt x="49191" y="92665"/>
                  </a:cubicBezTo>
                  <a:cubicBezTo>
                    <a:pt x="69564" y="72028"/>
                    <a:pt x="117454" y="-7612"/>
                    <a:pt x="131741" y="590"/>
                  </a:cubicBezTo>
                  <a:cubicBezTo>
                    <a:pt x="146028" y="8792"/>
                    <a:pt x="138356" y="112508"/>
                    <a:pt x="134916" y="141877"/>
                  </a:cubicBezTo>
                  <a:cubicBezTo>
                    <a:pt x="131476" y="171246"/>
                    <a:pt x="82793" y="195058"/>
                    <a:pt x="111103" y="176802"/>
                  </a:cubicBezTo>
                  <a:cubicBezTo>
                    <a:pt x="139413" y="158546"/>
                    <a:pt x="266414" y="40013"/>
                    <a:pt x="304778" y="32340"/>
                  </a:cubicBezTo>
                  <a:cubicBezTo>
                    <a:pt x="343142" y="24667"/>
                    <a:pt x="322506" y="112509"/>
                    <a:pt x="341291" y="130765"/>
                  </a:cubicBezTo>
                  <a:cubicBezTo>
                    <a:pt x="360076" y="149021"/>
                    <a:pt x="385212" y="136585"/>
                    <a:pt x="417491" y="141877"/>
                  </a:cubicBezTo>
                  <a:cubicBezTo>
                    <a:pt x="449770" y="147169"/>
                    <a:pt x="527558" y="158546"/>
                    <a:pt x="534966" y="162515"/>
                  </a:cubicBezTo>
                  <a:cubicBezTo>
                    <a:pt x="542374" y="166484"/>
                    <a:pt x="454797" y="154313"/>
                    <a:pt x="461941" y="165690"/>
                  </a:cubicBezTo>
                  <a:cubicBezTo>
                    <a:pt x="469085" y="177067"/>
                    <a:pt x="552428" y="202202"/>
                    <a:pt x="577828" y="230777"/>
                  </a:cubicBezTo>
                  <a:cubicBezTo>
                    <a:pt x="603228" y="259352"/>
                    <a:pt x="627835" y="306713"/>
                    <a:pt x="614341" y="337140"/>
                  </a:cubicBezTo>
                  <a:cubicBezTo>
                    <a:pt x="600847" y="367567"/>
                    <a:pt x="523324" y="404080"/>
                    <a:pt x="496866" y="413340"/>
                  </a:cubicBezTo>
                  <a:cubicBezTo>
                    <a:pt x="470408" y="422600"/>
                    <a:pt x="446595" y="392173"/>
                    <a:pt x="455591" y="392702"/>
                  </a:cubicBezTo>
                  <a:cubicBezTo>
                    <a:pt x="464587" y="393231"/>
                    <a:pt x="540522" y="400905"/>
                    <a:pt x="550841" y="416515"/>
                  </a:cubicBezTo>
                  <a:cubicBezTo>
                    <a:pt x="561160" y="432125"/>
                    <a:pt x="517239" y="471284"/>
                    <a:pt x="517503" y="486365"/>
                  </a:cubicBezTo>
                  <a:cubicBezTo>
                    <a:pt x="517767" y="501446"/>
                    <a:pt x="530468" y="521554"/>
                    <a:pt x="552428" y="507002"/>
                  </a:cubicBezTo>
                  <a:cubicBezTo>
                    <a:pt x="574388" y="492450"/>
                    <a:pt x="636831" y="441650"/>
                    <a:pt x="649266" y="399052"/>
                  </a:cubicBezTo>
                  <a:cubicBezTo>
                    <a:pt x="661701" y="356454"/>
                    <a:pt x="661701" y="299569"/>
                    <a:pt x="627041" y="251415"/>
                  </a:cubicBezTo>
                  <a:cubicBezTo>
                    <a:pt x="592381" y="203261"/>
                    <a:pt x="498718" y="138437"/>
                    <a:pt x="441303" y="110127"/>
                  </a:cubicBezTo>
                  <a:cubicBezTo>
                    <a:pt x="383888" y="81817"/>
                    <a:pt x="322505" y="82610"/>
                    <a:pt x="282553" y="81552"/>
                  </a:cubicBezTo>
                  <a:cubicBezTo>
                    <a:pt x="242601" y="80494"/>
                    <a:pt x="210322" y="115683"/>
                    <a:pt x="201591" y="103777"/>
                  </a:cubicBezTo>
                  <a:cubicBezTo>
                    <a:pt x="192860" y="91871"/>
                    <a:pt x="261122" y="9850"/>
                    <a:pt x="230166" y="10115"/>
                  </a:cubicBezTo>
                  <a:cubicBezTo>
                    <a:pt x="199210" y="10380"/>
                    <a:pt x="39665" y="110657"/>
                    <a:pt x="9503" y="124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32632D5A-6A0A-478D-812A-8CC5859F6D9E}"/>
                </a:ext>
              </a:extLst>
            </p:cNvPr>
            <p:cNvSpPr/>
            <p:nvPr/>
          </p:nvSpPr>
          <p:spPr>
            <a:xfrm>
              <a:off x="7120392" y="6495997"/>
              <a:ext cx="182238" cy="572069"/>
            </a:xfrm>
            <a:custGeom>
              <a:avLst/>
              <a:gdLst>
                <a:gd name="connsiteX0" fmla="*/ 75 w 182238"/>
                <a:gd name="connsiteY0" fmla="*/ 53 h 572069"/>
                <a:gd name="connsiteX1" fmla="*/ 118608 w 182238"/>
                <a:gd name="connsiteY1" fmla="*/ 150336 h 572069"/>
                <a:gd name="connsiteX2" fmla="*/ 95325 w 182238"/>
                <a:gd name="connsiteY2" fmla="*/ 266753 h 572069"/>
                <a:gd name="connsiteX3" fmla="*/ 139775 w 182238"/>
                <a:gd name="connsiteY3" fmla="*/ 230770 h 572069"/>
                <a:gd name="connsiteX4" fmla="*/ 120725 w 182238"/>
                <a:gd name="connsiteY4" fmla="*/ 461486 h 572069"/>
                <a:gd name="connsiteX5" fmla="*/ 135541 w 182238"/>
                <a:gd name="connsiteY5" fmla="*/ 497470 h 572069"/>
                <a:gd name="connsiteX6" fmla="*/ 82625 w 182238"/>
                <a:gd name="connsiteY6" fmla="*/ 565203 h 572069"/>
                <a:gd name="connsiteX7" fmla="*/ 182108 w 182238"/>
                <a:gd name="connsiteY7" fmla="*/ 313320 h 572069"/>
                <a:gd name="connsiteX8" fmla="*/ 101675 w 182238"/>
                <a:gd name="connsiteY8" fmla="*/ 167270 h 572069"/>
                <a:gd name="connsiteX9" fmla="*/ 75 w 182238"/>
                <a:gd name="connsiteY9" fmla="*/ 53 h 57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238" h="572069">
                  <a:moveTo>
                    <a:pt x="75" y="53"/>
                  </a:moveTo>
                  <a:cubicBezTo>
                    <a:pt x="2897" y="-2769"/>
                    <a:pt x="102733" y="105886"/>
                    <a:pt x="118608" y="150336"/>
                  </a:cubicBezTo>
                  <a:cubicBezTo>
                    <a:pt x="134483" y="194786"/>
                    <a:pt x="91797" y="253347"/>
                    <a:pt x="95325" y="266753"/>
                  </a:cubicBezTo>
                  <a:cubicBezTo>
                    <a:pt x="98853" y="280159"/>
                    <a:pt x="135542" y="198315"/>
                    <a:pt x="139775" y="230770"/>
                  </a:cubicBezTo>
                  <a:cubicBezTo>
                    <a:pt x="144008" y="263226"/>
                    <a:pt x="121431" y="417036"/>
                    <a:pt x="120725" y="461486"/>
                  </a:cubicBezTo>
                  <a:cubicBezTo>
                    <a:pt x="120019" y="505936"/>
                    <a:pt x="141891" y="480184"/>
                    <a:pt x="135541" y="497470"/>
                  </a:cubicBezTo>
                  <a:cubicBezTo>
                    <a:pt x="129191" y="514756"/>
                    <a:pt x="74864" y="595895"/>
                    <a:pt x="82625" y="565203"/>
                  </a:cubicBezTo>
                  <a:cubicBezTo>
                    <a:pt x="90386" y="534511"/>
                    <a:pt x="178933" y="379642"/>
                    <a:pt x="182108" y="313320"/>
                  </a:cubicBezTo>
                  <a:cubicBezTo>
                    <a:pt x="185283" y="246998"/>
                    <a:pt x="129544" y="218776"/>
                    <a:pt x="101675" y="167270"/>
                  </a:cubicBezTo>
                  <a:cubicBezTo>
                    <a:pt x="73806" y="115764"/>
                    <a:pt x="-2747" y="2875"/>
                    <a:pt x="75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01A2C3B2-71F4-4BF2-8140-17BC1942ED17}"/>
                </a:ext>
              </a:extLst>
            </p:cNvPr>
            <p:cNvSpPr/>
            <p:nvPr/>
          </p:nvSpPr>
          <p:spPr>
            <a:xfrm>
              <a:off x="6027584" y="6955180"/>
              <a:ext cx="701654" cy="489712"/>
            </a:xfrm>
            <a:custGeom>
              <a:avLst/>
              <a:gdLst>
                <a:gd name="connsiteX0" fmla="*/ 683 w 701654"/>
                <a:gd name="connsiteY0" fmla="*/ 70037 h 489712"/>
                <a:gd name="connsiteX1" fmla="*/ 89583 w 701654"/>
                <a:gd name="connsiteY1" fmla="*/ 93320 h 489712"/>
                <a:gd name="connsiteX2" fmla="*/ 252566 w 701654"/>
                <a:gd name="connsiteY2" fmla="*/ 163170 h 489712"/>
                <a:gd name="connsiteX3" fmla="*/ 172133 w 701654"/>
                <a:gd name="connsiteY3" fmla="*/ 391770 h 489712"/>
                <a:gd name="connsiteX4" fmla="*/ 288549 w 701654"/>
                <a:gd name="connsiteY4" fmla="*/ 203387 h 489712"/>
                <a:gd name="connsiteX5" fmla="*/ 299133 w 701654"/>
                <a:gd name="connsiteY5" fmla="*/ 489137 h 489712"/>
                <a:gd name="connsiteX6" fmla="*/ 390149 w 701654"/>
                <a:gd name="connsiteY6" fmla="*/ 281703 h 489712"/>
                <a:gd name="connsiteX7" fmla="*/ 445183 w 701654"/>
                <a:gd name="connsiteY7" fmla="*/ 446803 h 489712"/>
                <a:gd name="connsiteX8" fmla="*/ 565833 w 701654"/>
                <a:gd name="connsiteY8" fmla="*/ 197037 h 489712"/>
                <a:gd name="connsiteX9" fmla="*/ 690716 w 701654"/>
                <a:gd name="connsiteY9" fmla="*/ 76387 h 489712"/>
                <a:gd name="connsiteX10" fmla="*/ 267383 w 701654"/>
                <a:gd name="connsiteY10" fmla="*/ 187 h 489712"/>
                <a:gd name="connsiteX11" fmla="*/ 614516 w 701654"/>
                <a:gd name="connsiteY11" fmla="*/ 97553 h 489712"/>
                <a:gd name="connsiteX12" fmla="*/ 500216 w 701654"/>
                <a:gd name="connsiteY12" fmla="*/ 245720 h 489712"/>
                <a:gd name="connsiteX13" fmla="*/ 430366 w 701654"/>
                <a:gd name="connsiteY13" fmla="*/ 324037 h 489712"/>
                <a:gd name="connsiteX14" fmla="*/ 320299 w 701654"/>
                <a:gd name="connsiteY14" fmla="*/ 406587 h 489712"/>
                <a:gd name="connsiteX15" fmla="*/ 318183 w 701654"/>
                <a:gd name="connsiteY15" fmla="*/ 326153 h 489712"/>
                <a:gd name="connsiteX16" fmla="*/ 263149 w 701654"/>
                <a:gd name="connsiteY16" fmla="*/ 207620 h 489712"/>
                <a:gd name="connsiteX17" fmla="*/ 134033 w 701654"/>
                <a:gd name="connsiteY17" fmla="*/ 114487 h 489712"/>
                <a:gd name="connsiteX18" fmla="*/ 683 w 701654"/>
                <a:gd name="connsiteY18" fmla="*/ 70037 h 48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1654" h="489712">
                  <a:moveTo>
                    <a:pt x="683" y="70037"/>
                  </a:moveTo>
                  <a:cubicBezTo>
                    <a:pt x="-6725" y="66509"/>
                    <a:pt x="47602" y="77798"/>
                    <a:pt x="89583" y="93320"/>
                  </a:cubicBezTo>
                  <a:cubicBezTo>
                    <a:pt x="131564" y="108842"/>
                    <a:pt x="238808" y="113428"/>
                    <a:pt x="252566" y="163170"/>
                  </a:cubicBezTo>
                  <a:cubicBezTo>
                    <a:pt x="266324" y="212912"/>
                    <a:pt x="166136" y="385067"/>
                    <a:pt x="172133" y="391770"/>
                  </a:cubicBezTo>
                  <a:cubicBezTo>
                    <a:pt x="178130" y="398473"/>
                    <a:pt x="267382" y="187159"/>
                    <a:pt x="288549" y="203387"/>
                  </a:cubicBezTo>
                  <a:cubicBezTo>
                    <a:pt x="309716" y="219615"/>
                    <a:pt x="282200" y="476084"/>
                    <a:pt x="299133" y="489137"/>
                  </a:cubicBezTo>
                  <a:cubicBezTo>
                    <a:pt x="316066" y="502190"/>
                    <a:pt x="365807" y="288759"/>
                    <a:pt x="390149" y="281703"/>
                  </a:cubicBezTo>
                  <a:cubicBezTo>
                    <a:pt x="414491" y="274647"/>
                    <a:pt x="415902" y="460914"/>
                    <a:pt x="445183" y="446803"/>
                  </a:cubicBezTo>
                  <a:cubicBezTo>
                    <a:pt x="474464" y="432692"/>
                    <a:pt x="524911" y="258773"/>
                    <a:pt x="565833" y="197037"/>
                  </a:cubicBezTo>
                  <a:cubicBezTo>
                    <a:pt x="606755" y="135301"/>
                    <a:pt x="740458" y="109195"/>
                    <a:pt x="690716" y="76387"/>
                  </a:cubicBezTo>
                  <a:cubicBezTo>
                    <a:pt x="640974" y="43579"/>
                    <a:pt x="280083" y="-3341"/>
                    <a:pt x="267383" y="187"/>
                  </a:cubicBezTo>
                  <a:cubicBezTo>
                    <a:pt x="254683" y="3715"/>
                    <a:pt x="575711" y="56631"/>
                    <a:pt x="614516" y="97553"/>
                  </a:cubicBezTo>
                  <a:cubicBezTo>
                    <a:pt x="653321" y="138475"/>
                    <a:pt x="530908" y="207973"/>
                    <a:pt x="500216" y="245720"/>
                  </a:cubicBezTo>
                  <a:cubicBezTo>
                    <a:pt x="469524" y="283467"/>
                    <a:pt x="460352" y="297226"/>
                    <a:pt x="430366" y="324037"/>
                  </a:cubicBezTo>
                  <a:cubicBezTo>
                    <a:pt x="400380" y="350848"/>
                    <a:pt x="338996" y="406234"/>
                    <a:pt x="320299" y="406587"/>
                  </a:cubicBezTo>
                  <a:cubicBezTo>
                    <a:pt x="301602" y="406940"/>
                    <a:pt x="327708" y="359314"/>
                    <a:pt x="318183" y="326153"/>
                  </a:cubicBezTo>
                  <a:cubicBezTo>
                    <a:pt x="308658" y="292992"/>
                    <a:pt x="293841" y="242898"/>
                    <a:pt x="263149" y="207620"/>
                  </a:cubicBezTo>
                  <a:cubicBezTo>
                    <a:pt x="232457" y="172342"/>
                    <a:pt x="173897" y="136007"/>
                    <a:pt x="134033" y="114487"/>
                  </a:cubicBezTo>
                  <a:cubicBezTo>
                    <a:pt x="94169" y="92968"/>
                    <a:pt x="8091" y="73565"/>
                    <a:pt x="683" y="70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1CCE0826-3976-40BC-80F0-BD09916FCFCD}"/>
                </a:ext>
              </a:extLst>
            </p:cNvPr>
            <p:cNvSpPr/>
            <p:nvPr/>
          </p:nvSpPr>
          <p:spPr>
            <a:xfrm>
              <a:off x="5596475" y="6645595"/>
              <a:ext cx="537852" cy="683900"/>
            </a:xfrm>
            <a:custGeom>
              <a:avLst/>
              <a:gdLst>
                <a:gd name="connsiteX0" fmla="*/ 289975 w 537852"/>
                <a:gd name="connsiteY0" fmla="*/ 2855 h 683900"/>
                <a:gd name="connsiteX1" fmla="*/ 96300 w 537852"/>
                <a:gd name="connsiteY1" fmla="*/ 48893 h 683900"/>
                <a:gd name="connsiteX2" fmla="*/ 21688 w 537852"/>
                <a:gd name="connsiteY2" fmla="*/ 187005 h 683900"/>
                <a:gd name="connsiteX3" fmla="*/ 75663 w 537852"/>
                <a:gd name="connsiteY3" fmla="*/ 109218 h 683900"/>
                <a:gd name="connsiteX4" fmla="*/ 47088 w 537852"/>
                <a:gd name="connsiteY4" fmla="*/ 212405 h 683900"/>
                <a:gd name="connsiteX5" fmla="*/ 85188 w 537852"/>
                <a:gd name="connsiteY5" fmla="*/ 213993 h 683900"/>
                <a:gd name="connsiteX6" fmla="*/ 137575 w 537852"/>
                <a:gd name="connsiteY6" fmla="*/ 345755 h 683900"/>
                <a:gd name="connsiteX7" fmla="*/ 153450 w 537852"/>
                <a:gd name="connsiteY7" fmla="*/ 291780 h 683900"/>
                <a:gd name="connsiteX8" fmla="*/ 194725 w 537852"/>
                <a:gd name="connsiteY8" fmla="*/ 480693 h 683900"/>
                <a:gd name="connsiteX9" fmla="*/ 212188 w 537852"/>
                <a:gd name="connsiteY9" fmla="*/ 472755 h 683900"/>
                <a:gd name="connsiteX10" fmla="*/ 258225 w 537852"/>
                <a:gd name="connsiteY10" fmla="*/ 534668 h 683900"/>
                <a:gd name="connsiteX11" fmla="*/ 537625 w 537852"/>
                <a:gd name="connsiteY11" fmla="*/ 507680 h 683900"/>
                <a:gd name="connsiteX12" fmla="*/ 309025 w 537852"/>
                <a:gd name="connsiteY12" fmla="*/ 509268 h 683900"/>
                <a:gd name="connsiteX13" fmla="*/ 496350 w 537852"/>
                <a:gd name="connsiteY13" fmla="*/ 529905 h 683900"/>
                <a:gd name="connsiteX14" fmla="*/ 364588 w 537852"/>
                <a:gd name="connsiteY14" fmla="*/ 612455 h 683900"/>
                <a:gd name="connsiteX15" fmla="*/ 472538 w 537852"/>
                <a:gd name="connsiteY15" fmla="*/ 672780 h 683900"/>
                <a:gd name="connsiteX16" fmla="*/ 451900 w 537852"/>
                <a:gd name="connsiteY16" fmla="*/ 671193 h 683900"/>
                <a:gd name="connsiteX17" fmla="*/ 197900 w 537852"/>
                <a:gd name="connsiteY17" fmla="*/ 544193 h 683900"/>
                <a:gd name="connsiteX18" fmla="*/ 50263 w 537852"/>
                <a:gd name="connsiteY18" fmla="*/ 218755 h 683900"/>
                <a:gd name="connsiteX19" fmla="*/ 18513 w 537852"/>
                <a:gd name="connsiteY19" fmla="*/ 120330 h 683900"/>
                <a:gd name="connsiteX20" fmla="*/ 289975 w 537852"/>
                <a:gd name="connsiteY20" fmla="*/ 2855 h 68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7852" h="683900">
                  <a:moveTo>
                    <a:pt x="289975" y="2855"/>
                  </a:moveTo>
                  <a:cubicBezTo>
                    <a:pt x="302939" y="-9051"/>
                    <a:pt x="141014" y="18201"/>
                    <a:pt x="96300" y="48893"/>
                  </a:cubicBezTo>
                  <a:cubicBezTo>
                    <a:pt x="51586" y="79585"/>
                    <a:pt x="25127" y="176951"/>
                    <a:pt x="21688" y="187005"/>
                  </a:cubicBezTo>
                  <a:cubicBezTo>
                    <a:pt x="18248" y="197059"/>
                    <a:pt x="71430" y="104985"/>
                    <a:pt x="75663" y="109218"/>
                  </a:cubicBezTo>
                  <a:cubicBezTo>
                    <a:pt x="79896" y="113451"/>
                    <a:pt x="45501" y="194943"/>
                    <a:pt x="47088" y="212405"/>
                  </a:cubicBezTo>
                  <a:cubicBezTo>
                    <a:pt x="48675" y="229867"/>
                    <a:pt x="70107" y="191768"/>
                    <a:pt x="85188" y="213993"/>
                  </a:cubicBezTo>
                  <a:cubicBezTo>
                    <a:pt x="100269" y="236218"/>
                    <a:pt x="126198" y="332791"/>
                    <a:pt x="137575" y="345755"/>
                  </a:cubicBezTo>
                  <a:cubicBezTo>
                    <a:pt x="148952" y="358719"/>
                    <a:pt x="143925" y="269290"/>
                    <a:pt x="153450" y="291780"/>
                  </a:cubicBezTo>
                  <a:cubicBezTo>
                    <a:pt x="162975" y="314270"/>
                    <a:pt x="184935" y="450531"/>
                    <a:pt x="194725" y="480693"/>
                  </a:cubicBezTo>
                  <a:cubicBezTo>
                    <a:pt x="204515" y="510855"/>
                    <a:pt x="201605" y="463759"/>
                    <a:pt x="212188" y="472755"/>
                  </a:cubicBezTo>
                  <a:cubicBezTo>
                    <a:pt x="222771" y="481751"/>
                    <a:pt x="203985" y="528847"/>
                    <a:pt x="258225" y="534668"/>
                  </a:cubicBezTo>
                  <a:cubicBezTo>
                    <a:pt x="312465" y="540489"/>
                    <a:pt x="529158" y="511913"/>
                    <a:pt x="537625" y="507680"/>
                  </a:cubicBezTo>
                  <a:cubicBezTo>
                    <a:pt x="546092" y="503447"/>
                    <a:pt x="315904" y="505564"/>
                    <a:pt x="309025" y="509268"/>
                  </a:cubicBezTo>
                  <a:cubicBezTo>
                    <a:pt x="302146" y="512972"/>
                    <a:pt x="487090" y="512707"/>
                    <a:pt x="496350" y="529905"/>
                  </a:cubicBezTo>
                  <a:cubicBezTo>
                    <a:pt x="505610" y="547103"/>
                    <a:pt x="368557" y="588643"/>
                    <a:pt x="364588" y="612455"/>
                  </a:cubicBezTo>
                  <a:cubicBezTo>
                    <a:pt x="360619" y="636267"/>
                    <a:pt x="457986" y="662990"/>
                    <a:pt x="472538" y="672780"/>
                  </a:cubicBezTo>
                  <a:cubicBezTo>
                    <a:pt x="487090" y="682570"/>
                    <a:pt x="497673" y="692624"/>
                    <a:pt x="451900" y="671193"/>
                  </a:cubicBezTo>
                  <a:cubicBezTo>
                    <a:pt x="406127" y="649762"/>
                    <a:pt x="264839" y="619599"/>
                    <a:pt x="197900" y="544193"/>
                  </a:cubicBezTo>
                  <a:cubicBezTo>
                    <a:pt x="130960" y="468787"/>
                    <a:pt x="80161" y="289399"/>
                    <a:pt x="50263" y="218755"/>
                  </a:cubicBezTo>
                  <a:cubicBezTo>
                    <a:pt x="20365" y="148111"/>
                    <a:pt x="-26201" y="156578"/>
                    <a:pt x="18513" y="120330"/>
                  </a:cubicBezTo>
                  <a:cubicBezTo>
                    <a:pt x="63227" y="84082"/>
                    <a:pt x="277011" y="14761"/>
                    <a:pt x="289975" y="2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7D7B8212-99F2-4945-8A01-6A433E1726D9}"/>
                </a:ext>
              </a:extLst>
            </p:cNvPr>
            <p:cNvSpPr/>
            <p:nvPr/>
          </p:nvSpPr>
          <p:spPr>
            <a:xfrm>
              <a:off x="6644056" y="6835709"/>
              <a:ext cx="470319" cy="551835"/>
            </a:xfrm>
            <a:custGeom>
              <a:avLst/>
              <a:gdLst>
                <a:gd name="connsiteX0" fmla="*/ 323482 w 470319"/>
                <a:gd name="connsiteY0" fmla="*/ 66 h 551835"/>
                <a:gd name="connsiteX1" fmla="*/ 453657 w 470319"/>
                <a:gd name="connsiteY1" fmla="*/ 265179 h 551835"/>
                <a:gd name="connsiteX2" fmla="*/ 309194 w 470319"/>
                <a:gd name="connsiteY2" fmla="*/ 157229 h 551835"/>
                <a:gd name="connsiteX3" fmla="*/ 374282 w 470319"/>
                <a:gd name="connsiteY3" fmla="*/ 390591 h 551835"/>
                <a:gd name="connsiteX4" fmla="*/ 204419 w 470319"/>
                <a:gd name="connsiteY4" fmla="*/ 327091 h 551835"/>
                <a:gd name="connsiteX5" fmla="*/ 258394 w 470319"/>
                <a:gd name="connsiteY5" fmla="*/ 481079 h 551835"/>
                <a:gd name="connsiteX6" fmla="*/ 217119 w 470319"/>
                <a:gd name="connsiteY6" fmla="*/ 452504 h 551835"/>
                <a:gd name="connsiteX7" fmla="*/ 64719 w 470319"/>
                <a:gd name="connsiteY7" fmla="*/ 422341 h 551835"/>
                <a:gd name="connsiteX8" fmla="*/ 7569 w 470319"/>
                <a:gd name="connsiteY8" fmla="*/ 398529 h 551835"/>
                <a:gd name="connsiteX9" fmla="*/ 223469 w 470319"/>
                <a:gd name="connsiteY9" fmla="*/ 484254 h 551835"/>
                <a:gd name="connsiteX10" fmla="*/ 253632 w 470319"/>
                <a:gd name="connsiteY10" fmla="*/ 550929 h 551835"/>
                <a:gd name="connsiteX11" fmla="*/ 306019 w 470319"/>
                <a:gd name="connsiteY11" fmla="*/ 435041 h 551835"/>
                <a:gd name="connsiteX12" fmla="*/ 402857 w 470319"/>
                <a:gd name="connsiteY12" fmla="*/ 263591 h 551835"/>
                <a:gd name="connsiteX13" fmla="*/ 433019 w 470319"/>
                <a:gd name="connsiteY13" fmla="*/ 279466 h 551835"/>
                <a:gd name="connsiteX14" fmla="*/ 466357 w 470319"/>
                <a:gd name="connsiteY14" fmla="*/ 239779 h 551835"/>
                <a:gd name="connsiteX15" fmla="*/ 323482 w 470319"/>
                <a:gd name="connsiteY15" fmla="*/ 66 h 55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319" h="551835">
                  <a:moveTo>
                    <a:pt x="323482" y="66"/>
                  </a:moveTo>
                  <a:cubicBezTo>
                    <a:pt x="321365" y="4299"/>
                    <a:pt x="456038" y="238985"/>
                    <a:pt x="453657" y="265179"/>
                  </a:cubicBezTo>
                  <a:cubicBezTo>
                    <a:pt x="451276" y="291373"/>
                    <a:pt x="322423" y="136327"/>
                    <a:pt x="309194" y="157229"/>
                  </a:cubicBezTo>
                  <a:cubicBezTo>
                    <a:pt x="295965" y="178131"/>
                    <a:pt x="391744" y="362281"/>
                    <a:pt x="374282" y="390591"/>
                  </a:cubicBezTo>
                  <a:cubicBezTo>
                    <a:pt x="356820" y="418901"/>
                    <a:pt x="223734" y="312010"/>
                    <a:pt x="204419" y="327091"/>
                  </a:cubicBezTo>
                  <a:cubicBezTo>
                    <a:pt x="185104" y="342172"/>
                    <a:pt x="256277" y="460177"/>
                    <a:pt x="258394" y="481079"/>
                  </a:cubicBezTo>
                  <a:cubicBezTo>
                    <a:pt x="260511" y="501981"/>
                    <a:pt x="249398" y="462294"/>
                    <a:pt x="217119" y="452504"/>
                  </a:cubicBezTo>
                  <a:cubicBezTo>
                    <a:pt x="184840" y="442714"/>
                    <a:pt x="99644" y="431337"/>
                    <a:pt x="64719" y="422341"/>
                  </a:cubicBezTo>
                  <a:cubicBezTo>
                    <a:pt x="29794" y="413345"/>
                    <a:pt x="-18889" y="388210"/>
                    <a:pt x="7569" y="398529"/>
                  </a:cubicBezTo>
                  <a:cubicBezTo>
                    <a:pt x="34027" y="408848"/>
                    <a:pt x="182458" y="458854"/>
                    <a:pt x="223469" y="484254"/>
                  </a:cubicBezTo>
                  <a:cubicBezTo>
                    <a:pt x="264480" y="509654"/>
                    <a:pt x="239874" y="559131"/>
                    <a:pt x="253632" y="550929"/>
                  </a:cubicBezTo>
                  <a:cubicBezTo>
                    <a:pt x="267390" y="542727"/>
                    <a:pt x="281148" y="482931"/>
                    <a:pt x="306019" y="435041"/>
                  </a:cubicBezTo>
                  <a:cubicBezTo>
                    <a:pt x="330890" y="387151"/>
                    <a:pt x="381690" y="289520"/>
                    <a:pt x="402857" y="263591"/>
                  </a:cubicBezTo>
                  <a:cubicBezTo>
                    <a:pt x="424024" y="237662"/>
                    <a:pt x="422436" y="283435"/>
                    <a:pt x="433019" y="279466"/>
                  </a:cubicBezTo>
                  <a:cubicBezTo>
                    <a:pt x="443602" y="275497"/>
                    <a:pt x="482761" y="284758"/>
                    <a:pt x="466357" y="239779"/>
                  </a:cubicBezTo>
                  <a:cubicBezTo>
                    <a:pt x="449953" y="194800"/>
                    <a:pt x="325599" y="-4167"/>
                    <a:pt x="32348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D00E562-0A97-437F-A061-C787748C7B60}"/>
                </a:ext>
              </a:extLst>
            </p:cNvPr>
            <p:cNvSpPr/>
            <p:nvPr/>
          </p:nvSpPr>
          <p:spPr>
            <a:xfrm>
              <a:off x="5115932" y="6962701"/>
              <a:ext cx="424963" cy="717687"/>
            </a:xfrm>
            <a:custGeom>
              <a:avLst/>
              <a:gdLst>
                <a:gd name="connsiteX0" fmla="*/ 424443 w 424963"/>
                <a:gd name="connsiteY0" fmla="*/ 74 h 717687"/>
                <a:gd name="connsiteX1" fmla="*/ 49793 w 424963"/>
                <a:gd name="connsiteY1" fmla="*/ 149299 h 717687"/>
                <a:gd name="connsiteX2" fmla="*/ 116468 w 424963"/>
                <a:gd name="connsiteY2" fmla="*/ 504899 h 717687"/>
                <a:gd name="connsiteX3" fmla="*/ 59318 w 424963"/>
                <a:gd name="connsiteY3" fmla="*/ 685874 h 717687"/>
                <a:gd name="connsiteX4" fmla="*/ 8518 w 424963"/>
                <a:gd name="connsiteY4" fmla="*/ 704924 h 717687"/>
                <a:gd name="connsiteX5" fmla="*/ 68843 w 424963"/>
                <a:gd name="connsiteY5" fmla="*/ 549349 h 717687"/>
                <a:gd name="connsiteX6" fmla="*/ 2168 w 424963"/>
                <a:gd name="connsiteY6" fmla="*/ 482674 h 717687"/>
                <a:gd name="connsiteX7" fmla="*/ 167268 w 424963"/>
                <a:gd name="connsiteY7" fmla="*/ 425524 h 717687"/>
                <a:gd name="connsiteX8" fmla="*/ 68843 w 424963"/>
                <a:gd name="connsiteY8" fmla="*/ 238199 h 717687"/>
                <a:gd name="connsiteX9" fmla="*/ 8518 w 424963"/>
                <a:gd name="connsiteY9" fmla="*/ 196924 h 717687"/>
                <a:gd name="connsiteX10" fmla="*/ 129168 w 424963"/>
                <a:gd name="connsiteY10" fmla="*/ 165174 h 717687"/>
                <a:gd name="connsiteX11" fmla="*/ 424443 w 424963"/>
                <a:gd name="connsiteY11" fmla="*/ 74 h 71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963" h="717687">
                  <a:moveTo>
                    <a:pt x="424443" y="74"/>
                  </a:moveTo>
                  <a:cubicBezTo>
                    <a:pt x="411214" y="-2572"/>
                    <a:pt x="101122" y="65162"/>
                    <a:pt x="49793" y="149299"/>
                  </a:cubicBezTo>
                  <a:cubicBezTo>
                    <a:pt x="-1536" y="233436"/>
                    <a:pt x="114881" y="415470"/>
                    <a:pt x="116468" y="504899"/>
                  </a:cubicBezTo>
                  <a:cubicBezTo>
                    <a:pt x="118055" y="594328"/>
                    <a:pt x="77310" y="652537"/>
                    <a:pt x="59318" y="685874"/>
                  </a:cubicBezTo>
                  <a:cubicBezTo>
                    <a:pt x="41326" y="719211"/>
                    <a:pt x="6931" y="727678"/>
                    <a:pt x="8518" y="704924"/>
                  </a:cubicBezTo>
                  <a:cubicBezTo>
                    <a:pt x="10105" y="682170"/>
                    <a:pt x="69901" y="586391"/>
                    <a:pt x="68843" y="549349"/>
                  </a:cubicBezTo>
                  <a:cubicBezTo>
                    <a:pt x="67785" y="512307"/>
                    <a:pt x="-14236" y="503311"/>
                    <a:pt x="2168" y="482674"/>
                  </a:cubicBezTo>
                  <a:cubicBezTo>
                    <a:pt x="18572" y="462037"/>
                    <a:pt x="156155" y="466270"/>
                    <a:pt x="167268" y="425524"/>
                  </a:cubicBezTo>
                  <a:cubicBezTo>
                    <a:pt x="178380" y="384778"/>
                    <a:pt x="95301" y="276299"/>
                    <a:pt x="68843" y="238199"/>
                  </a:cubicBezTo>
                  <a:cubicBezTo>
                    <a:pt x="42385" y="200099"/>
                    <a:pt x="-1536" y="209095"/>
                    <a:pt x="8518" y="196924"/>
                  </a:cubicBezTo>
                  <a:cubicBezTo>
                    <a:pt x="18572" y="184753"/>
                    <a:pt x="63551" y="194807"/>
                    <a:pt x="129168" y="165174"/>
                  </a:cubicBezTo>
                  <a:cubicBezTo>
                    <a:pt x="194785" y="135541"/>
                    <a:pt x="437672" y="2720"/>
                    <a:pt x="424443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3F977ED6-AA70-4D76-8341-5631F8C5565C}"/>
                </a:ext>
              </a:extLst>
            </p:cNvPr>
            <p:cNvSpPr/>
            <p:nvPr/>
          </p:nvSpPr>
          <p:spPr>
            <a:xfrm>
              <a:off x="5239524" y="7491929"/>
              <a:ext cx="2208663" cy="774425"/>
            </a:xfrm>
            <a:custGeom>
              <a:avLst/>
              <a:gdLst>
                <a:gd name="connsiteX0" fmla="*/ 24626 w 2208663"/>
                <a:gd name="connsiteY0" fmla="*/ 207446 h 774425"/>
                <a:gd name="connsiteX1" fmla="*/ 62726 w 2208663"/>
                <a:gd name="connsiteY1" fmla="*/ 283646 h 774425"/>
                <a:gd name="connsiteX2" fmla="*/ 167501 w 2208663"/>
                <a:gd name="connsiteY2" fmla="*/ 585271 h 774425"/>
                <a:gd name="connsiteX3" fmla="*/ 338951 w 2208663"/>
                <a:gd name="connsiteY3" fmla="*/ 699571 h 774425"/>
                <a:gd name="connsiteX4" fmla="*/ 370701 w 2208663"/>
                <a:gd name="connsiteY4" fmla="*/ 610671 h 774425"/>
                <a:gd name="connsiteX5" fmla="*/ 485001 w 2208663"/>
                <a:gd name="connsiteY5" fmla="*/ 705921 h 774425"/>
                <a:gd name="connsiteX6" fmla="*/ 637401 w 2208663"/>
                <a:gd name="connsiteY6" fmla="*/ 623371 h 774425"/>
                <a:gd name="connsiteX7" fmla="*/ 700901 w 2208663"/>
                <a:gd name="connsiteY7" fmla="*/ 696396 h 774425"/>
                <a:gd name="connsiteX8" fmla="*/ 897751 w 2208663"/>
                <a:gd name="connsiteY8" fmla="*/ 655121 h 774425"/>
                <a:gd name="connsiteX9" fmla="*/ 1050151 w 2208663"/>
                <a:gd name="connsiteY9" fmla="*/ 617021 h 774425"/>
                <a:gd name="connsiteX10" fmla="*/ 1599426 w 2208663"/>
                <a:gd name="connsiteY10" fmla="*/ 772596 h 774425"/>
                <a:gd name="connsiteX11" fmla="*/ 551676 w 2208663"/>
                <a:gd name="connsiteY11" fmla="*/ 699571 h 774425"/>
                <a:gd name="connsiteX12" fmla="*/ 697726 w 2208663"/>
                <a:gd name="connsiteY12" fmla="*/ 658296 h 774425"/>
                <a:gd name="connsiteX13" fmla="*/ 1596251 w 2208663"/>
                <a:gd name="connsiteY13" fmla="*/ 597971 h 774425"/>
                <a:gd name="connsiteX14" fmla="*/ 2196326 w 2208663"/>
                <a:gd name="connsiteY14" fmla="*/ 1071 h 774425"/>
                <a:gd name="connsiteX15" fmla="*/ 1983601 w 2208663"/>
                <a:gd name="connsiteY15" fmla="*/ 455096 h 774425"/>
                <a:gd name="connsiteX16" fmla="*/ 1770876 w 2208663"/>
                <a:gd name="connsiteY16" fmla="*/ 588446 h 774425"/>
                <a:gd name="connsiteX17" fmla="*/ 1653401 w 2208663"/>
                <a:gd name="connsiteY17" fmla="*/ 667821 h 774425"/>
                <a:gd name="connsiteX18" fmla="*/ 2031226 w 2208663"/>
                <a:gd name="connsiteY18" fmla="*/ 255071 h 774425"/>
                <a:gd name="connsiteX19" fmla="*/ 1694676 w 2208663"/>
                <a:gd name="connsiteY19" fmla="*/ 429696 h 774425"/>
                <a:gd name="connsiteX20" fmla="*/ 446901 w 2208663"/>
                <a:gd name="connsiteY20" fmla="*/ 686871 h 774425"/>
                <a:gd name="connsiteX21" fmla="*/ 24626 w 2208663"/>
                <a:gd name="connsiteY21" fmla="*/ 207446 h 7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8663" h="774425">
                  <a:moveTo>
                    <a:pt x="24626" y="207446"/>
                  </a:moveTo>
                  <a:cubicBezTo>
                    <a:pt x="-39403" y="140242"/>
                    <a:pt x="38914" y="220675"/>
                    <a:pt x="62726" y="283646"/>
                  </a:cubicBezTo>
                  <a:cubicBezTo>
                    <a:pt x="86538" y="346617"/>
                    <a:pt x="121464" y="515950"/>
                    <a:pt x="167501" y="585271"/>
                  </a:cubicBezTo>
                  <a:cubicBezTo>
                    <a:pt x="213538" y="654592"/>
                    <a:pt x="305084" y="695338"/>
                    <a:pt x="338951" y="699571"/>
                  </a:cubicBezTo>
                  <a:cubicBezTo>
                    <a:pt x="372818" y="703804"/>
                    <a:pt x="346359" y="609613"/>
                    <a:pt x="370701" y="610671"/>
                  </a:cubicBezTo>
                  <a:cubicBezTo>
                    <a:pt x="395043" y="611729"/>
                    <a:pt x="440551" y="703804"/>
                    <a:pt x="485001" y="705921"/>
                  </a:cubicBezTo>
                  <a:cubicBezTo>
                    <a:pt x="529451" y="708038"/>
                    <a:pt x="601418" y="624959"/>
                    <a:pt x="637401" y="623371"/>
                  </a:cubicBezTo>
                  <a:cubicBezTo>
                    <a:pt x="673384" y="621784"/>
                    <a:pt x="657509" y="691104"/>
                    <a:pt x="700901" y="696396"/>
                  </a:cubicBezTo>
                  <a:cubicBezTo>
                    <a:pt x="744293" y="701688"/>
                    <a:pt x="839543" y="668350"/>
                    <a:pt x="897751" y="655121"/>
                  </a:cubicBezTo>
                  <a:cubicBezTo>
                    <a:pt x="955959" y="641892"/>
                    <a:pt x="933205" y="597442"/>
                    <a:pt x="1050151" y="617021"/>
                  </a:cubicBezTo>
                  <a:cubicBezTo>
                    <a:pt x="1167097" y="636600"/>
                    <a:pt x="1682505" y="758838"/>
                    <a:pt x="1599426" y="772596"/>
                  </a:cubicBezTo>
                  <a:cubicBezTo>
                    <a:pt x="1516347" y="786354"/>
                    <a:pt x="701959" y="718621"/>
                    <a:pt x="551676" y="699571"/>
                  </a:cubicBezTo>
                  <a:cubicBezTo>
                    <a:pt x="401393" y="680521"/>
                    <a:pt x="523630" y="675229"/>
                    <a:pt x="697726" y="658296"/>
                  </a:cubicBezTo>
                  <a:cubicBezTo>
                    <a:pt x="871822" y="641363"/>
                    <a:pt x="1346484" y="707508"/>
                    <a:pt x="1596251" y="597971"/>
                  </a:cubicBezTo>
                  <a:cubicBezTo>
                    <a:pt x="1846018" y="488434"/>
                    <a:pt x="2131768" y="24883"/>
                    <a:pt x="2196326" y="1071"/>
                  </a:cubicBezTo>
                  <a:cubicBezTo>
                    <a:pt x="2260884" y="-22741"/>
                    <a:pt x="2054509" y="357200"/>
                    <a:pt x="1983601" y="455096"/>
                  </a:cubicBezTo>
                  <a:cubicBezTo>
                    <a:pt x="1912693" y="552992"/>
                    <a:pt x="1825909" y="552992"/>
                    <a:pt x="1770876" y="588446"/>
                  </a:cubicBezTo>
                  <a:cubicBezTo>
                    <a:pt x="1715843" y="623900"/>
                    <a:pt x="1610009" y="723384"/>
                    <a:pt x="1653401" y="667821"/>
                  </a:cubicBezTo>
                  <a:cubicBezTo>
                    <a:pt x="1696793" y="612259"/>
                    <a:pt x="2024347" y="294758"/>
                    <a:pt x="2031226" y="255071"/>
                  </a:cubicBezTo>
                  <a:cubicBezTo>
                    <a:pt x="2038105" y="215384"/>
                    <a:pt x="1958730" y="357729"/>
                    <a:pt x="1694676" y="429696"/>
                  </a:cubicBezTo>
                  <a:cubicBezTo>
                    <a:pt x="1430622" y="501663"/>
                    <a:pt x="723126" y="722854"/>
                    <a:pt x="446901" y="686871"/>
                  </a:cubicBezTo>
                  <a:cubicBezTo>
                    <a:pt x="170676" y="650888"/>
                    <a:pt x="88655" y="274650"/>
                    <a:pt x="24626" y="20744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AFB4258-CFB7-4477-9CE0-1C71E108CFD0}"/>
                </a:ext>
              </a:extLst>
            </p:cNvPr>
            <p:cNvSpPr/>
            <p:nvPr/>
          </p:nvSpPr>
          <p:spPr>
            <a:xfrm>
              <a:off x="7274382" y="7054678"/>
              <a:ext cx="202796" cy="431075"/>
            </a:xfrm>
            <a:custGeom>
              <a:avLst/>
              <a:gdLst>
                <a:gd name="connsiteX0" fmla="*/ 9068 w 202796"/>
                <a:gd name="connsiteY0" fmla="*/ 172 h 431075"/>
                <a:gd name="connsiteX1" fmla="*/ 56693 w 202796"/>
                <a:gd name="connsiteY1" fmla="*/ 212897 h 431075"/>
                <a:gd name="connsiteX2" fmla="*/ 110668 w 202796"/>
                <a:gd name="connsiteY2" fmla="*/ 181147 h 431075"/>
                <a:gd name="connsiteX3" fmla="*/ 148768 w 202796"/>
                <a:gd name="connsiteY3" fmla="*/ 282747 h 431075"/>
                <a:gd name="connsiteX4" fmla="*/ 180518 w 202796"/>
                <a:gd name="connsiteY4" fmla="*/ 301797 h 431075"/>
                <a:gd name="connsiteX5" fmla="*/ 202743 w 202796"/>
                <a:gd name="connsiteY5" fmla="*/ 419272 h 431075"/>
                <a:gd name="connsiteX6" fmla="*/ 183693 w 202796"/>
                <a:gd name="connsiteY6" fmla="*/ 409747 h 431075"/>
                <a:gd name="connsiteX7" fmla="*/ 104318 w 202796"/>
                <a:gd name="connsiteY7" fmla="*/ 266872 h 431075"/>
                <a:gd name="connsiteX8" fmla="*/ 5893 w 202796"/>
                <a:gd name="connsiteY8" fmla="*/ 177972 h 431075"/>
                <a:gd name="connsiteX9" fmla="*/ 9068 w 202796"/>
                <a:gd name="connsiteY9" fmla="*/ 172 h 43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96" h="431075">
                  <a:moveTo>
                    <a:pt x="9068" y="172"/>
                  </a:moveTo>
                  <a:cubicBezTo>
                    <a:pt x="17535" y="5993"/>
                    <a:pt x="39760" y="182735"/>
                    <a:pt x="56693" y="212897"/>
                  </a:cubicBezTo>
                  <a:cubicBezTo>
                    <a:pt x="73626" y="243059"/>
                    <a:pt x="95322" y="169505"/>
                    <a:pt x="110668" y="181147"/>
                  </a:cubicBezTo>
                  <a:cubicBezTo>
                    <a:pt x="126014" y="192789"/>
                    <a:pt x="137126" y="262639"/>
                    <a:pt x="148768" y="282747"/>
                  </a:cubicBezTo>
                  <a:cubicBezTo>
                    <a:pt x="160410" y="302855"/>
                    <a:pt x="171522" y="279043"/>
                    <a:pt x="180518" y="301797"/>
                  </a:cubicBezTo>
                  <a:cubicBezTo>
                    <a:pt x="189514" y="324551"/>
                    <a:pt x="202214" y="401280"/>
                    <a:pt x="202743" y="419272"/>
                  </a:cubicBezTo>
                  <a:cubicBezTo>
                    <a:pt x="203272" y="437264"/>
                    <a:pt x="200097" y="435147"/>
                    <a:pt x="183693" y="409747"/>
                  </a:cubicBezTo>
                  <a:cubicBezTo>
                    <a:pt x="167289" y="384347"/>
                    <a:pt x="133951" y="305501"/>
                    <a:pt x="104318" y="266872"/>
                  </a:cubicBezTo>
                  <a:cubicBezTo>
                    <a:pt x="74685" y="228243"/>
                    <a:pt x="16476" y="218718"/>
                    <a:pt x="5893" y="177972"/>
                  </a:cubicBezTo>
                  <a:cubicBezTo>
                    <a:pt x="-4690" y="137226"/>
                    <a:pt x="601" y="-5649"/>
                    <a:pt x="9068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FF70CE15-CC97-4881-A0F9-AC5D69719F13}"/>
                </a:ext>
              </a:extLst>
            </p:cNvPr>
            <p:cNvSpPr/>
            <p:nvPr/>
          </p:nvSpPr>
          <p:spPr>
            <a:xfrm>
              <a:off x="7188174" y="6134840"/>
              <a:ext cx="634293" cy="1351915"/>
            </a:xfrm>
            <a:custGeom>
              <a:avLst/>
              <a:gdLst>
                <a:gd name="connsiteX0" fmla="*/ 619151 w 634293"/>
                <a:gd name="connsiteY0" fmla="*/ 485035 h 1351915"/>
                <a:gd name="connsiteX1" fmla="*/ 615976 w 634293"/>
                <a:gd name="connsiteY1" fmla="*/ 329460 h 1351915"/>
                <a:gd name="connsiteX2" fmla="*/ 558826 w 634293"/>
                <a:gd name="connsiteY2" fmla="*/ 2435 h 1351915"/>
                <a:gd name="connsiteX3" fmla="*/ 565176 w 634293"/>
                <a:gd name="connsiteY3" fmla="*/ 516785 h 1351915"/>
                <a:gd name="connsiteX4" fmla="*/ 444526 w 634293"/>
                <a:gd name="connsiteY4" fmla="*/ 62760 h 1351915"/>
                <a:gd name="connsiteX5" fmla="*/ 517551 w 634293"/>
                <a:gd name="connsiteY5" fmla="*/ 592985 h 1351915"/>
                <a:gd name="connsiteX6" fmla="*/ 308001 w 634293"/>
                <a:gd name="connsiteY6" fmla="*/ 272310 h 1351915"/>
                <a:gd name="connsiteX7" fmla="*/ 355626 w 634293"/>
                <a:gd name="connsiteY7" fmla="*/ 608860 h 1351915"/>
                <a:gd name="connsiteX8" fmla="*/ 168301 w 634293"/>
                <a:gd name="connsiteY8" fmla="*/ 275485 h 1351915"/>
                <a:gd name="connsiteX9" fmla="*/ 342926 w 634293"/>
                <a:gd name="connsiteY9" fmla="*/ 875560 h 1351915"/>
                <a:gd name="connsiteX10" fmla="*/ 257201 w 634293"/>
                <a:gd name="connsiteY10" fmla="*/ 907310 h 1351915"/>
                <a:gd name="connsiteX11" fmla="*/ 3201 w 634293"/>
                <a:gd name="connsiteY11" fmla="*/ 881910 h 1351915"/>
                <a:gd name="connsiteX12" fmla="*/ 120676 w 634293"/>
                <a:gd name="connsiteY12" fmla="*/ 1027960 h 1351915"/>
                <a:gd name="connsiteX13" fmla="*/ 215926 w 634293"/>
                <a:gd name="connsiteY13" fmla="*/ 1351810 h 1351915"/>
                <a:gd name="connsiteX14" fmla="*/ 431826 w 634293"/>
                <a:gd name="connsiteY14" fmla="*/ 1056535 h 1351915"/>
                <a:gd name="connsiteX15" fmla="*/ 619151 w 634293"/>
                <a:gd name="connsiteY15" fmla="*/ 485035 h 13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293" h="1351915">
                  <a:moveTo>
                    <a:pt x="619151" y="485035"/>
                  </a:moveTo>
                  <a:cubicBezTo>
                    <a:pt x="649843" y="363856"/>
                    <a:pt x="626030" y="409893"/>
                    <a:pt x="615976" y="329460"/>
                  </a:cubicBezTo>
                  <a:cubicBezTo>
                    <a:pt x="605922" y="249027"/>
                    <a:pt x="567293" y="-28786"/>
                    <a:pt x="558826" y="2435"/>
                  </a:cubicBezTo>
                  <a:cubicBezTo>
                    <a:pt x="550359" y="33656"/>
                    <a:pt x="584226" y="506731"/>
                    <a:pt x="565176" y="516785"/>
                  </a:cubicBezTo>
                  <a:cubicBezTo>
                    <a:pt x="546126" y="526839"/>
                    <a:pt x="452463" y="50060"/>
                    <a:pt x="444526" y="62760"/>
                  </a:cubicBezTo>
                  <a:cubicBezTo>
                    <a:pt x="436589" y="75460"/>
                    <a:pt x="540305" y="558060"/>
                    <a:pt x="517551" y="592985"/>
                  </a:cubicBezTo>
                  <a:cubicBezTo>
                    <a:pt x="494797" y="627910"/>
                    <a:pt x="334988" y="269664"/>
                    <a:pt x="308001" y="272310"/>
                  </a:cubicBezTo>
                  <a:cubicBezTo>
                    <a:pt x="281013" y="274956"/>
                    <a:pt x="378909" y="608331"/>
                    <a:pt x="355626" y="608860"/>
                  </a:cubicBezTo>
                  <a:cubicBezTo>
                    <a:pt x="332343" y="609389"/>
                    <a:pt x="170418" y="231035"/>
                    <a:pt x="168301" y="275485"/>
                  </a:cubicBezTo>
                  <a:cubicBezTo>
                    <a:pt x="166184" y="319935"/>
                    <a:pt x="328109" y="770256"/>
                    <a:pt x="342926" y="875560"/>
                  </a:cubicBezTo>
                  <a:cubicBezTo>
                    <a:pt x="357743" y="980864"/>
                    <a:pt x="313822" y="906252"/>
                    <a:pt x="257201" y="907310"/>
                  </a:cubicBezTo>
                  <a:cubicBezTo>
                    <a:pt x="200580" y="908368"/>
                    <a:pt x="25955" y="861802"/>
                    <a:pt x="3201" y="881910"/>
                  </a:cubicBezTo>
                  <a:cubicBezTo>
                    <a:pt x="-19553" y="902018"/>
                    <a:pt x="85222" y="949643"/>
                    <a:pt x="120676" y="1027960"/>
                  </a:cubicBezTo>
                  <a:cubicBezTo>
                    <a:pt x="156130" y="1106277"/>
                    <a:pt x="164068" y="1347048"/>
                    <a:pt x="215926" y="1351810"/>
                  </a:cubicBezTo>
                  <a:cubicBezTo>
                    <a:pt x="267784" y="1356573"/>
                    <a:pt x="359330" y="1199939"/>
                    <a:pt x="431826" y="1056535"/>
                  </a:cubicBezTo>
                  <a:cubicBezTo>
                    <a:pt x="504322" y="913131"/>
                    <a:pt x="588459" y="606214"/>
                    <a:pt x="619151" y="4850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E864C8ED-4A91-43BD-8B1B-1D9561896872}"/>
                </a:ext>
              </a:extLst>
            </p:cNvPr>
            <p:cNvSpPr/>
            <p:nvPr/>
          </p:nvSpPr>
          <p:spPr>
            <a:xfrm>
              <a:off x="4523882" y="5878359"/>
              <a:ext cx="934555" cy="1338669"/>
            </a:xfrm>
            <a:custGeom>
              <a:avLst/>
              <a:gdLst>
                <a:gd name="connsiteX0" fmla="*/ 493 w 934555"/>
                <a:gd name="connsiteY0" fmla="*/ 1741 h 1338669"/>
                <a:gd name="connsiteX1" fmla="*/ 41768 w 934555"/>
                <a:gd name="connsiteY1" fmla="*/ 87466 h 1338669"/>
                <a:gd name="connsiteX2" fmla="*/ 273543 w 934555"/>
                <a:gd name="connsiteY2" fmla="*/ 309716 h 1338669"/>
                <a:gd name="connsiteX3" fmla="*/ 362443 w 934555"/>
                <a:gd name="connsiteY3" fmla="*/ 414491 h 1338669"/>
                <a:gd name="connsiteX4" fmla="*/ 444993 w 934555"/>
                <a:gd name="connsiteY4" fmla="*/ 528791 h 1338669"/>
                <a:gd name="connsiteX5" fmla="*/ 708518 w 934555"/>
                <a:gd name="connsiteY5" fmla="*/ 592291 h 1338669"/>
                <a:gd name="connsiteX6" fmla="*/ 899018 w 934555"/>
                <a:gd name="connsiteY6" fmla="*/ 678016 h 1338669"/>
                <a:gd name="connsiteX7" fmla="*/ 905368 w 934555"/>
                <a:gd name="connsiteY7" fmla="*/ 833591 h 1338669"/>
                <a:gd name="connsiteX8" fmla="*/ 594218 w 934555"/>
                <a:gd name="connsiteY8" fmla="*/ 1271741 h 1338669"/>
                <a:gd name="connsiteX9" fmla="*/ 559293 w 934555"/>
                <a:gd name="connsiteY9" fmla="*/ 1322541 h 1338669"/>
                <a:gd name="connsiteX10" fmla="*/ 648193 w 934555"/>
                <a:gd name="connsiteY10" fmla="*/ 1125691 h 1338669"/>
                <a:gd name="connsiteX11" fmla="*/ 327518 w 934555"/>
                <a:gd name="connsiteY11" fmla="*/ 1163791 h 1338669"/>
                <a:gd name="connsiteX12" fmla="*/ 286243 w 934555"/>
                <a:gd name="connsiteY12" fmla="*/ 884391 h 1338669"/>
                <a:gd name="connsiteX13" fmla="*/ 25893 w 934555"/>
                <a:gd name="connsiteY13" fmla="*/ 744691 h 1338669"/>
                <a:gd name="connsiteX14" fmla="*/ 63993 w 934555"/>
                <a:gd name="connsiteY14" fmla="*/ 471641 h 1338669"/>
                <a:gd name="connsiteX15" fmla="*/ 121143 w 934555"/>
                <a:gd name="connsiteY15" fmla="*/ 262091 h 1338669"/>
                <a:gd name="connsiteX16" fmla="*/ 25893 w 934555"/>
                <a:gd name="connsiteY16" fmla="*/ 46191 h 1338669"/>
                <a:gd name="connsiteX17" fmla="*/ 493 w 934555"/>
                <a:gd name="connsiteY17" fmla="*/ 1741 h 13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4555" h="1338669">
                  <a:moveTo>
                    <a:pt x="493" y="1741"/>
                  </a:moveTo>
                  <a:cubicBezTo>
                    <a:pt x="3139" y="8620"/>
                    <a:pt x="-3740" y="36137"/>
                    <a:pt x="41768" y="87466"/>
                  </a:cubicBezTo>
                  <a:cubicBezTo>
                    <a:pt x="87276" y="138795"/>
                    <a:pt x="220097" y="255212"/>
                    <a:pt x="273543" y="309716"/>
                  </a:cubicBezTo>
                  <a:cubicBezTo>
                    <a:pt x="326989" y="364220"/>
                    <a:pt x="333868" y="377979"/>
                    <a:pt x="362443" y="414491"/>
                  </a:cubicBezTo>
                  <a:cubicBezTo>
                    <a:pt x="391018" y="451003"/>
                    <a:pt x="387314" y="499158"/>
                    <a:pt x="444993" y="528791"/>
                  </a:cubicBezTo>
                  <a:cubicBezTo>
                    <a:pt x="502672" y="558424"/>
                    <a:pt x="632847" y="567420"/>
                    <a:pt x="708518" y="592291"/>
                  </a:cubicBezTo>
                  <a:cubicBezTo>
                    <a:pt x="784189" y="617162"/>
                    <a:pt x="866210" y="637799"/>
                    <a:pt x="899018" y="678016"/>
                  </a:cubicBezTo>
                  <a:cubicBezTo>
                    <a:pt x="931826" y="718233"/>
                    <a:pt x="956168" y="734637"/>
                    <a:pt x="905368" y="833591"/>
                  </a:cubicBezTo>
                  <a:cubicBezTo>
                    <a:pt x="854568" y="932545"/>
                    <a:pt x="651897" y="1190249"/>
                    <a:pt x="594218" y="1271741"/>
                  </a:cubicBezTo>
                  <a:cubicBezTo>
                    <a:pt x="536539" y="1353233"/>
                    <a:pt x="550297" y="1346883"/>
                    <a:pt x="559293" y="1322541"/>
                  </a:cubicBezTo>
                  <a:cubicBezTo>
                    <a:pt x="568289" y="1298199"/>
                    <a:pt x="686822" y="1152149"/>
                    <a:pt x="648193" y="1125691"/>
                  </a:cubicBezTo>
                  <a:cubicBezTo>
                    <a:pt x="609564" y="1099233"/>
                    <a:pt x="387843" y="1204008"/>
                    <a:pt x="327518" y="1163791"/>
                  </a:cubicBezTo>
                  <a:cubicBezTo>
                    <a:pt x="267193" y="1123574"/>
                    <a:pt x="336514" y="954241"/>
                    <a:pt x="286243" y="884391"/>
                  </a:cubicBezTo>
                  <a:cubicBezTo>
                    <a:pt x="235972" y="814541"/>
                    <a:pt x="62935" y="813483"/>
                    <a:pt x="25893" y="744691"/>
                  </a:cubicBezTo>
                  <a:cubicBezTo>
                    <a:pt x="-11149" y="675899"/>
                    <a:pt x="48118" y="552074"/>
                    <a:pt x="63993" y="471641"/>
                  </a:cubicBezTo>
                  <a:cubicBezTo>
                    <a:pt x="79868" y="391208"/>
                    <a:pt x="127493" y="332999"/>
                    <a:pt x="121143" y="262091"/>
                  </a:cubicBezTo>
                  <a:cubicBezTo>
                    <a:pt x="114793" y="191183"/>
                    <a:pt x="46001" y="84291"/>
                    <a:pt x="25893" y="46191"/>
                  </a:cubicBezTo>
                  <a:cubicBezTo>
                    <a:pt x="5785" y="8091"/>
                    <a:pt x="-2153" y="-5138"/>
                    <a:pt x="493" y="174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77028FA-8250-4CFC-B772-704D6493B4D5}"/>
                </a:ext>
              </a:extLst>
            </p:cNvPr>
            <p:cNvSpPr/>
            <p:nvPr/>
          </p:nvSpPr>
          <p:spPr>
            <a:xfrm>
              <a:off x="4223977" y="5981251"/>
              <a:ext cx="961317" cy="1661979"/>
            </a:xfrm>
            <a:custGeom>
              <a:avLst/>
              <a:gdLst>
                <a:gd name="connsiteX0" fmla="*/ 370248 w 961317"/>
                <a:gd name="connsiteY0" fmla="*/ 449 h 1661979"/>
                <a:gd name="connsiteX1" fmla="*/ 300398 w 961317"/>
                <a:gd name="connsiteY1" fmla="*/ 375099 h 1661979"/>
                <a:gd name="connsiteX2" fmla="*/ 478198 w 961317"/>
                <a:gd name="connsiteY2" fmla="*/ 759274 h 1661979"/>
                <a:gd name="connsiteX3" fmla="*/ 541698 w 961317"/>
                <a:gd name="connsiteY3" fmla="*/ 784674 h 1661979"/>
                <a:gd name="connsiteX4" fmla="*/ 684573 w 961317"/>
                <a:gd name="connsiteY4" fmla="*/ 1105349 h 1661979"/>
                <a:gd name="connsiteX5" fmla="*/ 802048 w 961317"/>
                <a:gd name="connsiteY5" fmla="*/ 1048199 h 1661979"/>
                <a:gd name="connsiteX6" fmla="*/ 954448 w 961317"/>
                <a:gd name="connsiteY6" fmla="*/ 1267274 h 1661979"/>
                <a:gd name="connsiteX7" fmla="*/ 925873 w 961317"/>
                <a:gd name="connsiteY7" fmla="*/ 1451424 h 1661979"/>
                <a:gd name="connsiteX8" fmla="*/ 843323 w 961317"/>
                <a:gd name="connsiteY8" fmla="*/ 1660974 h 1661979"/>
                <a:gd name="connsiteX9" fmla="*/ 652823 w 961317"/>
                <a:gd name="connsiteY9" fmla="*/ 1521274 h 1661979"/>
                <a:gd name="connsiteX10" fmla="*/ 563923 w 961317"/>
                <a:gd name="connsiteY10" fmla="*/ 1305374 h 1661979"/>
                <a:gd name="connsiteX11" fmla="*/ 586148 w 961317"/>
                <a:gd name="connsiteY11" fmla="*/ 1235524 h 1661979"/>
                <a:gd name="connsiteX12" fmla="*/ 389298 w 961317"/>
                <a:gd name="connsiteY12" fmla="*/ 927549 h 1661979"/>
                <a:gd name="connsiteX13" fmla="*/ 706798 w 961317"/>
                <a:gd name="connsiteY13" fmla="*/ 883099 h 1661979"/>
                <a:gd name="connsiteX14" fmla="*/ 128948 w 961317"/>
                <a:gd name="connsiteY14" fmla="*/ 454474 h 1661979"/>
                <a:gd name="connsiteX15" fmla="*/ 17823 w 961317"/>
                <a:gd name="connsiteY15" fmla="*/ 302074 h 1661979"/>
                <a:gd name="connsiteX16" fmla="*/ 370248 w 961317"/>
                <a:gd name="connsiteY16" fmla="*/ 449 h 166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317" h="1661979">
                  <a:moveTo>
                    <a:pt x="370248" y="449"/>
                  </a:moveTo>
                  <a:cubicBezTo>
                    <a:pt x="417344" y="12620"/>
                    <a:pt x="282406" y="248628"/>
                    <a:pt x="300398" y="375099"/>
                  </a:cubicBezTo>
                  <a:cubicBezTo>
                    <a:pt x="318390" y="501570"/>
                    <a:pt x="437981" y="691012"/>
                    <a:pt x="478198" y="759274"/>
                  </a:cubicBezTo>
                  <a:cubicBezTo>
                    <a:pt x="518415" y="827536"/>
                    <a:pt x="507302" y="726995"/>
                    <a:pt x="541698" y="784674"/>
                  </a:cubicBezTo>
                  <a:cubicBezTo>
                    <a:pt x="576094" y="842353"/>
                    <a:pt x="641181" y="1061428"/>
                    <a:pt x="684573" y="1105349"/>
                  </a:cubicBezTo>
                  <a:cubicBezTo>
                    <a:pt x="727965" y="1149270"/>
                    <a:pt x="757069" y="1021212"/>
                    <a:pt x="802048" y="1048199"/>
                  </a:cubicBezTo>
                  <a:cubicBezTo>
                    <a:pt x="847027" y="1075186"/>
                    <a:pt x="933811" y="1200070"/>
                    <a:pt x="954448" y="1267274"/>
                  </a:cubicBezTo>
                  <a:cubicBezTo>
                    <a:pt x="975086" y="1334478"/>
                    <a:pt x="944394" y="1385807"/>
                    <a:pt x="925873" y="1451424"/>
                  </a:cubicBezTo>
                  <a:cubicBezTo>
                    <a:pt x="907352" y="1517041"/>
                    <a:pt x="888831" y="1649332"/>
                    <a:pt x="843323" y="1660974"/>
                  </a:cubicBezTo>
                  <a:cubicBezTo>
                    <a:pt x="797815" y="1672616"/>
                    <a:pt x="699390" y="1580541"/>
                    <a:pt x="652823" y="1521274"/>
                  </a:cubicBezTo>
                  <a:cubicBezTo>
                    <a:pt x="606256" y="1462007"/>
                    <a:pt x="575035" y="1352999"/>
                    <a:pt x="563923" y="1305374"/>
                  </a:cubicBezTo>
                  <a:cubicBezTo>
                    <a:pt x="552811" y="1257749"/>
                    <a:pt x="615252" y="1298495"/>
                    <a:pt x="586148" y="1235524"/>
                  </a:cubicBezTo>
                  <a:cubicBezTo>
                    <a:pt x="557044" y="1172553"/>
                    <a:pt x="369190" y="986286"/>
                    <a:pt x="389298" y="927549"/>
                  </a:cubicBezTo>
                  <a:cubicBezTo>
                    <a:pt x="409406" y="868812"/>
                    <a:pt x="750190" y="961945"/>
                    <a:pt x="706798" y="883099"/>
                  </a:cubicBezTo>
                  <a:cubicBezTo>
                    <a:pt x="663406" y="804253"/>
                    <a:pt x="243777" y="551312"/>
                    <a:pt x="128948" y="454474"/>
                  </a:cubicBezTo>
                  <a:cubicBezTo>
                    <a:pt x="14119" y="357637"/>
                    <a:pt x="-27156" y="377216"/>
                    <a:pt x="17823" y="302074"/>
                  </a:cubicBezTo>
                  <a:cubicBezTo>
                    <a:pt x="62802" y="226932"/>
                    <a:pt x="323152" y="-11722"/>
                    <a:pt x="370248" y="44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2DE45AEC-2423-4DB1-9508-83A071B33DCB}"/>
                </a:ext>
              </a:extLst>
            </p:cNvPr>
            <p:cNvSpPr/>
            <p:nvPr/>
          </p:nvSpPr>
          <p:spPr>
            <a:xfrm>
              <a:off x="5288801" y="5308302"/>
              <a:ext cx="775452" cy="148970"/>
            </a:xfrm>
            <a:custGeom>
              <a:avLst/>
              <a:gdLst>
                <a:gd name="connsiteX0" fmla="*/ 749 w 775452"/>
                <a:gd name="connsiteY0" fmla="*/ 111423 h 148970"/>
                <a:gd name="connsiteX1" fmla="*/ 130924 w 775452"/>
                <a:gd name="connsiteY1" fmla="*/ 101898 h 148970"/>
                <a:gd name="connsiteX2" fmla="*/ 775449 w 775452"/>
                <a:gd name="connsiteY2" fmla="*/ 298 h 148970"/>
                <a:gd name="connsiteX3" fmla="*/ 140449 w 775452"/>
                <a:gd name="connsiteY3" fmla="*/ 73323 h 148970"/>
                <a:gd name="connsiteX4" fmla="*/ 80124 w 775452"/>
                <a:gd name="connsiteY4" fmla="*/ 146348 h 148970"/>
                <a:gd name="connsiteX5" fmla="*/ 749 w 775452"/>
                <a:gd name="connsiteY5" fmla="*/ 111423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452" h="148970">
                  <a:moveTo>
                    <a:pt x="749" y="111423"/>
                  </a:moveTo>
                  <a:cubicBezTo>
                    <a:pt x="9216" y="104015"/>
                    <a:pt x="1807" y="120419"/>
                    <a:pt x="130924" y="101898"/>
                  </a:cubicBezTo>
                  <a:cubicBezTo>
                    <a:pt x="260041" y="83377"/>
                    <a:pt x="773862" y="5060"/>
                    <a:pt x="775449" y="298"/>
                  </a:cubicBezTo>
                  <a:cubicBezTo>
                    <a:pt x="777036" y="-4464"/>
                    <a:pt x="256336" y="48981"/>
                    <a:pt x="140449" y="73323"/>
                  </a:cubicBezTo>
                  <a:cubicBezTo>
                    <a:pt x="24562" y="97665"/>
                    <a:pt x="102349" y="133119"/>
                    <a:pt x="80124" y="146348"/>
                  </a:cubicBezTo>
                  <a:cubicBezTo>
                    <a:pt x="57899" y="159577"/>
                    <a:pt x="-7718" y="118831"/>
                    <a:pt x="749" y="111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AE89D9A-F4E9-4585-8D17-217861F1C337}"/>
                </a:ext>
              </a:extLst>
            </p:cNvPr>
            <p:cNvSpPr/>
            <p:nvPr/>
          </p:nvSpPr>
          <p:spPr>
            <a:xfrm>
              <a:off x="5770910" y="5388816"/>
              <a:ext cx="361391" cy="222678"/>
            </a:xfrm>
            <a:custGeom>
              <a:avLst/>
              <a:gdLst>
                <a:gd name="connsiteX0" fmla="*/ 360015 w 361391"/>
                <a:gd name="connsiteY0" fmla="*/ 2334 h 222678"/>
                <a:gd name="connsiteX1" fmla="*/ 36165 w 361391"/>
                <a:gd name="connsiteY1" fmla="*/ 211884 h 222678"/>
                <a:gd name="connsiteX2" fmla="*/ 20290 w 361391"/>
                <a:gd name="connsiteY2" fmla="*/ 183309 h 222678"/>
                <a:gd name="connsiteX3" fmla="*/ 147290 w 361391"/>
                <a:gd name="connsiteY3" fmla="*/ 103934 h 222678"/>
                <a:gd name="connsiteX4" fmla="*/ 360015 w 361391"/>
                <a:gd name="connsiteY4" fmla="*/ 2334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391" h="222678">
                  <a:moveTo>
                    <a:pt x="360015" y="2334"/>
                  </a:moveTo>
                  <a:cubicBezTo>
                    <a:pt x="341494" y="20326"/>
                    <a:pt x="92786" y="181722"/>
                    <a:pt x="36165" y="211884"/>
                  </a:cubicBezTo>
                  <a:cubicBezTo>
                    <a:pt x="-20456" y="242046"/>
                    <a:pt x="1769" y="201301"/>
                    <a:pt x="20290" y="183309"/>
                  </a:cubicBezTo>
                  <a:cubicBezTo>
                    <a:pt x="38811" y="165317"/>
                    <a:pt x="89611" y="132509"/>
                    <a:pt x="147290" y="103934"/>
                  </a:cubicBezTo>
                  <a:cubicBezTo>
                    <a:pt x="204969" y="75359"/>
                    <a:pt x="378536" y="-15658"/>
                    <a:pt x="360015" y="2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B7256C48-49E8-48B6-B501-18C4FB062FD4}"/>
                </a:ext>
              </a:extLst>
            </p:cNvPr>
            <p:cNvSpPr/>
            <p:nvPr/>
          </p:nvSpPr>
          <p:spPr>
            <a:xfrm>
              <a:off x="6183205" y="5038720"/>
              <a:ext cx="208825" cy="168282"/>
            </a:xfrm>
            <a:custGeom>
              <a:avLst/>
              <a:gdLst>
                <a:gd name="connsiteX0" fmla="*/ 1695 w 208825"/>
                <a:gd name="connsiteY0" fmla="*/ 5 h 168282"/>
                <a:gd name="connsiteX1" fmla="*/ 106470 w 208825"/>
                <a:gd name="connsiteY1" fmla="*/ 63505 h 168282"/>
                <a:gd name="connsiteX2" fmla="*/ 39795 w 208825"/>
                <a:gd name="connsiteY2" fmla="*/ 168280 h 168282"/>
                <a:gd name="connsiteX3" fmla="*/ 208070 w 208825"/>
                <a:gd name="connsiteY3" fmla="*/ 60330 h 168282"/>
                <a:gd name="connsiteX4" fmla="*/ 1695 w 208825"/>
                <a:gd name="connsiteY4" fmla="*/ 5 h 16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5" h="168282">
                  <a:moveTo>
                    <a:pt x="1695" y="5"/>
                  </a:moveTo>
                  <a:cubicBezTo>
                    <a:pt x="-15238" y="534"/>
                    <a:pt x="100120" y="35459"/>
                    <a:pt x="106470" y="63505"/>
                  </a:cubicBezTo>
                  <a:cubicBezTo>
                    <a:pt x="112820" y="91551"/>
                    <a:pt x="22862" y="168809"/>
                    <a:pt x="39795" y="168280"/>
                  </a:cubicBezTo>
                  <a:cubicBezTo>
                    <a:pt x="56728" y="167751"/>
                    <a:pt x="221299" y="86259"/>
                    <a:pt x="208070" y="60330"/>
                  </a:cubicBezTo>
                  <a:cubicBezTo>
                    <a:pt x="194841" y="34401"/>
                    <a:pt x="18628" y="-524"/>
                    <a:pt x="169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E68B2748-F9D1-43BA-A25B-728F713D0AA8}"/>
                </a:ext>
              </a:extLst>
            </p:cNvPr>
            <p:cNvSpPr/>
            <p:nvPr/>
          </p:nvSpPr>
          <p:spPr>
            <a:xfrm>
              <a:off x="6534150" y="4668061"/>
              <a:ext cx="436038" cy="151589"/>
            </a:xfrm>
            <a:custGeom>
              <a:avLst/>
              <a:gdLst>
                <a:gd name="connsiteX0" fmla="*/ 0 w 436038"/>
                <a:gd name="connsiteY0" fmla="*/ 151589 h 151589"/>
                <a:gd name="connsiteX1" fmla="*/ 101600 w 436038"/>
                <a:gd name="connsiteY1" fmla="*/ 97614 h 151589"/>
                <a:gd name="connsiteX2" fmla="*/ 269875 w 436038"/>
                <a:gd name="connsiteY2" fmla="*/ 18239 h 151589"/>
                <a:gd name="connsiteX3" fmla="*/ 434975 w 436038"/>
                <a:gd name="connsiteY3" fmla="*/ 5539 h 151589"/>
                <a:gd name="connsiteX4" fmla="*/ 187325 w 436038"/>
                <a:gd name="connsiteY4" fmla="*/ 91264 h 151589"/>
                <a:gd name="connsiteX5" fmla="*/ 0 w 436038"/>
                <a:gd name="connsiteY5" fmla="*/ 151589 h 1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038" h="151589">
                  <a:moveTo>
                    <a:pt x="0" y="151589"/>
                  </a:moveTo>
                  <a:cubicBezTo>
                    <a:pt x="28310" y="135714"/>
                    <a:pt x="56621" y="119839"/>
                    <a:pt x="101600" y="97614"/>
                  </a:cubicBezTo>
                  <a:cubicBezTo>
                    <a:pt x="146579" y="75389"/>
                    <a:pt x="214313" y="33585"/>
                    <a:pt x="269875" y="18239"/>
                  </a:cubicBezTo>
                  <a:cubicBezTo>
                    <a:pt x="325437" y="2893"/>
                    <a:pt x="448733" y="-6632"/>
                    <a:pt x="434975" y="5539"/>
                  </a:cubicBezTo>
                  <a:cubicBezTo>
                    <a:pt x="421217" y="17710"/>
                    <a:pt x="187325" y="91264"/>
                    <a:pt x="187325" y="91264"/>
                  </a:cubicBezTo>
                  <a:lnTo>
                    <a:pt x="0" y="1515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98964E9-0159-40D6-8EE8-7998B814AAF8}"/>
                </a:ext>
              </a:extLst>
            </p:cNvPr>
            <p:cNvSpPr/>
            <p:nvPr/>
          </p:nvSpPr>
          <p:spPr>
            <a:xfrm>
              <a:off x="6040698" y="4613158"/>
              <a:ext cx="409064" cy="346309"/>
            </a:xfrm>
            <a:custGeom>
              <a:avLst/>
              <a:gdLst>
                <a:gd name="connsiteX0" fmla="*/ 7677 w 409064"/>
                <a:gd name="connsiteY0" fmla="*/ 3292 h 346309"/>
                <a:gd name="connsiteX1" fmla="*/ 90227 w 409064"/>
                <a:gd name="connsiteY1" fmla="*/ 50917 h 346309"/>
                <a:gd name="connsiteX2" fmla="*/ 277552 w 409064"/>
                <a:gd name="connsiteY2" fmla="*/ 146167 h 346309"/>
                <a:gd name="connsiteX3" fmla="*/ 407727 w 409064"/>
                <a:gd name="connsiteY3" fmla="*/ 346192 h 346309"/>
                <a:gd name="connsiteX4" fmla="*/ 341052 w 409064"/>
                <a:gd name="connsiteY4" fmla="*/ 174742 h 346309"/>
                <a:gd name="connsiteX5" fmla="*/ 274377 w 409064"/>
                <a:gd name="connsiteY5" fmla="*/ 139817 h 346309"/>
                <a:gd name="connsiteX6" fmla="*/ 7677 w 409064"/>
                <a:gd name="connsiteY6" fmla="*/ 3292 h 3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064" h="346309">
                  <a:moveTo>
                    <a:pt x="7677" y="3292"/>
                  </a:moveTo>
                  <a:cubicBezTo>
                    <a:pt x="-23015" y="-11525"/>
                    <a:pt x="45248" y="27105"/>
                    <a:pt x="90227" y="50917"/>
                  </a:cubicBezTo>
                  <a:cubicBezTo>
                    <a:pt x="135206" y="74730"/>
                    <a:pt x="224635" y="96955"/>
                    <a:pt x="277552" y="146167"/>
                  </a:cubicBezTo>
                  <a:cubicBezTo>
                    <a:pt x="330469" y="195379"/>
                    <a:pt x="397144" y="341430"/>
                    <a:pt x="407727" y="346192"/>
                  </a:cubicBezTo>
                  <a:cubicBezTo>
                    <a:pt x="418310" y="350955"/>
                    <a:pt x="363277" y="209138"/>
                    <a:pt x="341052" y="174742"/>
                  </a:cubicBezTo>
                  <a:cubicBezTo>
                    <a:pt x="318827" y="140346"/>
                    <a:pt x="325177" y="164159"/>
                    <a:pt x="274377" y="139817"/>
                  </a:cubicBezTo>
                  <a:cubicBezTo>
                    <a:pt x="223577" y="115475"/>
                    <a:pt x="38369" y="18109"/>
                    <a:pt x="7677" y="3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F8A24DBC-A7DF-476C-89A2-84DF57B20798}"/>
                </a:ext>
              </a:extLst>
            </p:cNvPr>
            <p:cNvSpPr/>
            <p:nvPr/>
          </p:nvSpPr>
          <p:spPr>
            <a:xfrm>
              <a:off x="7022506" y="5471002"/>
              <a:ext cx="622894" cy="218598"/>
            </a:xfrm>
            <a:custGeom>
              <a:avLst/>
              <a:gdLst>
                <a:gd name="connsiteX0" fmla="*/ 184744 w 622894"/>
                <a:gd name="connsiteY0" fmla="*/ 59848 h 218598"/>
                <a:gd name="connsiteX1" fmla="*/ 603844 w 622894"/>
                <a:gd name="connsiteY1" fmla="*/ 158273 h 218598"/>
                <a:gd name="connsiteX2" fmla="*/ 505419 w 622894"/>
                <a:gd name="connsiteY2" fmla="*/ 139223 h 218598"/>
                <a:gd name="connsiteX3" fmla="*/ 333969 w 622894"/>
                <a:gd name="connsiteY3" fmla="*/ 120173 h 218598"/>
                <a:gd name="connsiteX4" fmla="*/ 622894 w 622894"/>
                <a:gd name="connsiteY4" fmla="*/ 218598 h 218598"/>
                <a:gd name="connsiteX5" fmla="*/ 6944 w 622894"/>
                <a:gd name="connsiteY5" fmla="*/ 2698 h 218598"/>
                <a:gd name="connsiteX6" fmla="*/ 286344 w 622894"/>
                <a:gd name="connsiteY6" fmla="*/ 94773 h 218598"/>
                <a:gd name="connsiteX7" fmla="*/ 184744 w 622894"/>
                <a:gd name="connsiteY7" fmla="*/ 59848 h 21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94" h="218598">
                  <a:moveTo>
                    <a:pt x="184744" y="59848"/>
                  </a:moveTo>
                  <a:cubicBezTo>
                    <a:pt x="237661" y="70431"/>
                    <a:pt x="550398" y="145044"/>
                    <a:pt x="603844" y="158273"/>
                  </a:cubicBezTo>
                  <a:cubicBezTo>
                    <a:pt x="657290" y="171502"/>
                    <a:pt x="550398" y="145573"/>
                    <a:pt x="505419" y="139223"/>
                  </a:cubicBezTo>
                  <a:cubicBezTo>
                    <a:pt x="460440" y="132873"/>
                    <a:pt x="314390" y="106944"/>
                    <a:pt x="333969" y="120173"/>
                  </a:cubicBezTo>
                  <a:cubicBezTo>
                    <a:pt x="353548" y="133402"/>
                    <a:pt x="622894" y="218598"/>
                    <a:pt x="622894" y="218598"/>
                  </a:cubicBezTo>
                  <a:lnTo>
                    <a:pt x="6944" y="2698"/>
                  </a:lnTo>
                  <a:cubicBezTo>
                    <a:pt x="-49148" y="-17939"/>
                    <a:pt x="251948" y="86306"/>
                    <a:pt x="286344" y="94773"/>
                  </a:cubicBezTo>
                  <a:cubicBezTo>
                    <a:pt x="320740" y="103240"/>
                    <a:pt x="131827" y="49265"/>
                    <a:pt x="184744" y="59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258101E4-3A87-405C-A629-4DFC026F078E}"/>
                </a:ext>
              </a:extLst>
            </p:cNvPr>
            <p:cNvSpPr/>
            <p:nvPr/>
          </p:nvSpPr>
          <p:spPr>
            <a:xfrm>
              <a:off x="6729213" y="5136727"/>
              <a:ext cx="170088" cy="198022"/>
            </a:xfrm>
            <a:custGeom>
              <a:avLst/>
              <a:gdLst>
                <a:gd name="connsiteX0" fmla="*/ 170062 w 170088"/>
                <a:gd name="connsiteY0" fmla="*/ 423 h 198022"/>
                <a:gd name="connsiteX1" fmla="*/ 20837 w 170088"/>
                <a:gd name="connsiteY1" fmla="*/ 175048 h 198022"/>
                <a:gd name="connsiteX2" fmla="*/ 20837 w 170088"/>
                <a:gd name="connsiteY2" fmla="*/ 190923 h 198022"/>
                <a:gd name="connsiteX3" fmla="*/ 8137 w 170088"/>
                <a:gd name="connsiteY3" fmla="*/ 127423 h 198022"/>
                <a:gd name="connsiteX4" fmla="*/ 170062 w 170088"/>
                <a:gd name="connsiteY4" fmla="*/ 423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88" h="198022">
                  <a:moveTo>
                    <a:pt x="170062" y="423"/>
                  </a:moveTo>
                  <a:cubicBezTo>
                    <a:pt x="172179" y="8360"/>
                    <a:pt x="45708" y="143298"/>
                    <a:pt x="20837" y="175048"/>
                  </a:cubicBezTo>
                  <a:cubicBezTo>
                    <a:pt x="-4034" y="206798"/>
                    <a:pt x="22954" y="198860"/>
                    <a:pt x="20837" y="190923"/>
                  </a:cubicBezTo>
                  <a:cubicBezTo>
                    <a:pt x="18720" y="182986"/>
                    <a:pt x="-15146" y="156527"/>
                    <a:pt x="8137" y="127423"/>
                  </a:cubicBezTo>
                  <a:cubicBezTo>
                    <a:pt x="31420" y="98319"/>
                    <a:pt x="167945" y="-7514"/>
                    <a:pt x="170062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264E40F5-1022-4ED1-A1B1-F8026ABA6F99}"/>
                </a:ext>
              </a:extLst>
            </p:cNvPr>
            <p:cNvSpPr/>
            <p:nvPr/>
          </p:nvSpPr>
          <p:spPr>
            <a:xfrm>
              <a:off x="6713444" y="5308591"/>
              <a:ext cx="327542" cy="436940"/>
            </a:xfrm>
            <a:custGeom>
              <a:avLst/>
              <a:gdLst>
                <a:gd name="connsiteX0" fmla="*/ 1681 w 327542"/>
                <a:gd name="connsiteY0" fmla="*/ 9 h 436940"/>
                <a:gd name="connsiteX1" fmla="*/ 147731 w 327542"/>
                <a:gd name="connsiteY1" fmla="*/ 257184 h 436940"/>
                <a:gd name="connsiteX2" fmla="*/ 325531 w 327542"/>
                <a:gd name="connsiteY2" fmla="*/ 431809 h 436940"/>
                <a:gd name="connsiteX3" fmla="*/ 233456 w 327542"/>
                <a:gd name="connsiteY3" fmla="*/ 377834 h 436940"/>
                <a:gd name="connsiteX4" fmla="*/ 77881 w 327542"/>
                <a:gd name="connsiteY4" fmla="*/ 247659 h 436940"/>
                <a:gd name="connsiteX5" fmla="*/ 1681 w 327542"/>
                <a:gd name="connsiteY5" fmla="*/ 9 h 43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42" h="436940">
                  <a:moveTo>
                    <a:pt x="1681" y="9"/>
                  </a:moveTo>
                  <a:cubicBezTo>
                    <a:pt x="13323" y="1596"/>
                    <a:pt x="93756" y="185217"/>
                    <a:pt x="147731" y="257184"/>
                  </a:cubicBezTo>
                  <a:cubicBezTo>
                    <a:pt x="201706" y="329151"/>
                    <a:pt x="311244" y="411701"/>
                    <a:pt x="325531" y="431809"/>
                  </a:cubicBezTo>
                  <a:cubicBezTo>
                    <a:pt x="339818" y="451917"/>
                    <a:pt x="274731" y="408526"/>
                    <a:pt x="233456" y="377834"/>
                  </a:cubicBezTo>
                  <a:cubicBezTo>
                    <a:pt x="192181" y="347142"/>
                    <a:pt x="114394" y="307455"/>
                    <a:pt x="77881" y="247659"/>
                  </a:cubicBezTo>
                  <a:cubicBezTo>
                    <a:pt x="41369" y="187863"/>
                    <a:pt x="-9961" y="-1578"/>
                    <a:pt x="1681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529867A-80E6-4651-B0A0-378C37D12FA1}"/>
                </a:ext>
              </a:extLst>
            </p:cNvPr>
            <p:cNvSpPr/>
            <p:nvPr/>
          </p:nvSpPr>
          <p:spPr>
            <a:xfrm>
              <a:off x="7236256" y="5694147"/>
              <a:ext cx="470473" cy="44268"/>
            </a:xfrm>
            <a:custGeom>
              <a:avLst/>
              <a:gdLst>
                <a:gd name="connsiteX0" fmla="*/ 2744 w 470473"/>
                <a:gd name="connsiteY0" fmla="*/ 39903 h 44268"/>
                <a:gd name="connsiteX1" fmla="*/ 123394 w 470473"/>
                <a:gd name="connsiteY1" fmla="*/ 39903 h 44268"/>
                <a:gd name="connsiteX2" fmla="*/ 469469 w 470473"/>
                <a:gd name="connsiteY2" fmla="*/ 4978 h 44268"/>
                <a:gd name="connsiteX3" fmla="*/ 221819 w 470473"/>
                <a:gd name="connsiteY3" fmla="*/ 4978 h 44268"/>
                <a:gd name="connsiteX4" fmla="*/ 2744 w 470473"/>
                <a:gd name="connsiteY4" fmla="*/ 39903 h 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473" h="44268">
                  <a:moveTo>
                    <a:pt x="2744" y="39903"/>
                  </a:moveTo>
                  <a:cubicBezTo>
                    <a:pt x="-13660" y="45724"/>
                    <a:pt x="45606" y="45724"/>
                    <a:pt x="123394" y="39903"/>
                  </a:cubicBezTo>
                  <a:cubicBezTo>
                    <a:pt x="201182" y="34082"/>
                    <a:pt x="453065" y="10799"/>
                    <a:pt x="469469" y="4978"/>
                  </a:cubicBezTo>
                  <a:cubicBezTo>
                    <a:pt x="485873" y="-843"/>
                    <a:pt x="296961" y="-2430"/>
                    <a:pt x="221819" y="4978"/>
                  </a:cubicBezTo>
                  <a:cubicBezTo>
                    <a:pt x="146677" y="12386"/>
                    <a:pt x="19148" y="34082"/>
                    <a:pt x="2744" y="39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C21ADD42-C178-4A16-96D0-41C9586E6F4C}"/>
                </a:ext>
              </a:extLst>
            </p:cNvPr>
            <p:cNvSpPr/>
            <p:nvPr/>
          </p:nvSpPr>
          <p:spPr>
            <a:xfrm>
              <a:off x="5476462" y="6144931"/>
              <a:ext cx="894173" cy="598016"/>
            </a:xfrm>
            <a:custGeom>
              <a:avLst/>
              <a:gdLst>
                <a:gd name="connsiteX0" fmla="*/ 774055 w 894173"/>
                <a:gd name="connsiteY0" fmla="*/ 1869 h 598016"/>
                <a:gd name="connsiteX1" fmla="*/ 892588 w 894173"/>
                <a:gd name="connsiteY1" fmla="*/ 194486 h 598016"/>
                <a:gd name="connsiteX2" fmla="*/ 674571 w 894173"/>
                <a:gd name="connsiteY2" fmla="*/ 173319 h 598016"/>
                <a:gd name="connsiteX3" fmla="*/ 465021 w 894173"/>
                <a:gd name="connsiteY3" fmla="*/ 232586 h 598016"/>
                <a:gd name="connsiteX4" fmla="*/ 342255 w 894173"/>
                <a:gd name="connsiteY4" fmla="*/ 342652 h 598016"/>
                <a:gd name="connsiteX5" fmla="*/ 249121 w 894173"/>
                <a:gd name="connsiteY5" fmla="*/ 499286 h 598016"/>
                <a:gd name="connsiteX6" fmla="*/ 253355 w 894173"/>
                <a:gd name="connsiteY6" fmla="*/ 406152 h 598016"/>
                <a:gd name="connsiteX7" fmla="*/ 39571 w 894173"/>
                <a:gd name="connsiteY7" fmla="*/ 596652 h 598016"/>
                <a:gd name="connsiteX8" fmla="*/ 37455 w 894173"/>
                <a:gd name="connsiteY8" fmla="*/ 289736 h 598016"/>
                <a:gd name="connsiteX9" fmla="*/ 424805 w 894173"/>
                <a:gd name="connsiteY9" fmla="*/ 186019 h 598016"/>
                <a:gd name="connsiteX10" fmla="*/ 793105 w 894173"/>
                <a:gd name="connsiteY10" fmla="*/ 101352 h 598016"/>
                <a:gd name="connsiteX11" fmla="*/ 774055 w 894173"/>
                <a:gd name="connsiteY11" fmla="*/ 1869 h 59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173" h="598016">
                  <a:moveTo>
                    <a:pt x="774055" y="1869"/>
                  </a:moveTo>
                  <a:cubicBezTo>
                    <a:pt x="790635" y="17391"/>
                    <a:pt x="909169" y="165911"/>
                    <a:pt x="892588" y="194486"/>
                  </a:cubicBezTo>
                  <a:cubicBezTo>
                    <a:pt x="876007" y="223061"/>
                    <a:pt x="745832" y="166969"/>
                    <a:pt x="674571" y="173319"/>
                  </a:cubicBezTo>
                  <a:cubicBezTo>
                    <a:pt x="603310" y="179669"/>
                    <a:pt x="520407" y="204364"/>
                    <a:pt x="465021" y="232586"/>
                  </a:cubicBezTo>
                  <a:cubicBezTo>
                    <a:pt x="409635" y="260808"/>
                    <a:pt x="378238" y="298202"/>
                    <a:pt x="342255" y="342652"/>
                  </a:cubicBezTo>
                  <a:cubicBezTo>
                    <a:pt x="306272" y="387102"/>
                    <a:pt x="263938" y="488703"/>
                    <a:pt x="249121" y="499286"/>
                  </a:cubicBezTo>
                  <a:cubicBezTo>
                    <a:pt x="234304" y="509869"/>
                    <a:pt x="288280" y="389924"/>
                    <a:pt x="253355" y="406152"/>
                  </a:cubicBezTo>
                  <a:cubicBezTo>
                    <a:pt x="218430" y="422380"/>
                    <a:pt x="75554" y="616055"/>
                    <a:pt x="39571" y="596652"/>
                  </a:cubicBezTo>
                  <a:cubicBezTo>
                    <a:pt x="3588" y="577249"/>
                    <a:pt x="-26751" y="358175"/>
                    <a:pt x="37455" y="289736"/>
                  </a:cubicBezTo>
                  <a:cubicBezTo>
                    <a:pt x="101661" y="221297"/>
                    <a:pt x="298863" y="217416"/>
                    <a:pt x="424805" y="186019"/>
                  </a:cubicBezTo>
                  <a:cubicBezTo>
                    <a:pt x="550747" y="154622"/>
                    <a:pt x="734544" y="130985"/>
                    <a:pt x="793105" y="101352"/>
                  </a:cubicBezTo>
                  <a:cubicBezTo>
                    <a:pt x="851666" y="71719"/>
                    <a:pt x="757475" y="-13653"/>
                    <a:pt x="774055" y="186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B8C78FAA-C813-430F-9CF0-2774E152C3FB}"/>
                </a:ext>
              </a:extLst>
            </p:cNvPr>
            <p:cNvSpPr/>
            <p:nvPr/>
          </p:nvSpPr>
          <p:spPr>
            <a:xfrm>
              <a:off x="6289631" y="6111224"/>
              <a:ext cx="942664" cy="962545"/>
            </a:xfrm>
            <a:custGeom>
              <a:avLst/>
              <a:gdLst>
                <a:gd name="connsiteX0" fmla="*/ 62486 w 942664"/>
                <a:gd name="connsiteY0" fmla="*/ 46159 h 962545"/>
                <a:gd name="connsiteX1" fmla="*/ 155619 w 942664"/>
                <a:gd name="connsiteY1" fmla="*/ 86376 h 962545"/>
                <a:gd name="connsiteX2" fmla="*/ 629752 w 942664"/>
                <a:gd name="connsiteY2" fmla="*/ 190093 h 962545"/>
                <a:gd name="connsiteX3" fmla="*/ 904919 w 942664"/>
                <a:gd name="connsiteY3" fmla="*/ 441976 h 962545"/>
                <a:gd name="connsiteX4" fmla="*/ 934552 w 942664"/>
                <a:gd name="connsiteY4" fmla="*/ 626126 h 962545"/>
                <a:gd name="connsiteX5" fmla="*/ 921852 w 942664"/>
                <a:gd name="connsiteY5" fmla="*/ 691743 h 962545"/>
                <a:gd name="connsiteX6" fmla="*/ 936669 w 942664"/>
                <a:gd name="connsiteY6" fmla="*/ 939393 h 962545"/>
                <a:gd name="connsiteX7" fmla="*/ 805436 w 942664"/>
                <a:gd name="connsiteY7" fmla="*/ 924576 h 962545"/>
                <a:gd name="connsiteX8" fmla="*/ 752519 w 942664"/>
                <a:gd name="connsiteY8" fmla="*/ 698093 h 962545"/>
                <a:gd name="connsiteX9" fmla="*/ 896452 w 942664"/>
                <a:gd name="connsiteY9" fmla="*/ 662109 h 962545"/>
                <a:gd name="connsiteX10" fmla="*/ 807552 w 942664"/>
                <a:gd name="connsiteY10" fmla="*/ 516059 h 962545"/>
                <a:gd name="connsiteX11" fmla="*/ 511219 w 942664"/>
                <a:gd name="connsiteY11" fmla="*/ 384826 h 962545"/>
                <a:gd name="connsiteX12" fmla="*/ 246636 w 942664"/>
                <a:gd name="connsiteY12" fmla="*/ 350959 h 962545"/>
                <a:gd name="connsiteX13" fmla="*/ 9569 w 942664"/>
                <a:gd name="connsiteY13" fmla="*/ 18643 h 962545"/>
                <a:gd name="connsiteX14" fmla="*/ 62486 w 942664"/>
                <a:gd name="connsiteY14" fmla="*/ 46159 h 9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2664" h="962545">
                  <a:moveTo>
                    <a:pt x="62486" y="46159"/>
                  </a:moveTo>
                  <a:cubicBezTo>
                    <a:pt x="86828" y="57448"/>
                    <a:pt x="61075" y="62387"/>
                    <a:pt x="155619" y="86376"/>
                  </a:cubicBezTo>
                  <a:cubicBezTo>
                    <a:pt x="250163" y="110365"/>
                    <a:pt x="504869" y="130826"/>
                    <a:pt x="629752" y="190093"/>
                  </a:cubicBezTo>
                  <a:cubicBezTo>
                    <a:pt x="754635" y="249360"/>
                    <a:pt x="854119" y="369304"/>
                    <a:pt x="904919" y="441976"/>
                  </a:cubicBezTo>
                  <a:cubicBezTo>
                    <a:pt x="955719" y="514648"/>
                    <a:pt x="931730" y="584498"/>
                    <a:pt x="934552" y="626126"/>
                  </a:cubicBezTo>
                  <a:cubicBezTo>
                    <a:pt x="937374" y="667754"/>
                    <a:pt x="921499" y="639532"/>
                    <a:pt x="921852" y="691743"/>
                  </a:cubicBezTo>
                  <a:cubicBezTo>
                    <a:pt x="922205" y="743954"/>
                    <a:pt x="956072" y="900588"/>
                    <a:pt x="936669" y="939393"/>
                  </a:cubicBezTo>
                  <a:cubicBezTo>
                    <a:pt x="917266" y="978199"/>
                    <a:pt x="836128" y="964793"/>
                    <a:pt x="805436" y="924576"/>
                  </a:cubicBezTo>
                  <a:cubicBezTo>
                    <a:pt x="774744" y="884359"/>
                    <a:pt x="737350" y="741838"/>
                    <a:pt x="752519" y="698093"/>
                  </a:cubicBezTo>
                  <a:cubicBezTo>
                    <a:pt x="767688" y="654348"/>
                    <a:pt x="887280" y="692448"/>
                    <a:pt x="896452" y="662109"/>
                  </a:cubicBezTo>
                  <a:cubicBezTo>
                    <a:pt x="905624" y="631770"/>
                    <a:pt x="871758" y="562273"/>
                    <a:pt x="807552" y="516059"/>
                  </a:cubicBezTo>
                  <a:cubicBezTo>
                    <a:pt x="743347" y="469845"/>
                    <a:pt x="604705" y="412343"/>
                    <a:pt x="511219" y="384826"/>
                  </a:cubicBezTo>
                  <a:cubicBezTo>
                    <a:pt x="417733" y="357309"/>
                    <a:pt x="330244" y="411989"/>
                    <a:pt x="246636" y="350959"/>
                  </a:cubicBezTo>
                  <a:cubicBezTo>
                    <a:pt x="163028" y="289929"/>
                    <a:pt x="42730" y="69090"/>
                    <a:pt x="9569" y="18643"/>
                  </a:cubicBezTo>
                  <a:cubicBezTo>
                    <a:pt x="-23592" y="-31804"/>
                    <a:pt x="38144" y="34870"/>
                    <a:pt x="62486" y="4615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5AACBA85-1086-4901-9D38-8FB6260EAF4A}"/>
                </a:ext>
              </a:extLst>
            </p:cNvPr>
            <p:cNvSpPr/>
            <p:nvPr/>
          </p:nvSpPr>
          <p:spPr>
            <a:xfrm>
              <a:off x="5098958" y="6738996"/>
              <a:ext cx="1731649" cy="1395782"/>
            </a:xfrm>
            <a:custGeom>
              <a:avLst/>
              <a:gdLst>
                <a:gd name="connsiteX0" fmla="*/ 422367 w 1731649"/>
                <a:gd name="connsiteY0" fmla="*/ 1529 h 1395782"/>
                <a:gd name="connsiteX1" fmla="*/ 460467 w 1731649"/>
                <a:gd name="connsiteY1" fmla="*/ 77729 h 1395782"/>
                <a:gd name="connsiteX2" fmla="*/ 666842 w 1731649"/>
                <a:gd name="connsiteY2" fmla="*/ 477779 h 1395782"/>
                <a:gd name="connsiteX3" fmla="*/ 1016092 w 1731649"/>
                <a:gd name="connsiteY3" fmla="*/ 426979 h 1395782"/>
                <a:gd name="connsiteX4" fmla="*/ 987517 w 1731649"/>
                <a:gd name="connsiteY4" fmla="*/ 522229 h 1395782"/>
                <a:gd name="connsiteX5" fmla="*/ 974817 w 1731649"/>
                <a:gd name="connsiteY5" fmla="*/ 855604 h 1395782"/>
                <a:gd name="connsiteX6" fmla="*/ 1257392 w 1731649"/>
                <a:gd name="connsiteY6" fmla="*/ 734954 h 1395782"/>
                <a:gd name="connsiteX7" fmla="*/ 1200242 w 1731649"/>
                <a:gd name="connsiteY7" fmla="*/ 582554 h 1395782"/>
                <a:gd name="connsiteX8" fmla="*/ 1276442 w 1731649"/>
                <a:gd name="connsiteY8" fmla="*/ 950854 h 1395782"/>
                <a:gd name="connsiteX9" fmla="*/ 1724117 w 1731649"/>
                <a:gd name="connsiteY9" fmla="*/ 1223904 h 1395782"/>
                <a:gd name="connsiteX10" fmla="*/ 860517 w 1731649"/>
                <a:gd name="connsiteY10" fmla="*/ 1395354 h 1395782"/>
                <a:gd name="connsiteX11" fmla="*/ 416017 w 1731649"/>
                <a:gd name="connsiteY11" fmla="*/ 1268354 h 1395782"/>
                <a:gd name="connsiteX12" fmla="*/ 565242 w 1731649"/>
                <a:gd name="connsiteY12" fmla="*/ 1131829 h 1395782"/>
                <a:gd name="connsiteX13" fmla="*/ 1085942 w 1731649"/>
                <a:gd name="connsiteY13" fmla="*/ 1239779 h 1395782"/>
                <a:gd name="connsiteX14" fmla="*/ 63592 w 1731649"/>
                <a:gd name="connsiteY14" fmla="*/ 1160404 h 1395782"/>
                <a:gd name="connsiteX15" fmla="*/ 857342 w 1731649"/>
                <a:gd name="connsiteY15" fmla="*/ 1122304 h 1395782"/>
                <a:gd name="connsiteX16" fmla="*/ 406492 w 1731649"/>
                <a:gd name="connsiteY16" fmla="*/ 1039754 h 1395782"/>
                <a:gd name="connsiteX17" fmla="*/ 92 w 1731649"/>
                <a:gd name="connsiteY17" fmla="*/ 849254 h 1395782"/>
                <a:gd name="connsiteX18" fmla="*/ 441417 w 1731649"/>
                <a:gd name="connsiteY18" fmla="*/ 588904 h 1395782"/>
                <a:gd name="connsiteX19" fmla="*/ 457292 w 1731649"/>
                <a:gd name="connsiteY19" fmla="*/ 163454 h 1395782"/>
                <a:gd name="connsiteX20" fmla="*/ 422367 w 1731649"/>
                <a:gd name="connsiteY20" fmla="*/ 1529 h 139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649" h="1395782">
                  <a:moveTo>
                    <a:pt x="422367" y="1529"/>
                  </a:moveTo>
                  <a:cubicBezTo>
                    <a:pt x="422896" y="-12759"/>
                    <a:pt x="460467" y="77729"/>
                    <a:pt x="460467" y="77729"/>
                  </a:cubicBezTo>
                  <a:cubicBezTo>
                    <a:pt x="501213" y="157104"/>
                    <a:pt x="574238" y="419571"/>
                    <a:pt x="666842" y="477779"/>
                  </a:cubicBezTo>
                  <a:cubicBezTo>
                    <a:pt x="759446" y="535987"/>
                    <a:pt x="962646" y="419571"/>
                    <a:pt x="1016092" y="426979"/>
                  </a:cubicBezTo>
                  <a:cubicBezTo>
                    <a:pt x="1069538" y="434387"/>
                    <a:pt x="994396" y="450792"/>
                    <a:pt x="987517" y="522229"/>
                  </a:cubicBezTo>
                  <a:cubicBezTo>
                    <a:pt x="980638" y="593666"/>
                    <a:pt x="929838" y="820150"/>
                    <a:pt x="974817" y="855604"/>
                  </a:cubicBezTo>
                  <a:cubicBezTo>
                    <a:pt x="1019796" y="891058"/>
                    <a:pt x="1219821" y="780462"/>
                    <a:pt x="1257392" y="734954"/>
                  </a:cubicBezTo>
                  <a:cubicBezTo>
                    <a:pt x="1294963" y="689446"/>
                    <a:pt x="1197067" y="546571"/>
                    <a:pt x="1200242" y="582554"/>
                  </a:cubicBezTo>
                  <a:cubicBezTo>
                    <a:pt x="1203417" y="618537"/>
                    <a:pt x="1189130" y="843962"/>
                    <a:pt x="1276442" y="950854"/>
                  </a:cubicBezTo>
                  <a:cubicBezTo>
                    <a:pt x="1363755" y="1057746"/>
                    <a:pt x="1793438" y="1149821"/>
                    <a:pt x="1724117" y="1223904"/>
                  </a:cubicBezTo>
                  <a:cubicBezTo>
                    <a:pt x="1654796" y="1297987"/>
                    <a:pt x="1078534" y="1387946"/>
                    <a:pt x="860517" y="1395354"/>
                  </a:cubicBezTo>
                  <a:cubicBezTo>
                    <a:pt x="642500" y="1402762"/>
                    <a:pt x="465229" y="1312275"/>
                    <a:pt x="416017" y="1268354"/>
                  </a:cubicBezTo>
                  <a:cubicBezTo>
                    <a:pt x="366805" y="1224433"/>
                    <a:pt x="453588" y="1136592"/>
                    <a:pt x="565242" y="1131829"/>
                  </a:cubicBezTo>
                  <a:cubicBezTo>
                    <a:pt x="676896" y="1127066"/>
                    <a:pt x="1169550" y="1235017"/>
                    <a:pt x="1085942" y="1239779"/>
                  </a:cubicBezTo>
                  <a:cubicBezTo>
                    <a:pt x="1002334" y="1244541"/>
                    <a:pt x="101692" y="1179983"/>
                    <a:pt x="63592" y="1160404"/>
                  </a:cubicBezTo>
                  <a:cubicBezTo>
                    <a:pt x="25492" y="1140825"/>
                    <a:pt x="800192" y="1142412"/>
                    <a:pt x="857342" y="1122304"/>
                  </a:cubicBezTo>
                  <a:cubicBezTo>
                    <a:pt x="914492" y="1102196"/>
                    <a:pt x="549367" y="1085262"/>
                    <a:pt x="406492" y="1039754"/>
                  </a:cubicBezTo>
                  <a:cubicBezTo>
                    <a:pt x="263617" y="994246"/>
                    <a:pt x="-5729" y="924396"/>
                    <a:pt x="92" y="849254"/>
                  </a:cubicBezTo>
                  <a:cubicBezTo>
                    <a:pt x="5913" y="774112"/>
                    <a:pt x="365217" y="703204"/>
                    <a:pt x="441417" y="588904"/>
                  </a:cubicBezTo>
                  <a:cubicBezTo>
                    <a:pt x="517617" y="474604"/>
                    <a:pt x="463113" y="260292"/>
                    <a:pt x="457292" y="163454"/>
                  </a:cubicBezTo>
                  <a:cubicBezTo>
                    <a:pt x="451471" y="66617"/>
                    <a:pt x="421838" y="15817"/>
                    <a:pt x="422367" y="152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D4BD4EA2-D0CE-4024-B48F-6B63AE220029}"/>
                </a:ext>
              </a:extLst>
            </p:cNvPr>
            <p:cNvSpPr/>
            <p:nvPr/>
          </p:nvSpPr>
          <p:spPr>
            <a:xfrm>
              <a:off x="6205340" y="7005713"/>
              <a:ext cx="392388" cy="811138"/>
            </a:xfrm>
            <a:custGeom>
              <a:avLst/>
              <a:gdLst>
                <a:gd name="connsiteX0" fmla="*/ 4960 w 392388"/>
                <a:gd name="connsiteY0" fmla="*/ 17387 h 811138"/>
                <a:gd name="connsiteX1" fmla="*/ 84335 w 392388"/>
                <a:gd name="connsiteY1" fmla="*/ 30087 h 811138"/>
                <a:gd name="connsiteX2" fmla="*/ 389135 w 392388"/>
                <a:gd name="connsiteY2" fmla="*/ 93587 h 811138"/>
                <a:gd name="connsiteX3" fmla="*/ 252610 w 392388"/>
                <a:gd name="connsiteY3" fmla="*/ 220587 h 811138"/>
                <a:gd name="connsiteX4" fmla="*/ 376435 w 392388"/>
                <a:gd name="connsiteY4" fmla="*/ 626987 h 811138"/>
                <a:gd name="connsiteX5" fmla="*/ 297060 w 392388"/>
                <a:gd name="connsiteY5" fmla="*/ 617462 h 811138"/>
                <a:gd name="connsiteX6" fmla="*/ 341510 w 392388"/>
                <a:gd name="connsiteY6" fmla="*/ 811137 h 811138"/>
                <a:gd name="connsiteX7" fmla="*/ 151010 w 392388"/>
                <a:gd name="connsiteY7" fmla="*/ 620637 h 811138"/>
                <a:gd name="connsiteX8" fmla="*/ 258960 w 392388"/>
                <a:gd name="connsiteY8" fmla="*/ 303137 h 811138"/>
                <a:gd name="connsiteX9" fmla="*/ 4960 w 392388"/>
                <a:gd name="connsiteY9" fmla="*/ 17387 h 8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388" h="811138">
                  <a:moveTo>
                    <a:pt x="4960" y="17387"/>
                  </a:moveTo>
                  <a:cubicBezTo>
                    <a:pt x="-24144" y="-28121"/>
                    <a:pt x="84335" y="30087"/>
                    <a:pt x="84335" y="30087"/>
                  </a:cubicBezTo>
                  <a:cubicBezTo>
                    <a:pt x="148364" y="42787"/>
                    <a:pt x="361089" y="61837"/>
                    <a:pt x="389135" y="93587"/>
                  </a:cubicBezTo>
                  <a:cubicBezTo>
                    <a:pt x="417181" y="125337"/>
                    <a:pt x="254727" y="131687"/>
                    <a:pt x="252610" y="220587"/>
                  </a:cubicBezTo>
                  <a:cubicBezTo>
                    <a:pt x="250493" y="309487"/>
                    <a:pt x="369027" y="560841"/>
                    <a:pt x="376435" y="626987"/>
                  </a:cubicBezTo>
                  <a:cubicBezTo>
                    <a:pt x="383843" y="693133"/>
                    <a:pt x="302881" y="586770"/>
                    <a:pt x="297060" y="617462"/>
                  </a:cubicBezTo>
                  <a:cubicBezTo>
                    <a:pt x="291239" y="648154"/>
                    <a:pt x="365852" y="810608"/>
                    <a:pt x="341510" y="811137"/>
                  </a:cubicBezTo>
                  <a:cubicBezTo>
                    <a:pt x="317168" y="811666"/>
                    <a:pt x="164768" y="705304"/>
                    <a:pt x="151010" y="620637"/>
                  </a:cubicBezTo>
                  <a:cubicBezTo>
                    <a:pt x="137252" y="535970"/>
                    <a:pt x="282773" y="403679"/>
                    <a:pt x="258960" y="303137"/>
                  </a:cubicBezTo>
                  <a:cubicBezTo>
                    <a:pt x="235148" y="202595"/>
                    <a:pt x="34064" y="62895"/>
                    <a:pt x="4960" y="17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2B59C1DB-0BE2-4EC4-8C0C-11F48E6C023B}"/>
                </a:ext>
              </a:extLst>
            </p:cNvPr>
            <p:cNvSpPr/>
            <p:nvPr/>
          </p:nvSpPr>
          <p:spPr>
            <a:xfrm>
              <a:off x="6578230" y="7045317"/>
              <a:ext cx="933036" cy="904378"/>
            </a:xfrm>
            <a:custGeom>
              <a:avLst/>
              <a:gdLst>
                <a:gd name="connsiteX0" fmla="*/ 47995 w 933036"/>
                <a:gd name="connsiteY0" fmla="*/ 238133 h 904378"/>
                <a:gd name="connsiteX1" fmla="*/ 127370 w 933036"/>
                <a:gd name="connsiteY1" fmla="*/ 244483 h 904378"/>
                <a:gd name="connsiteX2" fmla="*/ 371845 w 933036"/>
                <a:gd name="connsiteY2" fmla="*/ 273058 h 904378"/>
                <a:gd name="connsiteX3" fmla="*/ 543295 w 933036"/>
                <a:gd name="connsiteY3" fmla="*/ 8 h 904378"/>
                <a:gd name="connsiteX4" fmla="*/ 930645 w 933036"/>
                <a:gd name="connsiteY4" fmla="*/ 282583 h 904378"/>
                <a:gd name="connsiteX5" fmla="*/ 686170 w 933036"/>
                <a:gd name="connsiteY5" fmla="*/ 581033 h 904378"/>
                <a:gd name="connsiteX6" fmla="*/ 276595 w 933036"/>
                <a:gd name="connsiteY6" fmla="*/ 895358 h 904378"/>
                <a:gd name="connsiteX7" fmla="*/ 117845 w 933036"/>
                <a:gd name="connsiteY7" fmla="*/ 803283 h 904378"/>
                <a:gd name="connsiteX8" fmla="*/ 330570 w 933036"/>
                <a:gd name="connsiteY8" fmla="*/ 638183 h 904378"/>
                <a:gd name="connsiteX9" fmla="*/ 3545 w 933036"/>
                <a:gd name="connsiteY9" fmla="*/ 577858 h 904378"/>
                <a:gd name="connsiteX10" fmla="*/ 584570 w 933036"/>
                <a:gd name="connsiteY10" fmla="*/ 488958 h 904378"/>
                <a:gd name="connsiteX11" fmla="*/ 47995 w 933036"/>
                <a:gd name="connsiteY11" fmla="*/ 238133 h 90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036" h="904378">
                  <a:moveTo>
                    <a:pt x="47995" y="238133"/>
                  </a:moveTo>
                  <a:cubicBezTo>
                    <a:pt x="-28205" y="197387"/>
                    <a:pt x="73395" y="238662"/>
                    <a:pt x="127370" y="244483"/>
                  </a:cubicBezTo>
                  <a:cubicBezTo>
                    <a:pt x="181345" y="250304"/>
                    <a:pt x="302524" y="313804"/>
                    <a:pt x="371845" y="273058"/>
                  </a:cubicBezTo>
                  <a:cubicBezTo>
                    <a:pt x="441166" y="232312"/>
                    <a:pt x="450162" y="-1579"/>
                    <a:pt x="543295" y="8"/>
                  </a:cubicBezTo>
                  <a:cubicBezTo>
                    <a:pt x="636428" y="1595"/>
                    <a:pt x="906833" y="185746"/>
                    <a:pt x="930645" y="282583"/>
                  </a:cubicBezTo>
                  <a:cubicBezTo>
                    <a:pt x="954457" y="379420"/>
                    <a:pt x="795178" y="478904"/>
                    <a:pt x="686170" y="581033"/>
                  </a:cubicBezTo>
                  <a:cubicBezTo>
                    <a:pt x="577162" y="683162"/>
                    <a:pt x="371316" y="858316"/>
                    <a:pt x="276595" y="895358"/>
                  </a:cubicBezTo>
                  <a:cubicBezTo>
                    <a:pt x="181874" y="932400"/>
                    <a:pt x="108849" y="846146"/>
                    <a:pt x="117845" y="803283"/>
                  </a:cubicBezTo>
                  <a:cubicBezTo>
                    <a:pt x="126841" y="760421"/>
                    <a:pt x="349620" y="675754"/>
                    <a:pt x="330570" y="638183"/>
                  </a:cubicBezTo>
                  <a:cubicBezTo>
                    <a:pt x="311520" y="600612"/>
                    <a:pt x="-38788" y="602729"/>
                    <a:pt x="3545" y="577858"/>
                  </a:cubicBezTo>
                  <a:cubicBezTo>
                    <a:pt x="45878" y="552987"/>
                    <a:pt x="576633" y="546108"/>
                    <a:pt x="584570" y="488958"/>
                  </a:cubicBezTo>
                  <a:cubicBezTo>
                    <a:pt x="592507" y="431808"/>
                    <a:pt x="124195" y="278879"/>
                    <a:pt x="47995" y="23813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F9A92DC0-E1A0-4C63-9AF7-66F542D85C45}"/>
                </a:ext>
              </a:extLst>
            </p:cNvPr>
            <p:cNvSpPr/>
            <p:nvPr/>
          </p:nvSpPr>
          <p:spPr>
            <a:xfrm>
              <a:off x="5718527" y="5680035"/>
              <a:ext cx="440975" cy="413512"/>
            </a:xfrm>
            <a:custGeom>
              <a:avLst/>
              <a:gdLst>
                <a:gd name="connsiteX0" fmla="*/ 440973 w 440975"/>
                <a:gd name="connsiteY0" fmla="*/ 40 h 413512"/>
                <a:gd name="connsiteX1" fmla="*/ 82198 w 440975"/>
                <a:gd name="connsiteY1" fmla="*/ 181015 h 413512"/>
                <a:gd name="connsiteX2" fmla="*/ 12348 w 440975"/>
                <a:gd name="connsiteY2" fmla="*/ 412790 h 413512"/>
                <a:gd name="connsiteX3" fmla="*/ 5998 w 440975"/>
                <a:gd name="connsiteY3" fmla="*/ 250865 h 413512"/>
                <a:gd name="connsiteX4" fmla="*/ 75848 w 440975"/>
                <a:gd name="connsiteY4" fmla="*/ 165140 h 413512"/>
                <a:gd name="connsiteX5" fmla="*/ 440973 w 440975"/>
                <a:gd name="connsiteY5" fmla="*/ 40 h 4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975" h="413512">
                  <a:moveTo>
                    <a:pt x="440973" y="40"/>
                  </a:moveTo>
                  <a:cubicBezTo>
                    <a:pt x="442031" y="2686"/>
                    <a:pt x="153635" y="112223"/>
                    <a:pt x="82198" y="181015"/>
                  </a:cubicBezTo>
                  <a:cubicBezTo>
                    <a:pt x="10761" y="249807"/>
                    <a:pt x="25048" y="401148"/>
                    <a:pt x="12348" y="412790"/>
                  </a:cubicBezTo>
                  <a:cubicBezTo>
                    <a:pt x="-352" y="424432"/>
                    <a:pt x="-4585" y="292140"/>
                    <a:pt x="5998" y="250865"/>
                  </a:cubicBezTo>
                  <a:cubicBezTo>
                    <a:pt x="16581" y="209590"/>
                    <a:pt x="4410" y="204828"/>
                    <a:pt x="75848" y="165140"/>
                  </a:cubicBezTo>
                  <a:cubicBezTo>
                    <a:pt x="147286" y="125452"/>
                    <a:pt x="439915" y="-2606"/>
                    <a:pt x="44097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24CE451C-41B9-4679-9BF0-11BBF72C2080}"/>
                </a:ext>
              </a:extLst>
            </p:cNvPr>
            <p:cNvSpPr/>
            <p:nvPr/>
          </p:nvSpPr>
          <p:spPr>
            <a:xfrm>
              <a:off x="4810091" y="5064119"/>
              <a:ext cx="464557" cy="448926"/>
            </a:xfrm>
            <a:custGeom>
              <a:avLst/>
              <a:gdLst>
                <a:gd name="connsiteX0" fmla="*/ 168309 w 464557"/>
                <a:gd name="connsiteY0" fmla="*/ 6 h 448926"/>
                <a:gd name="connsiteX1" fmla="*/ 25434 w 464557"/>
                <a:gd name="connsiteY1" fmla="*/ 193681 h 448926"/>
                <a:gd name="connsiteX2" fmla="*/ 320709 w 464557"/>
                <a:gd name="connsiteY2" fmla="*/ 393706 h 448926"/>
                <a:gd name="connsiteX3" fmla="*/ 460409 w 464557"/>
                <a:gd name="connsiteY3" fmla="*/ 444506 h 448926"/>
                <a:gd name="connsiteX4" fmla="*/ 171484 w 464557"/>
                <a:gd name="connsiteY4" fmla="*/ 304806 h 448926"/>
                <a:gd name="connsiteX5" fmla="*/ 34 w 464557"/>
                <a:gd name="connsiteY5" fmla="*/ 187331 h 448926"/>
                <a:gd name="connsiteX6" fmla="*/ 168309 w 464557"/>
                <a:gd name="connsiteY6" fmla="*/ 6 h 44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557" h="448926">
                  <a:moveTo>
                    <a:pt x="168309" y="6"/>
                  </a:moveTo>
                  <a:cubicBezTo>
                    <a:pt x="172542" y="1064"/>
                    <a:pt x="34" y="128064"/>
                    <a:pt x="25434" y="193681"/>
                  </a:cubicBezTo>
                  <a:cubicBezTo>
                    <a:pt x="50834" y="259298"/>
                    <a:pt x="248213" y="351902"/>
                    <a:pt x="320709" y="393706"/>
                  </a:cubicBezTo>
                  <a:cubicBezTo>
                    <a:pt x="393205" y="435510"/>
                    <a:pt x="485280" y="459323"/>
                    <a:pt x="460409" y="444506"/>
                  </a:cubicBezTo>
                  <a:cubicBezTo>
                    <a:pt x="435538" y="429689"/>
                    <a:pt x="248213" y="347669"/>
                    <a:pt x="171484" y="304806"/>
                  </a:cubicBezTo>
                  <a:cubicBezTo>
                    <a:pt x="94755" y="261943"/>
                    <a:pt x="-2083" y="237073"/>
                    <a:pt x="34" y="187331"/>
                  </a:cubicBezTo>
                  <a:cubicBezTo>
                    <a:pt x="2151" y="137589"/>
                    <a:pt x="164076" y="-1052"/>
                    <a:pt x="16830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6C54F7F4-1036-45B4-A6A9-D367940A3117}"/>
                </a:ext>
              </a:extLst>
            </p:cNvPr>
            <p:cNvSpPr/>
            <p:nvPr/>
          </p:nvSpPr>
          <p:spPr>
            <a:xfrm>
              <a:off x="7546938" y="5556217"/>
              <a:ext cx="262579" cy="69918"/>
            </a:xfrm>
            <a:custGeom>
              <a:avLst/>
              <a:gdLst>
                <a:gd name="connsiteX0" fmla="*/ 3212 w 262579"/>
                <a:gd name="connsiteY0" fmla="*/ 33 h 69918"/>
                <a:gd name="connsiteX1" fmla="*/ 73062 w 262579"/>
                <a:gd name="connsiteY1" fmla="*/ 34958 h 69918"/>
                <a:gd name="connsiteX2" fmla="*/ 260387 w 262579"/>
                <a:gd name="connsiteY2" fmla="*/ 69883 h 69918"/>
                <a:gd name="connsiteX3" fmla="*/ 165137 w 262579"/>
                <a:gd name="connsiteY3" fmla="*/ 41308 h 69918"/>
                <a:gd name="connsiteX4" fmla="*/ 3212 w 262579"/>
                <a:gd name="connsiteY4" fmla="*/ 33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79" h="69918">
                  <a:moveTo>
                    <a:pt x="3212" y="33"/>
                  </a:moveTo>
                  <a:cubicBezTo>
                    <a:pt x="-12134" y="-1025"/>
                    <a:pt x="30200" y="23316"/>
                    <a:pt x="73062" y="34958"/>
                  </a:cubicBezTo>
                  <a:cubicBezTo>
                    <a:pt x="115924" y="46600"/>
                    <a:pt x="245041" y="68825"/>
                    <a:pt x="260387" y="69883"/>
                  </a:cubicBezTo>
                  <a:cubicBezTo>
                    <a:pt x="275733" y="70941"/>
                    <a:pt x="206941" y="48187"/>
                    <a:pt x="165137" y="41308"/>
                  </a:cubicBezTo>
                  <a:cubicBezTo>
                    <a:pt x="123333" y="34429"/>
                    <a:pt x="18558" y="1091"/>
                    <a:pt x="321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10033551-5E38-4B16-A01C-886600F18883}"/>
                </a:ext>
              </a:extLst>
            </p:cNvPr>
            <p:cNvSpPr/>
            <p:nvPr/>
          </p:nvSpPr>
          <p:spPr>
            <a:xfrm>
              <a:off x="7714764" y="5787034"/>
              <a:ext cx="169350" cy="347790"/>
            </a:xfrm>
            <a:custGeom>
              <a:avLst/>
              <a:gdLst>
                <a:gd name="connsiteX0" fmla="*/ 51286 w 169350"/>
                <a:gd name="connsiteY0" fmla="*/ 991 h 347790"/>
                <a:gd name="connsiteX1" fmla="*/ 51286 w 169350"/>
                <a:gd name="connsiteY1" fmla="*/ 108941 h 347790"/>
                <a:gd name="connsiteX2" fmla="*/ 168761 w 169350"/>
                <a:gd name="connsiteY2" fmla="*/ 340716 h 347790"/>
                <a:gd name="connsiteX3" fmla="*/ 92561 w 169350"/>
                <a:gd name="connsiteY3" fmla="*/ 277216 h 347790"/>
                <a:gd name="connsiteX4" fmla="*/ 486 w 169350"/>
                <a:gd name="connsiteY4" fmla="*/ 166091 h 347790"/>
                <a:gd name="connsiteX5" fmla="*/ 51286 w 169350"/>
                <a:gd name="connsiteY5" fmla="*/ 991 h 34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" h="347790">
                  <a:moveTo>
                    <a:pt x="51286" y="991"/>
                  </a:moveTo>
                  <a:cubicBezTo>
                    <a:pt x="59753" y="-8534"/>
                    <a:pt x="31707" y="52320"/>
                    <a:pt x="51286" y="108941"/>
                  </a:cubicBezTo>
                  <a:cubicBezTo>
                    <a:pt x="70865" y="165562"/>
                    <a:pt x="161882" y="312670"/>
                    <a:pt x="168761" y="340716"/>
                  </a:cubicBezTo>
                  <a:cubicBezTo>
                    <a:pt x="175640" y="368762"/>
                    <a:pt x="120607" y="306320"/>
                    <a:pt x="92561" y="277216"/>
                  </a:cubicBezTo>
                  <a:cubicBezTo>
                    <a:pt x="64515" y="248112"/>
                    <a:pt x="6307" y="213187"/>
                    <a:pt x="486" y="166091"/>
                  </a:cubicBezTo>
                  <a:cubicBezTo>
                    <a:pt x="-5335" y="118995"/>
                    <a:pt x="42819" y="10516"/>
                    <a:pt x="51286" y="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C3FE19C-56BA-4D58-A298-D239DCE4FBE5}"/>
              </a:ext>
            </a:extLst>
          </p:cNvPr>
          <p:cNvSpPr/>
          <p:nvPr/>
        </p:nvSpPr>
        <p:spPr>
          <a:xfrm>
            <a:off x="5002572" y="4677892"/>
            <a:ext cx="1023467" cy="280744"/>
          </a:xfrm>
          <a:custGeom>
            <a:avLst/>
            <a:gdLst>
              <a:gd name="connsiteX0" fmla="*/ 1228 w 1023467"/>
              <a:gd name="connsiteY0" fmla="*/ 188748 h 280744"/>
              <a:gd name="connsiteX1" fmla="*/ 615908 w 1023467"/>
              <a:gd name="connsiteY1" fmla="*/ 788 h 280744"/>
              <a:gd name="connsiteX2" fmla="*/ 951188 w 1023467"/>
              <a:gd name="connsiteY2" fmla="*/ 127788 h 280744"/>
              <a:gd name="connsiteX3" fmla="*/ 1012148 w 1023467"/>
              <a:gd name="connsiteY3" fmla="*/ 280188 h 280744"/>
              <a:gd name="connsiteX4" fmla="*/ 788628 w 1023467"/>
              <a:gd name="connsiteY4" fmla="*/ 178588 h 280744"/>
              <a:gd name="connsiteX5" fmla="*/ 1228 w 1023467"/>
              <a:gd name="connsiteY5" fmla="*/ 188748 h 2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67" h="280744">
                <a:moveTo>
                  <a:pt x="1228" y="188748"/>
                </a:moveTo>
                <a:cubicBezTo>
                  <a:pt x="-27559" y="159115"/>
                  <a:pt x="457581" y="10948"/>
                  <a:pt x="615908" y="788"/>
                </a:cubicBezTo>
                <a:cubicBezTo>
                  <a:pt x="774235" y="-9372"/>
                  <a:pt x="885148" y="81221"/>
                  <a:pt x="951188" y="127788"/>
                </a:cubicBezTo>
                <a:cubicBezTo>
                  <a:pt x="1017228" y="174355"/>
                  <a:pt x="1039241" y="271721"/>
                  <a:pt x="1012148" y="280188"/>
                </a:cubicBezTo>
                <a:cubicBezTo>
                  <a:pt x="985055" y="288655"/>
                  <a:pt x="957115" y="198061"/>
                  <a:pt x="788628" y="178588"/>
                </a:cubicBezTo>
                <a:cubicBezTo>
                  <a:pt x="620141" y="159115"/>
                  <a:pt x="30015" y="218381"/>
                  <a:pt x="1228" y="1887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5D7A360B-318F-4B10-B463-1FCE4DE1D36B}"/>
              </a:ext>
            </a:extLst>
          </p:cNvPr>
          <p:cNvSpPr/>
          <p:nvPr/>
        </p:nvSpPr>
        <p:spPr>
          <a:xfrm>
            <a:off x="6800754" y="4839892"/>
            <a:ext cx="1007392" cy="307199"/>
          </a:xfrm>
          <a:custGeom>
            <a:avLst/>
            <a:gdLst>
              <a:gd name="connsiteX0" fmla="*/ 47086 w 1007392"/>
              <a:gd name="connsiteY0" fmla="*/ 11508 h 307199"/>
              <a:gd name="connsiteX1" fmla="*/ 143606 w 1007392"/>
              <a:gd name="connsiteY1" fmla="*/ 57228 h 307199"/>
              <a:gd name="connsiteX2" fmla="*/ 199486 w 1007392"/>
              <a:gd name="connsiteY2" fmla="*/ 163908 h 307199"/>
              <a:gd name="connsiteX3" fmla="*/ 240126 w 1007392"/>
              <a:gd name="connsiteY3" fmla="*/ 179148 h 307199"/>
              <a:gd name="connsiteX4" fmla="*/ 936086 w 1007392"/>
              <a:gd name="connsiteY4" fmla="*/ 219788 h 307199"/>
              <a:gd name="connsiteX5" fmla="*/ 804006 w 1007392"/>
              <a:gd name="connsiteY5" fmla="*/ 301068 h 307199"/>
              <a:gd name="connsiteX6" fmla="*/ 976726 w 1007392"/>
              <a:gd name="connsiteY6" fmla="*/ 270588 h 307199"/>
              <a:gd name="connsiteX7" fmla="*/ 47086 w 1007392"/>
              <a:gd name="connsiteY7" fmla="*/ 11508 h 30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392" h="307199">
                <a:moveTo>
                  <a:pt x="47086" y="11508"/>
                </a:moveTo>
                <a:cubicBezTo>
                  <a:pt x="-91767" y="-24052"/>
                  <a:pt x="118206" y="31828"/>
                  <a:pt x="143606" y="57228"/>
                </a:cubicBezTo>
                <a:cubicBezTo>
                  <a:pt x="169006" y="82628"/>
                  <a:pt x="183399" y="143588"/>
                  <a:pt x="199486" y="163908"/>
                </a:cubicBezTo>
                <a:cubicBezTo>
                  <a:pt x="215573" y="184228"/>
                  <a:pt x="117359" y="169835"/>
                  <a:pt x="240126" y="179148"/>
                </a:cubicBezTo>
                <a:cubicBezTo>
                  <a:pt x="362893" y="188461"/>
                  <a:pt x="842106" y="199468"/>
                  <a:pt x="936086" y="219788"/>
                </a:cubicBezTo>
                <a:cubicBezTo>
                  <a:pt x="1030066" y="240108"/>
                  <a:pt x="797233" y="292601"/>
                  <a:pt x="804006" y="301068"/>
                </a:cubicBezTo>
                <a:cubicBezTo>
                  <a:pt x="810779" y="309535"/>
                  <a:pt x="1100339" y="316308"/>
                  <a:pt x="976726" y="270588"/>
                </a:cubicBezTo>
                <a:cubicBezTo>
                  <a:pt x="853113" y="224868"/>
                  <a:pt x="185939" y="47068"/>
                  <a:pt x="47086" y="115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9B379BE-4157-4F3F-B7AC-979AA8061291}"/>
              </a:ext>
            </a:extLst>
          </p:cNvPr>
          <p:cNvSpPr/>
          <p:nvPr/>
        </p:nvSpPr>
        <p:spPr>
          <a:xfrm>
            <a:off x="6907149" y="4855185"/>
            <a:ext cx="799572" cy="267861"/>
          </a:xfrm>
          <a:custGeom>
            <a:avLst/>
            <a:gdLst>
              <a:gd name="connsiteX0" fmla="*/ 1651 w 799572"/>
              <a:gd name="connsiteY0" fmla="*/ 2565 h 267861"/>
              <a:gd name="connsiteX1" fmla="*/ 106426 w 799572"/>
              <a:gd name="connsiteY1" fmla="*/ 21615 h 267861"/>
              <a:gd name="connsiteX2" fmla="*/ 611251 w 799572"/>
              <a:gd name="connsiteY2" fmla="*/ 94640 h 267861"/>
              <a:gd name="connsiteX3" fmla="*/ 798576 w 799572"/>
              <a:gd name="connsiteY3" fmla="*/ 266090 h 267861"/>
              <a:gd name="connsiteX4" fmla="*/ 544576 w 799572"/>
              <a:gd name="connsiteY4" fmla="*/ 177190 h 267861"/>
              <a:gd name="connsiteX5" fmla="*/ 81026 w 799572"/>
              <a:gd name="connsiteY5" fmla="*/ 69240 h 267861"/>
              <a:gd name="connsiteX6" fmla="*/ 1651 w 799572"/>
              <a:gd name="connsiteY6" fmla="*/ 2565 h 26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572" h="267861">
                <a:moveTo>
                  <a:pt x="1651" y="2565"/>
                </a:moveTo>
                <a:cubicBezTo>
                  <a:pt x="5884" y="-5372"/>
                  <a:pt x="4826" y="6269"/>
                  <a:pt x="106426" y="21615"/>
                </a:cubicBezTo>
                <a:cubicBezTo>
                  <a:pt x="208026" y="36961"/>
                  <a:pt x="495893" y="53894"/>
                  <a:pt x="611251" y="94640"/>
                </a:cubicBezTo>
                <a:cubicBezTo>
                  <a:pt x="726609" y="135386"/>
                  <a:pt x="809689" y="252332"/>
                  <a:pt x="798576" y="266090"/>
                </a:cubicBezTo>
                <a:cubicBezTo>
                  <a:pt x="787463" y="279848"/>
                  <a:pt x="664168" y="209998"/>
                  <a:pt x="544576" y="177190"/>
                </a:cubicBezTo>
                <a:cubicBezTo>
                  <a:pt x="424984" y="144382"/>
                  <a:pt x="167280" y="93053"/>
                  <a:pt x="81026" y="69240"/>
                </a:cubicBezTo>
                <a:cubicBezTo>
                  <a:pt x="-5228" y="45428"/>
                  <a:pt x="-2582" y="10502"/>
                  <a:pt x="1651" y="25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776AF9B2-8BFF-4E10-AB98-D1F5BF1AA6F7}"/>
              </a:ext>
            </a:extLst>
          </p:cNvPr>
          <p:cNvSpPr/>
          <p:nvPr/>
        </p:nvSpPr>
        <p:spPr>
          <a:xfrm>
            <a:off x="5590280" y="4931073"/>
            <a:ext cx="665440" cy="309910"/>
          </a:xfrm>
          <a:custGeom>
            <a:avLst/>
            <a:gdLst>
              <a:gd name="connsiteX0" fmla="*/ 8303 w 665440"/>
              <a:gd name="connsiteY0" fmla="*/ 7110 h 309910"/>
              <a:gd name="connsiteX1" fmla="*/ 103553 w 665440"/>
              <a:gd name="connsiteY1" fmla="*/ 24044 h 309910"/>
              <a:gd name="connsiteX2" fmla="*/ 613670 w 665440"/>
              <a:gd name="connsiteY2" fmla="*/ 119294 h 309910"/>
              <a:gd name="connsiteX3" fmla="*/ 634837 w 665440"/>
              <a:gd name="connsiteY3" fmla="*/ 189144 h 309910"/>
              <a:gd name="connsiteX4" fmla="*/ 495137 w 665440"/>
              <a:gd name="connsiteY4" fmla="*/ 254760 h 309910"/>
              <a:gd name="connsiteX5" fmla="*/ 512070 w 665440"/>
              <a:gd name="connsiteY5" fmla="*/ 309794 h 309910"/>
              <a:gd name="connsiteX6" fmla="*/ 469737 w 665440"/>
              <a:gd name="connsiteY6" fmla="*/ 239944 h 309910"/>
              <a:gd name="connsiteX7" fmla="*/ 497253 w 665440"/>
              <a:gd name="connsiteY7" fmla="*/ 206077 h 309910"/>
              <a:gd name="connsiteX8" fmla="*/ 361787 w 665440"/>
              <a:gd name="connsiteY8" fmla="*/ 161627 h 309910"/>
              <a:gd name="connsiteX9" fmla="*/ 8303 w 665440"/>
              <a:gd name="connsiteY9" fmla="*/ 7110 h 3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40" h="309910">
                <a:moveTo>
                  <a:pt x="8303" y="7110"/>
                </a:moveTo>
                <a:cubicBezTo>
                  <a:pt x="-34736" y="-15820"/>
                  <a:pt x="103553" y="24044"/>
                  <a:pt x="103553" y="24044"/>
                </a:cubicBezTo>
                <a:cubicBezTo>
                  <a:pt x="204447" y="42741"/>
                  <a:pt x="525123" y="91777"/>
                  <a:pt x="613670" y="119294"/>
                </a:cubicBezTo>
                <a:cubicBezTo>
                  <a:pt x="702217" y="146811"/>
                  <a:pt x="654593" y="166566"/>
                  <a:pt x="634837" y="189144"/>
                </a:cubicBezTo>
                <a:cubicBezTo>
                  <a:pt x="615082" y="211722"/>
                  <a:pt x="515598" y="234652"/>
                  <a:pt x="495137" y="254760"/>
                </a:cubicBezTo>
                <a:cubicBezTo>
                  <a:pt x="474676" y="274868"/>
                  <a:pt x="516303" y="312263"/>
                  <a:pt x="512070" y="309794"/>
                </a:cubicBezTo>
                <a:cubicBezTo>
                  <a:pt x="507837" y="307325"/>
                  <a:pt x="472206" y="257230"/>
                  <a:pt x="469737" y="239944"/>
                </a:cubicBezTo>
                <a:cubicBezTo>
                  <a:pt x="467268" y="222658"/>
                  <a:pt x="515245" y="219130"/>
                  <a:pt x="497253" y="206077"/>
                </a:cubicBezTo>
                <a:cubicBezTo>
                  <a:pt x="479261" y="193024"/>
                  <a:pt x="444690" y="192319"/>
                  <a:pt x="361787" y="161627"/>
                </a:cubicBezTo>
                <a:cubicBezTo>
                  <a:pt x="278884" y="130935"/>
                  <a:pt x="51342" y="30040"/>
                  <a:pt x="8303" y="71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5EEE1E8-5CF0-4082-9B7D-648E083BBC55}"/>
              </a:ext>
            </a:extLst>
          </p:cNvPr>
          <p:cNvSpPr/>
          <p:nvPr/>
        </p:nvSpPr>
        <p:spPr>
          <a:xfrm>
            <a:off x="5014142" y="5219462"/>
            <a:ext cx="1261662" cy="426555"/>
          </a:xfrm>
          <a:custGeom>
            <a:avLst/>
            <a:gdLst>
              <a:gd name="connsiteX0" fmla="*/ 241 w 1261662"/>
              <a:gd name="connsiteY0" fmla="*/ 2355 h 426555"/>
              <a:gd name="connsiteX1" fmla="*/ 451091 w 1261662"/>
              <a:gd name="connsiteY1" fmla="*/ 146288 h 426555"/>
              <a:gd name="connsiteX2" fmla="*/ 1238491 w 1261662"/>
              <a:gd name="connsiteY2" fmla="*/ 93371 h 426555"/>
              <a:gd name="connsiteX3" fmla="*/ 1024708 w 1261662"/>
              <a:gd name="connsiteY3" fmla="*/ 161105 h 426555"/>
              <a:gd name="connsiteX4" fmla="*/ 736841 w 1261662"/>
              <a:gd name="connsiteY4" fmla="*/ 423571 h 426555"/>
              <a:gd name="connsiteX5" fmla="*/ 506125 w 1261662"/>
              <a:gd name="connsiteY5" fmla="*/ 283871 h 426555"/>
              <a:gd name="connsiteX6" fmla="*/ 241 w 1261662"/>
              <a:gd name="connsiteY6" fmla="*/ 2355 h 4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662" h="426555">
                <a:moveTo>
                  <a:pt x="241" y="2355"/>
                </a:moveTo>
                <a:cubicBezTo>
                  <a:pt x="-8931" y="-20575"/>
                  <a:pt x="244716" y="131119"/>
                  <a:pt x="451091" y="146288"/>
                </a:cubicBezTo>
                <a:cubicBezTo>
                  <a:pt x="657466" y="161457"/>
                  <a:pt x="1142888" y="90902"/>
                  <a:pt x="1238491" y="93371"/>
                </a:cubicBezTo>
                <a:cubicBezTo>
                  <a:pt x="1334094" y="95840"/>
                  <a:pt x="1108316" y="106072"/>
                  <a:pt x="1024708" y="161105"/>
                </a:cubicBezTo>
                <a:cubicBezTo>
                  <a:pt x="941100" y="216138"/>
                  <a:pt x="823271" y="403110"/>
                  <a:pt x="736841" y="423571"/>
                </a:cubicBezTo>
                <a:cubicBezTo>
                  <a:pt x="650411" y="444032"/>
                  <a:pt x="628892" y="355132"/>
                  <a:pt x="506125" y="283871"/>
                </a:cubicBezTo>
                <a:cubicBezTo>
                  <a:pt x="383358" y="212610"/>
                  <a:pt x="9413" y="25285"/>
                  <a:pt x="241" y="23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860F1985-0D73-4081-ADED-0A87CF9C1E7A}"/>
              </a:ext>
            </a:extLst>
          </p:cNvPr>
          <p:cNvSpPr/>
          <p:nvPr/>
        </p:nvSpPr>
        <p:spPr>
          <a:xfrm>
            <a:off x="6647387" y="5026103"/>
            <a:ext cx="918332" cy="257232"/>
          </a:xfrm>
          <a:custGeom>
            <a:avLst/>
            <a:gdLst>
              <a:gd name="connsiteX0" fmla="*/ 881596 w 918332"/>
              <a:gd name="connsiteY0" fmla="*/ 229580 h 257232"/>
              <a:gd name="connsiteX1" fmla="*/ 447680 w 918332"/>
              <a:gd name="connsiteY1" fmla="*/ 140680 h 257232"/>
              <a:gd name="connsiteX2" fmla="*/ 280463 w 918332"/>
              <a:gd name="connsiteY2" fmla="*/ 208414 h 257232"/>
              <a:gd name="connsiteX3" fmla="*/ 233896 w 918332"/>
              <a:gd name="connsiteY3" fmla="*/ 257097 h 257232"/>
              <a:gd name="connsiteX4" fmla="*/ 219080 w 918332"/>
              <a:gd name="connsiteY4" fmla="*/ 193597 h 257232"/>
              <a:gd name="connsiteX5" fmla="*/ 1063 w 918332"/>
              <a:gd name="connsiteY5" fmla="*/ 214764 h 257232"/>
              <a:gd name="connsiteX6" fmla="*/ 144996 w 918332"/>
              <a:gd name="connsiteY6" fmla="*/ 5214 h 257232"/>
              <a:gd name="connsiteX7" fmla="*/ 350313 w 918332"/>
              <a:gd name="connsiteY7" fmla="*/ 75064 h 257232"/>
              <a:gd name="connsiteX8" fmla="*/ 835030 w 918332"/>
              <a:gd name="connsiteY8" fmla="*/ 202064 h 257232"/>
              <a:gd name="connsiteX9" fmla="*/ 881596 w 918332"/>
              <a:gd name="connsiteY9" fmla="*/ 229580 h 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332" h="257232">
                <a:moveTo>
                  <a:pt x="881596" y="229580"/>
                </a:moveTo>
                <a:cubicBezTo>
                  <a:pt x="817038" y="219349"/>
                  <a:pt x="547869" y="144208"/>
                  <a:pt x="447680" y="140680"/>
                </a:cubicBezTo>
                <a:cubicBezTo>
                  <a:pt x="347491" y="137152"/>
                  <a:pt x="316094" y="189011"/>
                  <a:pt x="280463" y="208414"/>
                </a:cubicBezTo>
                <a:cubicBezTo>
                  <a:pt x="244832" y="227817"/>
                  <a:pt x="244126" y="259566"/>
                  <a:pt x="233896" y="257097"/>
                </a:cubicBezTo>
                <a:cubicBezTo>
                  <a:pt x="223666" y="254628"/>
                  <a:pt x="257886" y="200653"/>
                  <a:pt x="219080" y="193597"/>
                </a:cubicBezTo>
                <a:cubicBezTo>
                  <a:pt x="180274" y="186541"/>
                  <a:pt x="13410" y="246161"/>
                  <a:pt x="1063" y="214764"/>
                </a:cubicBezTo>
                <a:cubicBezTo>
                  <a:pt x="-11284" y="183367"/>
                  <a:pt x="86788" y="28497"/>
                  <a:pt x="144996" y="5214"/>
                </a:cubicBezTo>
                <a:cubicBezTo>
                  <a:pt x="203204" y="-18069"/>
                  <a:pt x="235307" y="42256"/>
                  <a:pt x="350313" y="75064"/>
                </a:cubicBezTo>
                <a:cubicBezTo>
                  <a:pt x="465319" y="107872"/>
                  <a:pt x="747541" y="177722"/>
                  <a:pt x="835030" y="202064"/>
                </a:cubicBezTo>
                <a:cubicBezTo>
                  <a:pt x="922519" y="226406"/>
                  <a:pt x="946154" y="239811"/>
                  <a:pt x="881596" y="2295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03C15A25-CB8C-4F86-8EAB-5A15BA8D3A48}"/>
              </a:ext>
            </a:extLst>
          </p:cNvPr>
          <p:cNvSpPr/>
          <p:nvPr/>
        </p:nvSpPr>
        <p:spPr>
          <a:xfrm>
            <a:off x="6806536" y="5464592"/>
            <a:ext cx="833045" cy="214426"/>
          </a:xfrm>
          <a:custGeom>
            <a:avLst/>
            <a:gdLst>
              <a:gd name="connsiteX0" fmla="*/ 819814 w 833045"/>
              <a:gd name="connsiteY0" fmla="*/ 38741 h 214426"/>
              <a:gd name="connsiteX1" fmla="*/ 743614 w 833045"/>
              <a:gd name="connsiteY1" fmla="*/ 42975 h 214426"/>
              <a:gd name="connsiteX2" fmla="*/ 373197 w 833045"/>
              <a:gd name="connsiteY2" fmla="*/ 104358 h 214426"/>
              <a:gd name="connsiteX3" fmla="*/ 637781 w 833045"/>
              <a:gd name="connsiteY3" fmla="*/ 214425 h 214426"/>
              <a:gd name="connsiteX4" fmla="*/ 328747 w 833045"/>
              <a:gd name="connsiteY4" fmla="*/ 102241 h 214426"/>
              <a:gd name="connsiteX5" fmla="*/ 664 w 833045"/>
              <a:gd name="connsiteY5" fmla="*/ 2758 h 214426"/>
              <a:gd name="connsiteX6" fmla="*/ 417647 w 833045"/>
              <a:gd name="connsiteY6" fmla="*/ 28158 h 214426"/>
              <a:gd name="connsiteX7" fmla="*/ 819814 w 833045"/>
              <a:gd name="connsiteY7" fmla="*/ 38741 h 2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045" h="214426">
                <a:moveTo>
                  <a:pt x="819814" y="38741"/>
                </a:moveTo>
                <a:cubicBezTo>
                  <a:pt x="874142" y="41210"/>
                  <a:pt x="743614" y="42975"/>
                  <a:pt x="743614" y="42975"/>
                </a:cubicBezTo>
                <a:cubicBezTo>
                  <a:pt x="669178" y="53911"/>
                  <a:pt x="390836" y="75783"/>
                  <a:pt x="373197" y="104358"/>
                </a:cubicBezTo>
                <a:cubicBezTo>
                  <a:pt x="355558" y="132933"/>
                  <a:pt x="645189" y="214778"/>
                  <a:pt x="637781" y="214425"/>
                </a:cubicBezTo>
                <a:cubicBezTo>
                  <a:pt x="630373" y="214072"/>
                  <a:pt x="434933" y="137519"/>
                  <a:pt x="328747" y="102241"/>
                </a:cubicBezTo>
                <a:cubicBezTo>
                  <a:pt x="222561" y="66963"/>
                  <a:pt x="-14153" y="15105"/>
                  <a:pt x="664" y="2758"/>
                </a:cubicBezTo>
                <a:cubicBezTo>
                  <a:pt x="15481" y="-9589"/>
                  <a:pt x="275830" y="23219"/>
                  <a:pt x="417647" y="28158"/>
                </a:cubicBezTo>
                <a:lnTo>
                  <a:pt x="819814" y="3874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310FFED7-D48C-4B5D-8886-93B77071F7C7}"/>
              </a:ext>
            </a:extLst>
          </p:cNvPr>
          <p:cNvSpPr/>
          <p:nvPr/>
        </p:nvSpPr>
        <p:spPr>
          <a:xfrm>
            <a:off x="6491815" y="5661834"/>
            <a:ext cx="462661" cy="537113"/>
          </a:xfrm>
          <a:custGeom>
            <a:avLst/>
            <a:gdLst>
              <a:gd name="connsiteX0" fmla="*/ 281518 w 462661"/>
              <a:gd name="connsiteY0" fmla="*/ 249 h 537113"/>
              <a:gd name="connsiteX1" fmla="*/ 455085 w 462661"/>
              <a:gd name="connsiteY1" fmla="*/ 355849 h 537113"/>
              <a:gd name="connsiteX2" fmla="*/ 387352 w 462661"/>
              <a:gd name="connsiteY2" fmla="*/ 472266 h 537113"/>
              <a:gd name="connsiteX3" fmla="*/ 2 w 462661"/>
              <a:gd name="connsiteY3" fmla="*/ 535766 h 537113"/>
              <a:gd name="connsiteX4" fmla="*/ 381002 w 462661"/>
              <a:gd name="connsiteY4" fmla="*/ 415116 h 537113"/>
              <a:gd name="connsiteX5" fmla="*/ 281518 w 462661"/>
              <a:gd name="connsiteY5" fmla="*/ 249 h 5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61" h="537113">
                <a:moveTo>
                  <a:pt x="281518" y="249"/>
                </a:moveTo>
                <a:cubicBezTo>
                  <a:pt x="293865" y="-9629"/>
                  <a:pt x="437446" y="277180"/>
                  <a:pt x="455085" y="355849"/>
                </a:cubicBezTo>
                <a:cubicBezTo>
                  <a:pt x="472724" y="434519"/>
                  <a:pt x="463199" y="442280"/>
                  <a:pt x="387352" y="472266"/>
                </a:cubicBezTo>
                <a:cubicBezTo>
                  <a:pt x="311505" y="502252"/>
                  <a:pt x="1060" y="545291"/>
                  <a:pt x="2" y="535766"/>
                </a:cubicBezTo>
                <a:cubicBezTo>
                  <a:pt x="-1056" y="526241"/>
                  <a:pt x="332319" y="504369"/>
                  <a:pt x="381002" y="415116"/>
                </a:cubicBezTo>
                <a:cubicBezTo>
                  <a:pt x="429685" y="325863"/>
                  <a:pt x="269171" y="10127"/>
                  <a:pt x="281518" y="2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CB1EFAC-EA11-4A75-B9CC-8F98E9594640}"/>
              </a:ext>
            </a:extLst>
          </p:cNvPr>
          <p:cNvSpPr/>
          <p:nvPr/>
        </p:nvSpPr>
        <p:spPr>
          <a:xfrm>
            <a:off x="5838829" y="5845894"/>
            <a:ext cx="517554" cy="325572"/>
          </a:xfrm>
          <a:custGeom>
            <a:avLst/>
            <a:gdLst>
              <a:gd name="connsiteX0" fmla="*/ 111121 w 517554"/>
              <a:gd name="connsiteY0" fmla="*/ 171789 h 325572"/>
              <a:gd name="connsiteX1" fmla="*/ 354538 w 517554"/>
              <a:gd name="connsiteY1" fmla="*/ 237406 h 325572"/>
              <a:gd name="connsiteX2" fmla="*/ 517521 w 517554"/>
              <a:gd name="connsiteY2" fmla="*/ 324189 h 325572"/>
              <a:gd name="connsiteX3" fmla="*/ 341838 w 517554"/>
              <a:gd name="connsiteY3" fmla="*/ 277623 h 325572"/>
              <a:gd name="connsiteX4" fmla="*/ 7404 w 517554"/>
              <a:gd name="connsiteY4" fmla="*/ 112523 h 325572"/>
              <a:gd name="connsiteX5" fmla="*/ 106888 w 517554"/>
              <a:gd name="connsiteY5" fmla="*/ 339 h 325572"/>
              <a:gd name="connsiteX6" fmla="*/ 68788 w 517554"/>
              <a:gd name="connsiteY6" fmla="*/ 80773 h 325572"/>
              <a:gd name="connsiteX7" fmla="*/ 111121 w 517554"/>
              <a:gd name="connsiteY7" fmla="*/ 171789 h 3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54" h="325572">
                <a:moveTo>
                  <a:pt x="111121" y="171789"/>
                </a:moveTo>
                <a:cubicBezTo>
                  <a:pt x="158746" y="197894"/>
                  <a:pt x="286805" y="212006"/>
                  <a:pt x="354538" y="237406"/>
                </a:cubicBezTo>
                <a:cubicBezTo>
                  <a:pt x="422271" y="262806"/>
                  <a:pt x="519638" y="317486"/>
                  <a:pt x="517521" y="324189"/>
                </a:cubicBezTo>
                <a:cubicBezTo>
                  <a:pt x="515404" y="330892"/>
                  <a:pt x="426858" y="312901"/>
                  <a:pt x="341838" y="277623"/>
                </a:cubicBezTo>
                <a:cubicBezTo>
                  <a:pt x="256819" y="242345"/>
                  <a:pt x="46562" y="158737"/>
                  <a:pt x="7404" y="112523"/>
                </a:cubicBezTo>
                <a:cubicBezTo>
                  <a:pt x="-31754" y="66309"/>
                  <a:pt x="96657" y="5631"/>
                  <a:pt x="106888" y="339"/>
                </a:cubicBezTo>
                <a:cubicBezTo>
                  <a:pt x="117119" y="-4953"/>
                  <a:pt x="69846" y="52904"/>
                  <a:pt x="68788" y="80773"/>
                </a:cubicBezTo>
                <a:cubicBezTo>
                  <a:pt x="67730" y="108642"/>
                  <a:pt x="63496" y="145684"/>
                  <a:pt x="111121" y="1717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3FBEEEFC-CEF4-43B1-9E1B-54453B379267}"/>
              </a:ext>
            </a:extLst>
          </p:cNvPr>
          <p:cNvSpPr/>
          <p:nvPr/>
        </p:nvSpPr>
        <p:spPr>
          <a:xfrm>
            <a:off x="4343242" y="2902498"/>
            <a:ext cx="3434433" cy="1918955"/>
          </a:xfrm>
          <a:custGeom>
            <a:avLst/>
            <a:gdLst>
              <a:gd name="connsiteX0" fmla="*/ 3346608 w 3434433"/>
              <a:gd name="connsiteY0" fmla="*/ 1009102 h 1918955"/>
              <a:gd name="connsiteX1" fmla="*/ 3327558 w 3434433"/>
              <a:gd name="connsiteY1" fmla="*/ 831302 h 1918955"/>
              <a:gd name="connsiteX2" fmla="*/ 2400458 w 3434433"/>
              <a:gd name="connsiteY2" fmla="*/ 101052 h 1918955"/>
              <a:gd name="connsiteX3" fmla="*/ 50958 w 3434433"/>
              <a:gd name="connsiteY3" fmla="*/ 336002 h 1918955"/>
              <a:gd name="connsiteX4" fmla="*/ 1467008 w 3434433"/>
              <a:gd name="connsiteY4" fmla="*/ 5802 h 1918955"/>
              <a:gd name="connsiteX5" fmla="*/ 1270158 w 3434433"/>
              <a:gd name="connsiteY5" fmla="*/ 158202 h 1918955"/>
              <a:gd name="connsiteX6" fmla="*/ 158 w 3434433"/>
              <a:gd name="connsiteY6" fmla="*/ 564602 h 1918955"/>
              <a:gd name="connsiteX7" fmla="*/ 1174908 w 3434433"/>
              <a:gd name="connsiteY7" fmla="*/ 380452 h 1918955"/>
              <a:gd name="connsiteX8" fmla="*/ 50958 w 3434433"/>
              <a:gd name="connsiteY8" fmla="*/ 875752 h 1918955"/>
              <a:gd name="connsiteX9" fmla="*/ 552608 w 3434433"/>
              <a:gd name="connsiteY9" fmla="*/ 901152 h 1918955"/>
              <a:gd name="connsiteX10" fmla="*/ 133508 w 3434433"/>
              <a:gd name="connsiteY10" fmla="*/ 1434552 h 1918955"/>
              <a:gd name="connsiteX11" fmla="*/ 235108 w 3434433"/>
              <a:gd name="connsiteY11" fmla="*/ 1917152 h 1918955"/>
              <a:gd name="connsiteX12" fmla="*/ 336708 w 3434433"/>
              <a:gd name="connsiteY12" fmla="*/ 1256752 h 1918955"/>
              <a:gd name="connsiteX13" fmla="*/ 1949608 w 3434433"/>
              <a:gd name="connsiteY13" fmla="*/ 805902 h 1918955"/>
              <a:gd name="connsiteX14" fmla="*/ 2013108 w 3434433"/>
              <a:gd name="connsiteY14" fmla="*/ 513802 h 1918955"/>
              <a:gd name="connsiteX15" fmla="*/ 2533808 w 3434433"/>
              <a:gd name="connsiteY15" fmla="*/ 697952 h 1918955"/>
              <a:gd name="connsiteX16" fmla="*/ 2095658 w 3434433"/>
              <a:gd name="connsiteY16" fmla="*/ 901152 h 1918955"/>
              <a:gd name="connsiteX17" fmla="*/ 3137058 w 3434433"/>
              <a:gd name="connsiteY17" fmla="*/ 920202 h 1918955"/>
              <a:gd name="connsiteX18" fmla="*/ 1390808 w 3434433"/>
              <a:gd name="connsiteY18" fmla="*/ 494752 h 1918955"/>
              <a:gd name="connsiteX19" fmla="*/ 2717958 w 3434433"/>
              <a:gd name="connsiteY19" fmla="*/ 590002 h 1918955"/>
              <a:gd name="connsiteX20" fmla="*/ 3346608 w 3434433"/>
              <a:gd name="connsiteY20" fmla="*/ 1009102 h 191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34433" h="1918955">
                <a:moveTo>
                  <a:pt x="3346608" y="1009102"/>
                </a:moveTo>
                <a:cubicBezTo>
                  <a:pt x="3448208" y="1049319"/>
                  <a:pt x="3485250" y="982644"/>
                  <a:pt x="3327558" y="831302"/>
                </a:cubicBezTo>
                <a:cubicBezTo>
                  <a:pt x="3169866" y="679960"/>
                  <a:pt x="2946558" y="183602"/>
                  <a:pt x="2400458" y="101052"/>
                </a:cubicBezTo>
                <a:cubicBezTo>
                  <a:pt x="1854358" y="18502"/>
                  <a:pt x="206533" y="351877"/>
                  <a:pt x="50958" y="336002"/>
                </a:cubicBezTo>
                <a:cubicBezTo>
                  <a:pt x="-104617" y="320127"/>
                  <a:pt x="1263808" y="35435"/>
                  <a:pt x="1467008" y="5802"/>
                </a:cubicBezTo>
                <a:cubicBezTo>
                  <a:pt x="1670208" y="-23831"/>
                  <a:pt x="1514633" y="65069"/>
                  <a:pt x="1270158" y="158202"/>
                </a:cubicBezTo>
                <a:cubicBezTo>
                  <a:pt x="1025683" y="251335"/>
                  <a:pt x="16033" y="527560"/>
                  <a:pt x="158" y="564602"/>
                </a:cubicBezTo>
                <a:cubicBezTo>
                  <a:pt x="-15717" y="601644"/>
                  <a:pt x="1166441" y="328594"/>
                  <a:pt x="1174908" y="380452"/>
                </a:cubicBezTo>
                <a:cubicBezTo>
                  <a:pt x="1183375" y="432310"/>
                  <a:pt x="154675" y="788969"/>
                  <a:pt x="50958" y="875752"/>
                </a:cubicBezTo>
                <a:cubicBezTo>
                  <a:pt x="-52759" y="962535"/>
                  <a:pt x="538850" y="808019"/>
                  <a:pt x="552608" y="901152"/>
                </a:cubicBezTo>
                <a:cubicBezTo>
                  <a:pt x="566366" y="994285"/>
                  <a:pt x="186425" y="1265219"/>
                  <a:pt x="133508" y="1434552"/>
                </a:cubicBezTo>
                <a:cubicBezTo>
                  <a:pt x="80591" y="1603885"/>
                  <a:pt x="201241" y="1946785"/>
                  <a:pt x="235108" y="1917152"/>
                </a:cubicBezTo>
                <a:cubicBezTo>
                  <a:pt x="268975" y="1887519"/>
                  <a:pt x="50958" y="1441960"/>
                  <a:pt x="336708" y="1256752"/>
                </a:cubicBezTo>
                <a:cubicBezTo>
                  <a:pt x="622458" y="1071544"/>
                  <a:pt x="1670208" y="929727"/>
                  <a:pt x="1949608" y="805902"/>
                </a:cubicBezTo>
                <a:cubicBezTo>
                  <a:pt x="2229008" y="682077"/>
                  <a:pt x="1915741" y="531794"/>
                  <a:pt x="2013108" y="513802"/>
                </a:cubicBezTo>
                <a:cubicBezTo>
                  <a:pt x="2110475" y="495810"/>
                  <a:pt x="2520050" y="633394"/>
                  <a:pt x="2533808" y="697952"/>
                </a:cubicBezTo>
                <a:cubicBezTo>
                  <a:pt x="2547566" y="762510"/>
                  <a:pt x="1995116" y="864110"/>
                  <a:pt x="2095658" y="901152"/>
                </a:cubicBezTo>
                <a:cubicBezTo>
                  <a:pt x="2196200" y="938194"/>
                  <a:pt x="3254533" y="987935"/>
                  <a:pt x="3137058" y="920202"/>
                </a:cubicBezTo>
                <a:cubicBezTo>
                  <a:pt x="3019583" y="852469"/>
                  <a:pt x="1460658" y="549785"/>
                  <a:pt x="1390808" y="494752"/>
                </a:cubicBezTo>
                <a:cubicBezTo>
                  <a:pt x="1320958" y="439719"/>
                  <a:pt x="2386700" y="506394"/>
                  <a:pt x="2717958" y="590002"/>
                </a:cubicBezTo>
                <a:cubicBezTo>
                  <a:pt x="3049216" y="673610"/>
                  <a:pt x="3245008" y="968885"/>
                  <a:pt x="3346608" y="100910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7B3C10C0-AF43-4F14-9090-C195BF767E2E}"/>
              </a:ext>
            </a:extLst>
          </p:cNvPr>
          <p:cNvSpPr/>
          <p:nvPr/>
        </p:nvSpPr>
        <p:spPr>
          <a:xfrm>
            <a:off x="4298943" y="2838985"/>
            <a:ext cx="3625517" cy="2139019"/>
          </a:xfrm>
          <a:custGeom>
            <a:avLst/>
            <a:gdLst>
              <a:gd name="connsiteX0" fmla="*/ 431807 w 3625517"/>
              <a:gd name="connsiteY0" fmla="*/ 253465 h 2139019"/>
              <a:gd name="connsiteX1" fmla="*/ 730257 w 3625517"/>
              <a:gd name="connsiteY1" fmla="*/ 139165 h 2139019"/>
              <a:gd name="connsiteX2" fmla="*/ 1822457 w 3625517"/>
              <a:gd name="connsiteY2" fmla="*/ 12165 h 2139019"/>
              <a:gd name="connsiteX3" fmla="*/ 2933707 w 3625517"/>
              <a:gd name="connsiteY3" fmla="*/ 463015 h 2139019"/>
              <a:gd name="connsiteX4" fmla="*/ 3568707 w 3625517"/>
              <a:gd name="connsiteY4" fmla="*/ 1523465 h 2139019"/>
              <a:gd name="connsiteX5" fmla="*/ 3365507 w 3625517"/>
              <a:gd name="connsiteY5" fmla="*/ 1244065 h 2139019"/>
              <a:gd name="connsiteX6" fmla="*/ 1543057 w 3625517"/>
              <a:gd name="connsiteY6" fmla="*/ 977365 h 2139019"/>
              <a:gd name="connsiteX7" fmla="*/ 3041657 w 3625517"/>
              <a:gd name="connsiteY7" fmla="*/ 1148815 h 2139019"/>
              <a:gd name="connsiteX8" fmla="*/ 1035057 w 3625517"/>
              <a:gd name="connsiteY8" fmla="*/ 951965 h 2139019"/>
              <a:gd name="connsiteX9" fmla="*/ 533407 w 3625517"/>
              <a:gd name="connsiteY9" fmla="*/ 1167865 h 2139019"/>
              <a:gd name="connsiteX10" fmla="*/ 596907 w 3625517"/>
              <a:gd name="connsiteY10" fmla="*/ 1421865 h 2139019"/>
              <a:gd name="connsiteX11" fmla="*/ 406407 w 3625517"/>
              <a:gd name="connsiteY11" fmla="*/ 1745715 h 2139019"/>
              <a:gd name="connsiteX12" fmla="*/ 285757 w 3625517"/>
              <a:gd name="connsiteY12" fmla="*/ 2094965 h 2139019"/>
              <a:gd name="connsiteX13" fmla="*/ 139707 w 3625517"/>
              <a:gd name="connsiteY13" fmla="*/ 2088615 h 2139019"/>
              <a:gd name="connsiteX14" fmla="*/ 133357 w 3625517"/>
              <a:gd name="connsiteY14" fmla="*/ 1682215 h 2139019"/>
              <a:gd name="connsiteX15" fmla="*/ 825507 w 3625517"/>
              <a:gd name="connsiteY15" fmla="*/ 1072615 h 2139019"/>
              <a:gd name="connsiteX16" fmla="*/ 1136657 w 3625517"/>
              <a:gd name="connsiteY16" fmla="*/ 932915 h 2139019"/>
              <a:gd name="connsiteX17" fmla="*/ 196857 w 3625517"/>
              <a:gd name="connsiteY17" fmla="*/ 945615 h 2139019"/>
              <a:gd name="connsiteX18" fmla="*/ 1898657 w 3625517"/>
              <a:gd name="connsiteY18" fmla="*/ 590015 h 2139019"/>
              <a:gd name="connsiteX19" fmla="*/ 7 w 3625517"/>
              <a:gd name="connsiteY19" fmla="*/ 590015 h 2139019"/>
              <a:gd name="connsiteX20" fmla="*/ 1873257 w 3625517"/>
              <a:gd name="connsiteY20" fmla="*/ 551915 h 2139019"/>
              <a:gd name="connsiteX21" fmla="*/ 431807 w 3625517"/>
              <a:gd name="connsiteY21" fmla="*/ 253465 h 213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25517" h="2139019">
                <a:moveTo>
                  <a:pt x="431807" y="253465"/>
                </a:moveTo>
                <a:cubicBezTo>
                  <a:pt x="241307" y="184673"/>
                  <a:pt x="498482" y="179382"/>
                  <a:pt x="730257" y="139165"/>
                </a:cubicBezTo>
                <a:cubicBezTo>
                  <a:pt x="962032" y="98948"/>
                  <a:pt x="1455216" y="-41810"/>
                  <a:pt x="1822457" y="12165"/>
                </a:cubicBezTo>
                <a:cubicBezTo>
                  <a:pt x="2189698" y="66140"/>
                  <a:pt x="2642665" y="211132"/>
                  <a:pt x="2933707" y="463015"/>
                </a:cubicBezTo>
                <a:cubicBezTo>
                  <a:pt x="3224749" y="714898"/>
                  <a:pt x="3496740" y="1393290"/>
                  <a:pt x="3568707" y="1523465"/>
                </a:cubicBezTo>
                <a:cubicBezTo>
                  <a:pt x="3640674" y="1653640"/>
                  <a:pt x="3703115" y="1335082"/>
                  <a:pt x="3365507" y="1244065"/>
                </a:cubicBezTo>
                <a:cubicBezTo>
                  <a:pt x="3027899" y="1153048"/>
                  <a:pt x="1597032" y="993240"/>
                  <a:pt x="1543057" y="977365"/>
                </a:cubicBezTo>
                <a:cubicBezTo>
                  <a:pt x="1489082" y="961490"/>
                  <a:pt x="3126324" y="1153048"/>
                  <a:pt x="3041657" y="1148815"/>
                </a:cubicBezTo>
                <a:cubicBezTo>
                  <a:pt x="2956990" y="1144582"/>
                  <a:pt x="1453099" y="948790"/>
                  <a:pt x="1035057" y="951965"/>
                </a:cubicBezTo>
                <a:cubicBezTo>
                  <a:pt x="617015" y="955140"/>
                  <a:pt x="606432" y="1089548"/>
                  <a:pt x="533407" y="1167865"/>
                </a:cubicBezTo>
                <a:cubicBezTo>
                  <a:pt x="460382" y="1246182"/>
                  <a:pt x="618074" y="1325557"/>
                  <a:pt x="596907" y="1421865"/>
                </a:cubicBezTo>
                <a:cubicBezTo>
                  <a:pt x="575740" y="1518173"/>
                  <a:pt x="458265" y="1633532"/>
                  <a:pt x="406407" y="1745715"/>
                </a:cubicBezTo>
                <a:cubicBezTo>
                  <a:pt x="354549" y="1857898"/>
                  <a:pt x="330207" y="2037815"/>
                  <a:pt x="285757" y="2094965"/>
                </a:cubicBezTo>
                <a:cubicBezTo>
                  <a:pt x="241307" y="2152115"/>
                  <a:pt x="165107" y="2157407"/>
                  <a:pt x="139707" y="2088615"/>
                </a:cubicBezTo>
                <a:cubicBezTo>
                  <a:pt x="114307" y="2019823"/>
                  <a:pt x="19057" y="1851548"/>
                  <a:pt x="133357" y="1682215"/>
                </a:cubicBezTo>
                <a:cubicBezTo>
                  <a:pt x="247657" y="1512882"/>
                  <a:pt x="658290" y="1197498"/>
                  <a:pt x="825507" y="1072615"/>
                </a:cubicBezTo>
                <a:cubicBezTo>
                  <a:pt x="992724" y="947732"/>
                  <a:pt x="1241432" y="954082"/>
                  <a:pt x="1136657" y="932915"/>
                </a:cubicBezTo>
                <a:cubicBezTo>
                  <a:pt x="1031882" y="911748"/>
                  <a:pt x="69857" y="1002765"/>
                  <a:pt x="196857" y="945615"/>
                </a:cubicBezTo>
                <a:cubicBezTo>
                  <a:pt x="323857" y="888465"/>
                  <a:pt x="1931465" y="649282"/>
                  <a:pt x="1898657" y="590015"/>
                </a:cubicBezTo>
                <a:cubicBezTo>
                  <a:pt x="1865849" y="530748"/>
                  <a:pt x="4240" y="596365"/>
                  <a:pt x="7" y="590015"/>
                </a:cubicBezTo>
                <a:cubicBezTo>
                  <a:pt x="-4226" y="583665"/>
                  <a:pt x="1803407" y="603773"/>
                  <a:pt x="1873257" y="551915"/>
                </a:cubicBezTo>
                <a:cubicBezTo>
                  <a:pt x="1943107" y="500057"/>
                  <a:pt x="622307" y="322257"/>
                  <a:pt x="431807" y="2534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2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6D641DB0-D069-4D4A-95CE-DBFB09906FE3}"/>
              </a:ext>
            </a:extLst>
          </p:cNvPr>
          <p:cNvGrpSpPr/>
          <p:nvPr/>
        </p:nvGrpSpPr>
        <p:grpSpPr>
          <a:xfrm>
            <a:off x="4126964" y="2768745"/>
            <a:ext cx="3945541" cy="5497609"/>
            <a:chOff x="4126964" y="2768745"/>
            <a:chExt cx="3945541" cy="5497609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7B79D1E-0E25-4C7D-BB11-0EBD7332EFCB}"/>
                </a:ext>
              </a:extLst>
            </p:cNvPr>
            <p:cNvGrpSpPr/>
            <p:nvPr/>
          </p:nvGrpSpPr>
          <p:grpSpPr>
            <a:xfrm>
              <a:off x="4126964" y="2768745"/>
              <a:ext cx="3945541" cy="5475664"/>
              <a:chOff x="4126964" y="2768745"/>
              <a:chExt cx="3945541" cy="5475664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02811D01-C795-4ADE-8AFB-1E5E9964072C}"/>
                  </a:ext>
                </a:extLst>
              </p:cNvPr>
              <p:cNvSpPr/>
              <p:nvPr/>
            </p:nvSpPr>
            <p:spPr>
              <a:xfrm>
                <a:off x="5140323" y="5003204"/>
                <a:ext cx="904786" cy="178539"/>
              </a:xfrm>
              <a:custGeom>
                <a:avLst/>
                <a:gdLst>
                  <a:gd name="connsiteX0" fmla="*/ 2 w 904786"/>
                  <a:gd name="connsiteY0" fmla="*/ 170459 h 178539"/>
                  <a:gd name="connsiteX1" fmla="*/ 84140 w 904786"/>
                  <a:gd name="connsiteY1" fmla="*/ 152996 h 178539"/>
                  <a:gd name="connsiteX2" fmla="*/ 396877 w 904786"/>
                  <a:gd name="connsiteY2" fmla="*/ 41871 h 178539"/>
                  <a:gd name="connsiteX3" fmla="*/ 735015 w 904786"/>
                  <a:gd name="connsiteY3" fmla="*/ 95846 h 178539"/>
                  <a:gd name="connsiteX4" fmla="*/ 898527 w 904786"/>
                  <a:gd name="connsiteY4" fmla="*/ 178396 h 178539"/>
                  <a:gd name="connsiteX5" fmla="*/ 849315 w 904786"/>
                  <a:gd name="connsiteY5" fmla="*/ 113309 h 178539"/>
                  <a:gd name="connsiteX6" fmla="*/ 649290 w 904786"/>
                  <a:gd name="connsiteY6" fmla="*/ 22821 h 178539"/>
                  <a:gd name="connsiteX7" fmla="*/ 300040 w 904786"/>
                  <a:gd name="connsiteY7" fmla="*/ 8534 h 178539"/>
                  <a:gd name="connsiteX8" fmla="*/ 85727 w 904786"/>
                  <a:gd name="connsiteY8" fmla="*/ 135534 h 178539"/>
                  <a:gd name="connsiteX9" fmla="*/ 2 w 904786"/>
                  <a:gd name="connsiteY9" fmla="*/ 170459 h 17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4786" h="178539">
                    <a:moveTo>
                      <a:pt x="2" y="170459"/>
                    </a:moveTo>
                    <a:cubicBezTo>
                      <a:pt x="-263" y="173369"/>
                      <a:pt x="17994" y="174427"/>
                      <a:pt x="84140" y="152996"/>
                    </a:cubicBezTo>
                    <a:cubicBezTo>
                      <a:pt x="150286" y="131565"/>
                      <a:pt x="288398" y="51396"/>
                      <a:pt x="396877" y="41871"/>
                    </a:cubicBezTo>
                    <a:cubicBezTo>
                      <a:pt x="505356" y="32346"/>
                      <a:pt x="651407" y="73092"/>
                      <a:pt x="735015" y="95846"/>
                    </a:cubicBezTo>
                    <a:cubicBezTo>
                      <a:pt x="818623" y="118600"/>
                      <a:pt x="879477" y="175486"/>
                      <a:pt x="898527" y="178396"/>
                    </a:cubicBezTo>
                    <a:cubicBezTo>
                      <a:pt x="917577" y="181306"/>
                      <a:pt x="890854" y="139238"/>
                      <a:pt x="849315" y="113309"/>
                    </a:cubicBezTo>
                    <a:cubicBezTo>
                      <a:pt x="807776" y="87380"/>
                      <a:pt x="740836" y="40283"/>
                      <a:pt x="649290" y="22821"/>
                    </a:cubicBezTo>
                    <a:cubicBezTo>
                      <a:pt x="557744" y="5359"/>
                      <a:pt x="393967" y="-10251"/>
                      <a:pt x="300040" y="8534"/>
                    </a:cubicBezTo>
                    <a:cubicBezTo>
                      <a:pt x="206113" y="27319"/>
                      <a:pt x="130971" y="110928"/>
                      <a:pt x="85727" y="135534"/>
                    </a:cubicBezTo>
                    <a:cubicBezTo>
                      <a:pt x="40483" y="160140"/>
                      <a:pt x="267" y="167549"/>
                      <a:pt x="2" y="170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34FA6EBE-4785-4998-91BE-903D0BFF4472}"/>
                  </a:ext>
                </a:extLst>
              </p:cNvPr>
              <p:cNvSpPr/>
              <p:nvPr/>
            </p:nvSpPr>
            <p:spPr>
              <a:xfrm>
                <a:off x="5136655" y="5066100"/>
                <a:ext cx="918406" cy="196500"/>
              </a:xfrm>
              <a:custGeom>
                <a:avLst/>
                <a:gdLst>
                  <a:gd name="connsiteX0" fmla="*/ 495 w 918406"/>
                  <a:gd name="connsiteY0" fmla="*/ 145663 h 196500"/>
                  <a:gd name="connsiteX1" fmla="*/ 264020 w 918406"/>
                  <a:gd name="connsiteY1" fmla="*/ 82163 h 196500"/>
                  <a:gd name="connsiteX2" fmla="*/ 471983 w 918406"/>
                  <a:gd name="connsiteY2" fmla="*/ 32950 h 196500"/>
                  <a:gd name="connsiteX3" fmla="*/ 700583 w 918406"/>
                  <a:gd name="connsiteY3" fmla="*/ 107563 h 196500"/>
                  <a:gd name="connsiteX4" fmla="*/ 916483 w 918406"/>
                  <a:gd name="connsiteY4" fmla="*/ 196463 h 196500"/>
                  <a:gd name="connsiteX5" fmla="*/ 786308 w 918406"/>
                  <a:gd name="connsiteY5" fmla="*/ 117088 h 196500"/>
                  <a:gd name="connsiteX6" fmla="*/ 454520 w 918406"/>
                  <a:gd name="connsiteY6" fmla="*/ 2788 h 196500"/>
                  <a:gd name="connsiteX7" fmla="*/ 346570 w 918406"/>
                  <a:gd name="connsiteY7" fmla="*/ 42475 h 196500"/>
                  <a:gd name="connsiteX8" fmla="*/ 495 w 918406"/>
                  <a:gd name="connsiteY8" fmla="*/ 145663 h 19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8406" h="196500">
                    <a:moveTo>
                      <a:pt x="495" y="145663"/>
                    </a:moveTo>
                    <a:cubicBezTo>
                      <a:pt x="-13263" y="152278"/>
                      <a:pt x="264020" y="82163"/>
                      <a:pt x="264020" y="82163"/>
                    </a:cubicBezTo>
                    <a:cubicBezTo>
                      <a:pt x="342601" y="63377"/>
                      <a:pt x="399223" y="28717"/>
                      <a:pt x="471983" y="32950"/>
                    </a:cubicBezTo>
                    <a:cubicBezTo>
                      <a:pt x="544743" y="37183"/>
                      <a:pt x="626500" y="80311"/>
                      <a:pt x="700583" y="107563"/>
                    </a:cubicBezTo>
                    <a:cubicBezTo>
                      <a:pt x="774666" y="134815"/>
                      <a:pt x="902196" y="194876"/>
                      <a:pt x="916483" y="196463"/>
                    </a:cubicBezTo>
                    <a:cubicBezTo>
                      <a:pt x="930770" y="198050"/>
                      <a:pt x="863302" y="149367"/>
                      <a:pt x="786308" y="117088"/>
                    </a:cubicBezTo>
                    <a:cubicBezTo>
                      <a:pt x="709314" y="84809"/>
                      <a:pt x="527810" y="15223"/>
                      <a:pt x="454520" y="2788"/>
                    </a:cubicBezTo>
                    <a:cubicBezTo>
                      <a:pt x="381230" y="-9648"/>
                      <a:pt x="422505" y="22367"/>
                      <a:pt x="346570" y="42475"/>
                    </a:cubicBezTo>
                    <a:cubicBezTo>
                      <a:pt x="270635" y="62583"/>
                      <a:pt x="14253" y="139048"/>
                      <a:pt x="495" y="145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654E1C4-0200-45E1-81A4-B4BE50A1BB45}"/>
                  </a:ext>
                </a:extLst>
              </p:cNvPr>
              <p:cNvSpPr/>
              <p:nvPr/>
            </p:nvSpPr>
            <p:spPr>
              <a:xfrm>
                <a:off x="5824244" y="5164135"/>
                <a:ext cx="196482" cy="136894"/>
              </a:xfrm>
              <a:custGeom>
                <a:avLst/>
                <a:gdLst>
                  <a:gd name="connsiteX0" fmla="*/ 294 w 196482"/>
                  <a:gd name="connsiteY0" fmla="*/ 3 h 136894"/>
                  <a:gd name="connsiteX1" fmla="*/ 70144 w 196482"/>
                  <a:gd name="connsiteY1" fmla="*/ 79378 h 136894"/>
                  <a:gd name="connsiteX2" fmla="*/ 157456 w 196482"/>
                  <a:gd name="connsiteY2" fmla="*/ 104778 h 136894"/>
                  <a:gd name="connsiteX3" fmla="*/ 193969 w 196482"/>
                  <a:gd name="connsiteY3" fmla="*/ 123828 h 136894"/>
                  <a:gd name="connsiteX4" fmla="*/ 170156 w 196482"/>
                  <a:gd name="connsiteY4" fmla="*/ 136528 h 136894"/>
                  <a:gd name="connsiteX5" fmla="*/ 193969 w 196482"/>
                  <a:gd name="connsiteY5" fmla="*/ 109540 h 136894"/>
                  <a:gd name="connsiteX6" fmla="*/ 97131 w 196482"/>
                  <a:gd name="connsiteY6" fmla="*/ 82553 h 136894"/>
                  <a:gd name="connsiteX7" fmla="*/ 294 w 196482"/>
                  <a:gd name="connsiteY7" fmla="*/ 3 h 13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482" h="136894">
                    <a:moveTo>
                      <a:pt x="294" y="3"/>
                    </a:moveTo>
                    <a:cubicBezTo>
                      <a:pt x="-4204" y="-526"/>
                      <a:pt x="43950" y="61916"/>
                      <a:pt x="70144" y="79378"/>
                    </a:cubicBezTo>
                    <a:cubicBezTo>
                      <a:pt x="96338" y="96840"/>
                      <a:pt x="136819" y="97370"/>
                      <a:pt x="157456" y="104778"/>
                    </a:cubicBezTo>
                    <a:cubicBezTo>
                      <a:pt x="178093" y="112186"/>
                      <a:pt x="191852" y="118536"/>
                      <a:pt x="193969" y="123828"/>
                    </a:cubicBezTo>
                    <a:cubicBezTo>
                      <a:pt x="196086" y="129120"/>
                      <a:pt x="170156" y="138909"/>
                      <a:pt x="170156" y="136528"/>
                    </a:cubicBezTo>
                    <a:cubicBezTo>
                      <a:pt x="170156" y="134147"/>
                      <a:pt x="206140" y="118536"/>
                      <a:pt x="193969" y="109540"/>
                    </a:cubicBezTo>
                    <a:cubicBezTo>
                      <a:pt x="181798" y="100544"/>
                      <a:pt x="125971" y="97370"/>
                      <a:pt x="97131" y="82553"/>
                    </a:cubicBezTo>
                    <a:cubicBezTo>
                      <a:pt x="68291" y="67736"/>
                      <a:pt x="4792" y="532"/>
                      <a:pt x="29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C59AA6C6-7A45-41EB-9DE5-116BD208BF7D}"/>
                  </a:ext>
                </a:extLst>
              </p:cNvPr>
              <p:cNvSpPr/>
              <p:nvPr/>
            </p:nvSpPr>
            <p:spPr>
              <a:xfrm>
                <a:off x="5184555" y="5225430"/>
                <a:ext cx="324259" cy="72111"/>
              </a:xfrm>
              <a:custGeom>
                <a:avLst/>
                <a:gdLst>
                  <a:gd name="connsiteX0" fmla="*/ 220 w 324259"/>
                  <a:gd name="connsiteY0" fmla="*/ 8558 h 72111"/>
                  <a:gd name="connsiteX1" fmla="*/ 139920 w 324259"/>
                  <a:gd name="connsiteY1" fmla="*/ 16495 h 72111"/>
                  <a:gd name="connsiteX2" fmla="*/ 324070 w 324259"/>
                  <a:gd name="connsiteY2" fmla="*/ 72058 h 72111"/>
                  <a:gd name="connsiteX3" fmla="*/ 171670 w 324259"/>
                  <a:gd name="connsiteY3" fmla="*/ 5383 h 72111"/>
                  <a:gd name="connsiteX4" fmla="*/ 220 w 324259"/>
                  <a:gd name="connsiteY4" fmla="*/ 8558 h 7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259" h="72111">
                    <a:moveTo>
                      <a:pt x="220" y="8558"/>
                    </a:moveTo>
                    <a:cubicBezTo>
                      <a:pt x="-5072" y="10410"/>
                      <a:pt x="85945" y="5912"/>
                      <a:pt x="139920" y="16495"/>
                    </a:cubicBezTo>
                    <a:cubicBezTo>
                      <a:pt x="193895" y="27078"/>
                      <a:pt x="318778" y="73910"/>
                      <a:pt x="324070" y="72058"/>
                    </a:cubicBezTo>
                    <a:cubicBezTo>
                      <a:pt x="329362" y="70206"/>
                      <a:pt x="222205" y="18348"/>
                      <a:pt x="171670" y="5383"/>
                    </a:cubicBezTo>
                    <a:cubicBezTo>
                      <a:pt x="121135" y="-7582"/>
                      <a:pt x="5512" y="6706"/>
                      <a:pt x="220" y="8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88EA28DE-62CF-46B3-9EB0-E6AFF28C582E}"/>
                  </a:ext>
                </a:extLst>
              </p:cNvPr>
              <p:cNvSpPr/>
              <p:nvPr/>
            </p:nvSpPr>
            <p:spPr>
              <a:xfrm>
                <a:off x="5477519" y="5262563"/>
                <a:ext cx="490001" cy="36564"/>
              </a:xfrm>
              <a:custGeom>
                <a:avLst/>
                <a:gdLst>
                  <a:gd name="connsiteX0" fmla="*/ 944 w 490001"/>
                  <a:gd name="connsiteY0" fmla="*/ 0 h 36564"/>
                  <a:gd name="connsiteX1" fmla="*/ 247006 w 490001"/>
                  <a:gd name="connsiteY1" fmla="*/ 30162 h 36564"/>
                  <a:gd name="connsiteX2" fmla="*/ 402581 w 490001"/>
                  <a:gd name="connsiteY2" fmla="*/ 36512 h 36564"/>
                  <a:gd name="connsiteX3" fmla="*/ 480369 w 490001"/>
                  <a:gd name="connsiteY3" fmla="*/ 28575 h 36564"/>
                  <a:gd name="connsiteX4" fmla="*/ 485131 w 490001"/>
                  <a:gd name="connsiteY4" fmla="*/ 11112 h 36564"/>
                  <a:gd name="connsiteX5" fmla="*/ 447031 w 490001"/>
                  <a:gd name="connsiteY5" fmla="*/ 25400 h 36564"/>
                  <a:gd name="connsiteX6" fmla="*/ 343844 w 490001"/>
                  <a:gd name="connsiteY6" fmla="*/ 23812 h 36564"/>
                  <a:gd name="connsiteX7" fmla="*/ 944 w 490001"/>
                  <a:gd name="connsiteY7" fmla="*/ 0 h 3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001" h="36564">
                    <a:moveTo>
                      <a:pt x="944" y="0"/>
                    </a:moveTo>
                    <a:cubicBezTo>
                      <a:pt x="-15196" y="1058"/>
                      <a:pt x="180066" y="24077"/>
                      <a:pt x="247006" y="30162"/>
                    </a:cubicBezTo>
                    <a:cubicBezTo>
                      <a:pt x="313946" y="36247"/>
                      <a:pt x="363687" y="36776"/>
                      <a:pt x="402581" y="36512"/>
                    </a:cubicBezTo>
                    <a:cubicBezTo>
                      <a:pt x="441475" y="36248"/>
                      <a:pt x="466611" y="32808"/>
                      <a:pt x="480369" y="28575"/>
                    </a:cubicBezTo>
                    <a:cubicBezTo>
                      <a:pt x="494127" y="24342"/>
                      <a:pt x="490687" y="11641"/>
                      <a:pt x="485131" y="11112"/>
                    </a:cubicBezTo>
                    <a:cubicBezTo>
                      <a:pt x="479575" y="10583"/>
                      <a:pt x="470579" y="23283"/>
                      <a:pt x="447031" y="25400"/>
                    </a:cubicBezTo>
                    <a:cubicBezTo>
                      <a:pt x="423483" y="27517"/>
                      <a:pt x="414752" y="28310"/>
                      <a:pt x="343844" y="23812"/>
                    </a:cubicBezTo>
                    <a:lnTo>
                      <a:pt x="94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45AE4886-485D-40BE-A341-E18A923C870E}"/>
                  </a:ext>
                </a:extLst>
              </p:cNvPr>
              <p:cNvSpPr/>
              <p:nvPr/>
            </p:nvSpPr>
            <p:spPr>
              <a:xfrm>
                <a:off x="5248678" y="5112815"/>
                <a:ext cx="379441" cy="146737"/>
              </a:xfrm>
              <a:custGeom>
                <a:avLst/>
                <a:gdLst>
                  <a:gd name="connsiteX0" fmla="*/ 379010 w 379441"/>
                  <a:gd name="connsiteY0" fmla="*/ 523 h 146737"/>
                  <a:gd name="connsiteX1" fmla="*/ 191685 w 379441"/>
                  <a:gd name="connsiteY1" fmla="*/ 30685 h 146737"/>
                  <a:gd name="connsiteX2" fmla="*/ 283760 w 379441"/>
                  <a:gd name="connsiteY2" fmla="*/ 27510 h 146737"/>
                  <a:gd name="connsiteX3" fmla="*/ 191685 w 379441"/>
                  <a:gd name="connsiteY3" fmla="*/ 57673 h 146737"/>
                  <a:gd name="connsiteX4" fmla="*/ 166285 w 379441"/>
                  <a:gd name="connsiteY4" fmla="*/ 95773 h 146737"/>
                  <a:gd name="connsiteX5" fmla="*/ 188510 w 379441"/>
                  <a:gd name="connsiteY5" fmla="*/ 144985 h 146737"/>
                  <a:gd name="connsiteX6" fmla="*/ 94847 w 379441"/>
                  <a:gd name="connsiteY6" fmla="*/ 132285 h 146737"/>
                  <a:gd name="connsiteX7" fmla="*/ 4360 w 379441"/>
                  <a:gd name="connsiteY7" fmla="*/ 98948 h 146737"/>
                  <a:gd name="connsiteX8" fmla="*/ 37697 w 379441"/>
                  <a:gd name="connsiteY8" fmla="*/ 73548 h 146737"/>
                  <a:gd name="connsiteX9" fmla="*/ 237722 w 379441"/>
                  <a:gd name="connsiteY9" fmla="*/ 16398 h 146737"/>
                  <a:gd name="connsiteX10" fmla="*/ 379010 w 379441"/>
                  <a:gd name="connsiteY10" fmla="*/ 523 h 14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441" h="146737">
                    <a:moveTo>
                      <a:pt x="379010" y="523"/>
                    </a:moveTo>
                    <a:cubicBezTo>
                      <a:pt x="371337" y="2904"/>
                      <a:pt x="207560" y="26187"/>
                      <a:pt x="191685" y="30685"/>
                    </a:cubicBezTo>
                    <a:cubicBezTo>
                      <a:pt x="175810" y="35183"/>
                      <a:pt x="283760" y="23012"/>
                      <a:pt x="283760" y="27510"/>
                    </a:cubicBezTo>
                    <a:cubicBezTo>
                      <a:pt x="283760" y="32008"/>
                      <a:pt x="211264" y="46296"/>
                      <a:pt x="191685" y="57673"/>
                    </a:cubicBezTo>
                    <a:cubicBezTo>
                      <a:pt x="172106" y="69050"/>
                      <a:pt x="166814" y="81221"/>
                      <a:pt x="166285" y="95773"/>
                    </a:cubicBezTo>
                    <a:cubicBezTo>
                      <a:pt x="165756" y="110325"/>
                      <a:pt x="200416" y="138900"/>
                      <a:pt x="188510" y="144985"/>
                    </a:cubicBezTo>
                    <a:cubicBezTo>
                      <a:pt x="176604" y="151070"/>
                      <a:pt x="125539" y="139958"/>
                      <a:pt x="94847" y="132285"/>
                    </a:cubicBezTo>
                    <a:cubicBezTo>
                      <a:pt x="64155" y="124612"/>
                      <a:pt x="13885" y="108737"/>
                      <a:pt x="4360" y="98948"/>
                    </a:cubicBezTo>
                    <a:cubicBezTo>
                      <a:pt x="-5165" y="89159"/>
                      <a:pt x="-1197" y="87306"/>
                      <a:pt x="37697" y="73548"/>
                    </a:cubicBezTo>
                    <a:cubicBezTo>
                      <a:pt x="76591" y="59790"/>
                      <a:pt x="185334" y="28834"/>
                      <a:pt x="237722" y="16398"/>
                    </a:cubicBezTo>
                    <a:cubicBezTo>
                      <a:pt x="290109" y="3963"/>
                      <a:pt x="386683" y="-1858"/>
                      <a:pt x="379010" y="5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9DA94EE-12D2-4FC0-9E5B-7BD3AC1DDB17}"/>
                  </a:ext>
                </a:extLst>
              </p:cNvPr>
              <p:cNvSpPr/>
              <p:nvPr/>
            </p:nvSpPr>
            <p:spPr>
              <a:xfrm>
                <a:off x="5452547" y="5087751"/>
                <a:ext cx="348751" cy="185980"/>
              </a:xfrm>
              <a:custGeom>
                <a:avLst/>
                <a:gdLst>
                  <a:gd name="connsiteX0" fmla="*/ 338653 w 348751"/>
                  <a:gd name="connsiteY0" fmla="*/ 57337 h 185980"/>
                  <a:gd name="connsiteX1" fmla="*/ 332303 w 348751"/>
                  <a:gd name="connsiteY1" fmla="*/ 152587 h 185980"/>
                  <a:gd name="connsiteX2" fmla="*/ 267216 w 348751"/>
                  <a:gd name="connsiteY2" fmla="*/ 184337 h 185980"/>
                  <a:gd name="connsiteX3" fmla="*/ 52903 w 348751"/>
                  <a:gd name="connsiteY3" fmla="*/ 176399 h 185980"/>
                  <a:gd name="connsiteX4" fmla="*/ 30678 w 348751"/>
                  <a:gd name="connsiteY4" fmla="*/ 133537 h 185980"/>
                  <a:gd name="connsiteX5" fmla="*/ 5278 w 348751"/>
                  <a:gd name="connsiteY5" fmla="*/ 79562 h 185980"/>
                  <a:gd name="connsiteX6" fmla="*/ 14803 w 348751"/>
                  <a:gd name="connsiteY6" fmla="*/ 58924 h 185980"/>
                  <a:gd name="connsiteX7" fmla="*/ 149741 w 348751"/>
                  <a:gd name="connsiteY7" fmla="*/ 1774 h 185980"/>
                  <a:gd name="connsiteX8" fmla="*/ 210066 w 348751"/>
                  <a:gd name="connsiteY8" fmla="*/ 19237 h 185980"/>
                  <a:gd name="connsiteX9" fmla="*/ 338653 w 348751"/>
                  <a:gd name="connsiteY9" fmla="*/ 57337 h 18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8751" h="185980">
                    <a:moveTo>
                      <a:pt x="338653" y="57337"/>
                    </a:moveTo>
                    <a:cubicBezTo>
                      <a:pt x="359026" y="79562"/>
                      <a:pt x="344209" y="131420"/>
                      <a:pt x="332303" y="152587"/>
                    </a:cubicBezTo>
                    <a:cubicBezTo>
                      <a:pt x="320397" y="173754"/>
                      <a:pt x="313783" y="180368"/>
                      <a:pt x="267216" y="184337"/>
                    </a:cubicBezTo>
                    <a:cubicBezTo>
                      <a:pt x="220649" y="188306"/>
                      <a:pt x="92326" y="184866"/>
                      <a:pt x="52903" y="176399"/>
                    </a:cubicBezTo>
                    <a:cubicBezTo>
                      <a:pt x="13480" y="167932"/>
                      <a:pt x="38615" y="149676"/>
                      <a:pt x="30678" y="133537"/>
                    </a:cubicBezTo>
                    <a:cubicBezTo>
                      <a:pt x="22741" y="117398"/>
                      <a:pt x="7924" y="91997"/>
                      <a:pt x="5278" y="79562"/>
                    </a:cubicBezTo>
                    <a:cubicBezTo>
                      <a:pt x="2632" y="67127"/>
                      <a:pt x="-9274" y="71889"/>
                      <a:pt x="14803" y="58924"/>
                    </a:cubicBezTo>
                    <a:cubicBezTo>
                      <a:pt x="38880" y="45959"/>
                      <a:pt x="117197" y="8388"/>
                      <a:pt x="149741" y="1774"/>
                    </a:cubicBezTo>
                    <a:cubicBezTo>
                      <a:pt x="182285" y="-4840"/>
                      <a:pt x="178845" y="8389"/>
                      <a:pt x="210066" y="19237"/>
                    </a:cubicBezTo>
                    <a:cubicBezTo>
                      <a:pt x="241287" y="30085"/>
                      <a:pt x="318280" y="35112"/>
                      <a:pt x="338653" y="57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9E64FD2-6EB7-4FFB-AB76-F3E23D870B05}"/>
                  </a:ext>
                </a:extLst>
              </p:cNvPr>
              <p:cNvSpPr/>
              <p:nvPr/>
            </p:nvSpPr>
            <p:spPr>
              <a:xfrm>
                <a:off x="5183067" y="4809531"/>
                <a:ext cx="505539" cy="53204"/>
              </a:xfrm>
              <a:custGeom>
                <a:avLst/>
                <a:gdLst>
                  <a:gd name="connsiteX0" fmla="*/ 121 w 505539"/>
                  <a:gd name="connsiteY0" fmla="*/ 5357 h 53204"/>
                  <a:gd name="connsiteX1" fmla="*/ 343021 w 505539"/>
                  <a:gd name="connsiteY1" fmla="*/ 3769 h 53204"/>
                  <a:gd name="connsiteX2" fmla="*/ 504946 w 505539"/>
                  <a:gd name="connsiteY2" fmla="*/ 52982 h 53204"/>
                  <a:gd name="connsiteX3" fmla="*/ 382708 w 505539"/>
                  <a:gd name="connsiteY3" fmla="*/ 21232 h 53204"/>
                  <a:gd name="connsiteX4" fmla="*/ 121 w 505539"/>
                  <a:gd name="connsiteY4" fmla="*/ 5357 h 5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539" h="53204">
                    <a:moveTo>
                      <a:pt x="121" y="5357"/>
                    </a:moveTo>
                    <a:cubicBezTo>
                      <a:pt x="-6493" y="2447"/>
                      <a:pt x="258884" y="-4169"/>
                      <a:pt x="343021" y="3769"/>
                    </a:cubicBezTo>
                    <a:cubicBezTo>
                      <a:pt x="427159" y="11707"/>
                      <a:pt x="498332" y="50072"/>
                      <a:pt x="504946" y="52982"/>
                    </a:cubicBezTo>
                    <a:cubicBezTo>
                      <a:pt x="511560" y="55892"/>
                      <a:pt x="462348" y="29434"/>
                      <a:pt x="382708" y="21232"/>
                    </a:cubicBezTo>
                    <a:cubicBezTo>
                      <a:pt x="303068" y="13030"/>
                      <a:pt x="6735" y="8267"/>
                      <a:pt x="121" y="5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FD33096-490E-49D8-9662-5DD48C541F06}"/>
                  </a:ext>
                </a:extLst>
              </p:cNvPr>
              <p:cNvSpPr/>
              <p:nvPr/>
            </p:nvSpPr>
            <p:spPr>
              <a:xfrm>
                <a:off x="5057714" y="4629125"/>
                <a:ext cx="425652" cy="193704"/>
              </a:xfrm>
              <a:custGeom>
                <a:avLst/>
                <a:gdLst>
                  <a:gd name="connsiteX0" fmla="*/ 61 w 425652"/>
                  <a:gd name="connsiteY0" fmla="*/ 193700 h 193704"/>
                  <a:gd name="connsiteX1" fmla="*/ 257236 w 425652"/>
                  <a:gd name="connsiteY1" fmla="*/ 49238 h 193704"/>
                  <a:gd name="connsiteX2" fmla="*/ 425511 w 425652"/>
                  <a:gd name="connsiteY2" fmla="*/ 25 h 193704"/>
                  <a:gd name="connsiteX3" fmla="*/ 281049 w 425652"/>
                  <a:gd name="connsiteY3" fmla="*/ 54000 h 193704"/>
                  <a:gd name="connsiteX4" fmla="*/ 61 w 425652"/>
                  <a:gd name="connsiteY4" fmla="*/ 193700 h 19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652" h="193704">
                    <a:moveTo>
                      <a:pt x="61" y="193700"/>
                    </a:moveTo>
                    <a:cubicBezTo>
                      <a:pt x="-3908" y="192906"/>
                      <a:pt x="186328" y="81517"/>
                      <a:pt x="257236" y="49238"/>
                    </a:cubicBezTo>
                    <a:cubicBezTo>
                      <a:pt x="328144" y="16959"/>
                      <a:pt x="421542" y="-769"/>
                      <a:pt x="425511" y="25"/>
                    </a:cubicBezTo>
                    <a:cubicBezTo>
                      <a:pt x="429480" y="819"/>
                      <a:pt x="349047" y="24102"/>
                      <a:pt x="281049" y="54000"/>
                    </a:cubicBezTo>
                    <a:cubicBezTo>
                      <a:pt x="213051" y="83898"/>
                      <a:pt x="4030" y="194494"/>
                      <a:pt x="61" y="1937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98182B-0CD8-450A-818D-C43E7502E1F7}"/>
                  </a:ext>
                </a:extLst>
              </p:cNvPr>
              <p:cNvSpPr/>
              <p:nvPr/>
            </p:nvSpPr>
            <p:spPr>
              <a:xfrm>
                <a:off x="5390656" y="4665658"/>
                <a:ext cx="420889" cy="43038"/>
              </a:xfrm>
              <a:custGeom>
                <a:avLst/>
                <a:gdLst>
                  <a:gd name="connsiteX0" fmla="*/ 2082 w 420889"/>
                  <a:gd name="connsiteY0" fmla="*/ 42867 h 43038"/>
                  <a:gd name="connsiteX1" fmla="*/ 227507 w 420889"/>
                  <a:gd name="connsiteY1" fmla="*/ 15880 h 43038"/>
                  <a:gd name="connsiteX2" fmla="*/ 419594 w 420889"/>
                  <a:gd name="connsiteY2" fmla="*/ 38105 h 43038"/>
                  <a:gd name="connsiteX3" fmla="*/ 130669 w 420889"/>
                  <a:gd name="connsiteY3" fmla="*/ 5 h 43038"/>
                  <a:gd name="connsiteX4" fmla="*/ 2082 w 420889"/>
                  <a:gd name="connsiteY4" fmla="*/ 42867 h 4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889" h="43038">
                    <a:moveTo>
                      <a:pt x="2082" y="42867"/>
                    </a:moveTo>
                    <a:cubicBezTo>
                      <a:pt x="18222" y="45513"/>
                      <a:pt x="157922" y="16674"/>
                      <a:pt x="227507" y="15880"/>
                    </a:cubicBezTo>
                    <a:cubicBezTo>
                      <a:pt x="297092" y="15086"/>
                      <a:pt x="435734" y="40751"/>
                      <a:pt x="419594" y="38105"/>
                    </a:cubicBezTo>
                    <a:cubicBezTo>
                      <a:pt x="403454" y="35459"/>
                      <a:pt x="194433" y="-524"/>
                      <a:pt x="130669" y="5"/>
                    </a:cubicBezTo>
                    <a:cubicBezTo>
                      <a:pt x="66905" y="534"/>
                      <a:pt x="-14058" y="40221"/>
                      <a:pt x="2082" y="42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D281DF44-2EB0-4E0E-8044-34A06CE3DCB8}"/>
                  </a:ext>
                </a:extLst>
              </p:cNvPr>
              <p:cNvSpPr/>
              <p:nvPr/>
            </p:nvSpPr>
            <p:spPr>
              <a:xfrm>
                <a:off x="5655822" y="4635129"/>
                <a:ext cx="245851" cy="63474"/>
              </a:xfrm>
              <a:custGeom>
                <a:avLst/>
                <a:gdLst>
                  <a:gd name="connsiteX0" fmla="*/ 3616 w 245851"/>
                  <a:gd name="connsiteY0" fmla="*/ 3546 h 63474"/>
                  <a:gd name="connsiteX1" fmla="*/ 65528 w 245851"/>
                  <a:gd name="connsiteY1" fmla="*/ 8309 h 63474"/>
                  <a:gd name="connsiteX2" fmla="*/ 243328 w 245851"/>
                  <a:gd name="connsiteY2" fmla="*/ 62284 h 63474"/>
                  <a:gd name="connsiteX3" fmla="*/ 159191 w 245851"/>
                  <a:gd name="connsiteY3" fmla="*/ 41646 h 63474"/>
                  <a:gd name="connsiteX4" fmla="*/ 3616 w 245851"/>
                  <a:gd name="connsiteY4" fmla="*/ 3546 h 6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51" h="63474">
                    <a:moveTo>
                      <a:pt x="3616" y="3546"/>
                    </a:moveTo>
                    <a:cubicBezTo>
                      <a:pt x="-11994" y="-2010"/>
                      <a:pt x="25576" y="-1481"/>
                      <a:pt x="65528" y="8309"/>
                    </a:cubicBezTo>
                    <a:cubicBezTo>
                      <a:pt x="105480" y="18099"/>
                      <a:pt x="227718" y="56728"/>
                      <a:pt x="243328" y="62284"/>
                    </a:cubicBezTo>
                    <a:cubicBezTo>
                      <a:pt x="258938" y="67840"/>
                      <a:pt x="198614" y="52758"/>
                      <a:pt x="159191" y="41646"/>
                    </a:cubicBezTo>
                    <a:cubicBezTo>
                      <a:pt x="119768" y="30534"/>
                      <a:pt x="19226" y="9102"/>
                      <a:pt x="3616" y="35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622179C-7379-42F9-A68E-E07CF1350A9E}"/>
                  </a:ext>
                </a:extLst>
              </p:cNvPr>
              <p:cNvSpPr/>
              <p:nvPr/>
            </p:nvSpPr>
            <p:spPr>
              <a:xfrm>
                <a:off x="6073740" y="4771024"/>
                <a:ext cx="140125" cy="111041"/>
              </a:xfrm>
              <a:custGeom>
                <a:avLst/>
                <a:gdLst>
                  <a:gd name="connsiteX0" fmla="*/ 35 w 140125"/>
                  <a:gd name="connsiteY0" fmla="*/ 1001 h 111041"/>
                  <a:gd name="connsiteX1" fmla="*/ 122273 w 140125"/>
                  <a:gd name="connsiteY1" fmla="*/ 59739 h 111041"/>
                  <a:gd name="connsiteX2" fmla="*/ 138148 w 140125"/>
                  <a:gd name="connsiteY2" fmla="*/ 110539 h 111041"/>
                  <a:gd name="connsiteX3" fmla="*/ 109573 w 140125"/>
                  <a:gd name="connsiteY3" fmla="*/ 27989 h 111041"/>
                  <a:gd name="connsiteX4" fmla="*/ 35 w 140125"/>
                  <a:gd name="connsiteY4" fmla="*/ 1001 h 11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5" h="111041">
                    <a:moveTo>
                      <a:pt x="35" y="1001"/>
                    </a:moveTo>
                    <a:cubicBezTo>
                      <a:pt x="2152" y="6293"/>
                      <a:pt x="99254" y="41483"/>
                      <a:pt x="122273" y="59739"/>
                    </a:cubicBezTo>
                    <a:cubicBezTo>
                      <a:pt x="145292" y="77995"/>
                      <a:pt x="140265" y="115831"/>
                      <a:pt x="138148" y="110539"/>
                    </a:cubicBezTo>
                    <a:cubicBezTo>
                      <a:pt x="136031" y="105247"/>
                      <a:pt x="126771" y="43600"/>
                      <a:pt x="109573" y="27989"/>
                    </a:cubicBezTo>
                    <a:cubicBezTo>
                      <a:pt x="92375" y="12379"/>
                      <a:pt x="-2082" y="-4291"/>
                      <a:pt x="35" y="1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E1D8DEC1-CAB1-4964-ABAD-DA4064E3B95D}"/>
                  </a:ext>
                </a:extLst>
              </p:cNvPr>
              <p:cNvSpPr/>
              <p:nvPr/>
            </p:nvSpPr>
            <p:spPr>
              <a:xfrm>
                <a:off x="5868940" y="4761207"/>
                <a:ext cx="209535" cy="143085"/>
              </a:xfrm>
              <a:custGeom>
                <a:avLst/>
                <a:gdLst>
                  <a:gd name="connsiteX0" fmla="*/ 48 w 209535"/>
                  <a:gd name="connsiteY0" fmla="*/ 2881 h 143085"/>
                  <a:gd name="connsiteX1" fmla="*/ 123873 w 209535"/>
                  <a:gd name="connsiteY1" fmla="*/ 45743 h 143085"/>
                  <a:gd name="connsiteX2" fmla="*/ 206423 w 209535"/>
                  <a:gd name="connsiteY2" fmla="*/ 142581 h 143085"/>
                  <a:gd name="connsiteX3" fmla="*/ 184198 w 209535"/>
                  <a:gd name="connsiteY3" fmla="*/ 80668 h 143085"/>
                  <a:gd name="connsiteX4" fmla="*/ 109585 w 209535"/>
                  <a:gd name="connsiteY4" fmla="*/ 12406 h 143085"/>
                  <a:gd name="connsiteX5" fmla="*/ 48 w 209535"/>
                  <a:gd name="connsiteY5" fmla="*/ 2881 h 1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35" h="143085">
                    <a:moveTo>
                      <a:pt x="48" y="2881"/>
                    </a:moveTo>
                    <a:cubicBezTo>
                      <a:pt x="2429" y="8437"/>
                      <a:pt x="89477" y="22460"/>
                      <a:pt x="123873" y="45743"/>
                    </a:cubicBezTo>
                    <a:cubicBezTo>
                      <a:pt x="158269" y="69026"/>
                      <a:pt x="196369" y="136760"/>
                      <a:pt x="206423" y="142581"/>
                    </a:cubicBezTo>
                    <a:cubicBezTo>
                      <a:pt x="216477" y="148402"/>
                      <a:pt x="200338" y="102364"/>
                      <a:pt x="184198" y="80668"/>
                    </a:cubicBezTo>
                    <a:cubicBezTo>
                      <a:pt x="168058" y="58972"/>
                      <a:pt x="135250" y="25370"/>
                      <a:pt x="109585" y="12406"/>
                    </a:cubicBezTo>
                    <a:cubicBezTo>
                      <a:pt x="83920" y="-558"/>
                      <a:pt x="-2333" y="-2675"/>
                      <a:pt x="48" y="2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417D375-04BB-4B4F-8CEC-A80AD0F701B6}"/>
                  </a:ext>
                </a:extLst>
              </p:cNvPr>
              <p:cNvSpPr/>
              <p:nvPr/>
            </p:nvSpPr>
            <p:spPr>
              <a:xfrm>
                <a:off x="5211657" y="4840668"/>
                <a:ext cx="306817" cy="63207"/>
              </a:xfrm>
              <a:custGeom>
                <a:avLst/>
                <a:gdLst>
                  <a:gd name="connsiteX0" fmla="*/ 106 w 306817"/>
                  <a:gd name="connsiteY0" fmla="*/ 4382 h 63207"/>
                  <a:gd name="connsiteX1" fmla="*/ 185843 w 306817"/>
                  <a:gd name="connsiteY1" fmla="*/ 18670 h 63207"/>
                  <a:gd name="connsiteX2" fmla="*/ 306493 w 306817"/>
                  <a:gd name="connsiteY2" fmla="*/ 63120 h 63207"/>
                  <a:gd name="connsiteX3" fmla="*/ 212831 w 306817"/>
                  <a:gd name="connsiteY3" fmla="*/ 5970 h 63207"/>
                  <a:gd name="connsiteX4" fmla="*/ 106 w 306817"/>
                  <a:gd name="connsiteY4" fmla="*/ 4382 h 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817" h="63207">
                    <a:moveTo>
                      <a:pt x="106" y="4382"/>
                    </a:moveTo>
                    <a:cubicBezTo>
                      <a:pt x="-4392" y="6499"/>
                      <a:pt x="134778" y="8880"/>
                      <a:pt x="185843" y="18670"/>
                    </a:cubicBezTo>
                    <a:cubicBezTo>
                      <a:pt x="236908" y="28460"/>
                      <a:pt x="301995" y="65237"/>
                      <a:pt x="306493" y="63120"/>
                    </a:cubicBezTo>
                    <a:cubicBezTo>
                      <a:pt x="310991" y="61003"/>
                      <a:pt x="268129" y="17083"/>
                      <a:pt x="212831" y="5970"/>
                    </a:cubicBezTo>
                    <a:cubicBezTo>
                      <a:pt x="157533" y="-5143"/>
                      <a:pt x="4604" y="2265"/>
                      <a:pt x="106" y="4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C4A7054-802C-4A6C-9711-18AEB620FA5A}"/>
                  </a:ext>
                </a:extLst>
              </p:cNvPr>
              <p:cNvSpPr/>
              <p:nvPr/>
            </p:nvSpPr>
            <p:spPr>
              <a:xfrm>
                <a:off x="5712553" y="4863981"/>
                <a:ext cx="346044" cy="129207"/>
              </a:xfrm>
              <a:custGeom>
                <a:avLst/>
                <a:gdLst>
                  <a:gd name="connsiteX0" fmla="*/ 860 w 346044"/>
                  <a:gd name="connsiteY0" fmla="*/ 119 h 129207"/>
                  <a:gd name="connsiteX1" fmla="*/ 115160 w 346044"/>
                  <a:gd name="connsiteY1" fmla="*/ 35044 h 129207"/>
                  <a:gd name="connsiteX2" fmla="*/ 154847 w 346044"/>
                  <a:gd name="connsiteY2" fmla="*/ 63619 h 129207"/>
                  <a:gd name="connsiteX3" fmla="*/ 237397 w 346044"/>
                  <a:gd name="connsiteY3" fmla="*/ 81082 h 129207"/>
                  <a:gd name="connsiteX4" fmla="*/ 345347 w 346044"/>
                  <a:gd name="connsiteY4" fmla="*/ 128707 h 129207"/>
                  <a:gd name="connsiteX5" fmla="*/ 181835 w 346044"/>
                  <a:gd name="connsiteY5" fmla="*/ 47744 h 129207"/>
                  <a:gd name="connsiteX6" fmla="*/ 860 w 346044"/>
                  <a:gd name="connsiteY6" fmla="*/ 119 h 12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044" h="129207">
                    <a:moveTo>
                      <a:pt x="860" y="119"/>
                    </a:moveTo>
                    <a:cubicBezTo>
                      <a:pt x="-10252" y="-1998"/>
                      <a:pt x="89496" y="24461"/>
                      <a:pt x="115160" y="35044"/>
                    </a:cubicBezTo>
                    <a:cubicBezTo>
                      <a:pt x="140825" y="45627"/>
                      <a:pt x="134474" y="55946"/>
                      <a:pt x="154847" y="63619"/>
                    </a:cubicBezTo>
                    <a:cubicBezTo>
                      <a:pt x="175220" y="71292"/>
                      <a:pt x="205647" y="70234"/>
                      <a:pt x="237397" y="81082"/>
                    </a:cubicBezTo>
                    <a:cubicBezTo>
                      <a:pt x="269147" y="91930"/>
                      <a:pt x="354607" y="134263"/>
                      <a:pt x="345347" y="128707"/>
                    </a:cubicBezTo>
                    <a:cubicBezTo>
                      <a:pt x="336087" y="123151"/>
                      <a:pt x="233429" y="69440"/>
                      <a:pt x="181835" y="47744"/>
                    </a:cubicBezTo>
                    <a:cubicBezTo>
                      <a:pt x="130241" y="26048"/>
                      <a:pt x="11972" y="2236"/>
                      <a:pt x="86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1CA59CD4-C3F6-4422-BF0B-C5A6447CAA61}"/>
                  </a:ext>
                </a:extLst>
              </p:cNvPr>
              <p:cNvSpPr/>
              <p:nvPr/>
            </p:nvSpPr>
            <p:spPr>
              <a:xfrm>
                <a:off x="6873721" y="5167745"/>
                <a:ext cx="698938" cy="238380"/>
              </a:xfrm>
              <a:custGeom>
                <a:avLst/>
                <a:gdLst>
                  <a:gd name="connsiteX0" fmla="*/ 154 w 698938"/>
                  <a:gd name="connsiteY0" fmla="*/ 88468 h 238380"/>
                  <a:gd name="connsiteX1" fmla="*/ 131917 w 698938"/>
                  <a:gd name="connsiteY1" fmla="*/ 59893 h 238380"/>
                  <a:gd name="connsiteX2" fmla="*/ 376392 w 698938"/>
                  <a:gd name="connsiteY2" fmla="*/ 36080 h 238380"/>
                  <a:gd name="connsiteX3" fmla="*/ 541492 w 698938"/>
                  <a:gd name="connsiteY3" fmla="*/ 91643 h 238380"/>
                  <a:gd name="connsiteX4" fmla="*/ 689129 w 698938"/>
                  <a:gd name="connsiteY4" fmla="*/ 231343 h 238380"/>
                  <a:gd name="connsiteX5" fmla="*/ 681192 w 698938"/>
                  <a:gd name="connsiteY5" fmla="*/ 207530 h 238380"/>
                  <a:gd name="connsiteX6" fmla="*/ 649442 w 698938"/>
                  <a:gd name="connsiteY6" fmla="*/ 120218 h 238380"/>
                  <a:gd name="connsiteX7" fmla="*/ 492279 w 698938"/>
                  <a:gd name="connsiteY7" fmla="*/ 36080 h 238380"/>
                  <a:gd name="connsiteX8" fmla="*/ 103342 w 698938"/>
                  <a:gd name="connsiteY8" fmla="*/ 1155 h 238380"/>
                  <a:gd name="connsiteX9" fmla="*/ 35079 w 698938"/>
                  <a:gd name="connsiteY9" fmla="*/ 12268 h 238380"/>
                  <a:gd name="connsiteX10" fmla="*/ 155729 w 698938"/>
                  <a:gd name="connsiteY10" fmla="*/ 50368 h 238380"/>
                  <a:gd name="connsiteX11" fmla="*/ 154 w 698938"/>
                  <a:gd name="connsiteY11" fmla="*/ 88468 h 23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8938" h="238380">
                    <a:moveTo>
                      <a:pt x="154" y="88468"/>
                    </a:moveTo>
                    <a:cubicBezTo>
                      <a:pt x="-3815" y="90055"/>
                      <a:pt x="69211" y="68624"/>
                      <a:pt x="131917" y="59893"/>
                    </a:cubicBezTo>
                    <a:cubicBezTo>
                      <a:pt x="194623" y="51162"/>
                      <a:pt x="308129" y="30788"/>
                      <a:pt x="376392" y="36080"/>
                    </a:cubicBezTo>
                    <a:cubicBezTo>
                      <a:pt x="444655" y="41372"/>
                      <a:pt x="489369" y="59099"/>
                      <a:pt x="541492" y="91643"/>
                    </a:cubicBezTo>
                    <a:cubicBezTo>
                      <a:pt x="593615" y="124187"/>
                      <a:pt x="665846" y="212029"/>
                      <a:pt x="689129" y="231343"/>
                    </a:cubicBezTo>
                    <a:cubicBezTo>
                      <a:pt x="712412" y="250658"/>
                      <a:pt x="687806" y="226051"/>
                      <a:pt x="681192" y="207530"/>
                    </a:cubicBezTo>
                    <a:cubicBezTo>
                      <a:pt x="674578" y="189009"/>
                      <a:pt x="680928" y="148793"/>
                      <a:pt x="649442" y="120218"/>
                    </a:cubicBezTo>
                    <a:cubicBezTo>
                      <a:pt x="617957" y="91643"/>
                      <a:pt x="583296" y="55924"/>
                      <a:pt x="492279" y="36080"/>
                    </a:cubicBezTo>
                    <a:cubicBezTo>
                      <a:pt x="401262" y="16236"/>
                      <a:pt x="179542" y="5124"/>
                      <a:pt x="103342" y="1155"/>
                    </a:cubicBezTo>
                    <a:cubicBezTo>
                      <a:pt x="27142" y="-2814"/>
                      <a:pt x="26348" y="4066"/>
                      <a:pt x="35079" y="12268"/>
                    </a:cubicBezTo>
                    <a:cubicBezTo>
                      <a:pt x="43810" y="20470"/>
                      <a:pt x="161285" y="38726"/>
                      <a:pt x="155729" y="50368"/>
                    </a:cubicBezTo>
                    <a:cubicBezTo>
                      <a:pt x="150173" y="62010"/>
                      <a:pt x="4123" y="86881"/>
                      <a:pt x="154" y="88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C15716D3-7477-42DC-ABE9-E4F806F8ECFF}"/>
                  </a:ext>
                </a:extLst>
              </p:cNvPr>
              <p:cNvSpPr/>
              <p:nvPr/>
            </p:nvSpPr>
            <p:spPr>
              <a:xfrm>
                <a:off x="6805573" y="5240923"/>
                <a:ext cx="778007" cy="232891"/>
              </a:xfrm>
              <a:custGeom>
                <a:avLst/>
                <a:gdLst>
                  <a:gd name="connsiteX0" fmla="*/ 40 w 778007"/>
                  <a:gd name="connsiteY0" fmla="*/ 115302 h 232891"/>
                  <a:gd name="connsiteX1" fmla="*/ 296902 w 778007"/>
                  <a:gd name="connsiteY1" fmla="*/ 20052 h 232891"/>
                  <a:gd name="connsiteX2" fmla="*/ 514390 w 778007"/>
                  <a:gd name="connsiteY2" fmla="*/ 47040 h 232891"/>
                  <a:gd name="connsiteX3" fmla="*/ 668377 w 778007"/>
                  <a:gd name="connsiteY3" fmla="*/ 139115 h 232891"/>
                  <a:gd name="connsiteX4" fmla="*/ 742990 w 778007"/>
                  <a:gd name="connsiteY4" fmla="*/ 210552 h 232891"/>
                  <a:gd name="connsiteX5" fmla="*/ 776327 w 778007"/>
                  <a:gd name="connsiteY5" fmla="*/ 229602 h 232891"/>
                  <a:gd name="connsiteX6" fmla="*/ 693777 w 778007"/>
                  <a:gd name="connsiteY6" fmla="*/ 151815 h 232891"/>
                  <a:gd name="connsiteX7" fmla="*/ 565190 w 778007"/>
                  <a:gd name="connsiteY7" fmla="*/ 56565 h 232891"/>
                  <a:gd name="connsiteX8" fmla="*/ 317540 w 778007"/>
                  <a:gd name="connsiteY8" fmla="*/ 1002 h 232891"/>
                  <a:gd name="connsiteX9" fmla="*/ 40 w 778007"/>
                  <a:gd name="connsiteY9" fmla="*/ 115302 h 2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8007" h="232891">
                    <a:moveTo>
                      <a:pt x="40" y="115302"/>
                    </a:moveTo>
                    <a:cubicBezTo>
                      <a:pt x="-3400" y="118477"/>
                      <a:pt x="211177" y="31429"/>
                      <a:pt x="296902" y="20052"/>
                    </a:cubicBezTo>
                    <a:cubicBezTo>
                      <a:pt x="382627" y="8675"/>
                      <a:pt x="452478" y="27196"/>
                      <a:pt x="514390" y="47040"/>
                    </a:cubicBezTo>
                    <a:cubicBezTo>
                      <a:pt x="576303" y="66884"/>
                      <a:pt x="630277" y="111863"/>
                      <a:pt x="668377" y="139115"/>
                    </a:cubicBezTo>
                    <a:cubicBezTo>
                      <a:pt x="706477" y="166367"/>
                      <a:pt x="724998" y="195471"/>
                      <a:pt x="742990" y="210552"/>
                    </a:cubicBezTo>
                    <a:cubicBezTo>
                      <a:pt x="760982" y="225633"/>
                      <a:pt x="784529" y="239392"/>
                      <a:pt x="776327" y="229602"/>
                    </a:cubicBezTo>
                    <a:cubicBezTo>
                      <a:pt x="768125" y="219813"/>
                      <a:pt x="728966" y="180654"/>
                      <a:pt x="693777" y="151815"/>
                    </a:cubicBezTo>
                    <a:cubicBezTo>
                      <a:pt x="658588" y="122976"/>
                      <a:pt x="627896" y="81700"/>
                      <a:pt x="565190" y="56565"/>
                    </a:cubicBezTo>
                    <a:cubicBezTo>
                      <a:pt x="502484" y="31429"/>
                      <a:pt x="414907" y="-6671"/>
                      <a:pt x="317540" y="1002"/>
                    </a:cubicBezTo>
                    <a:cubicBezTo>
                      <a:pt x="220173" y="8675"/>
                      <a:pt x="3480" y="112127"/>
                      <a:pt x="40" y="1153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B18FA8D-C30E-42C8-92A6-520298048F06}"/>
                  </a:ext>
                </a:extLst>
              </p:cNvPr>
              <p:cNvSpPr/>
              <p:nvPr/>
            </p:nvSpPr>
            <p:spPr>
              <a:xfrm>
                <a:off x="7310267" y="5291133"/>
                <a:ext cx="297466" cy="184229"/>
              </a:xfrm>
              <a:custGeom>
                <a:avLst/>
                <a:gdLst>
                  <a:gd name="connsiteX0" fmla="*/ 171 w 297466"/>
                  <a:gd name="connsiteY0" fmla="*/ 5 h 184229"/>
                  <a:gd name="connsiteX1" fmla="*/ 111296 w 297466"/>
                  <a:gd name="connsiteY1" fmla="*/ 100017 h 184229"/>
                  <a:gd name="connsiteX2" fmla="*/ 119233 w 297466"/>
                  <a:gd name="connsiteY2" fmla="*/ 123830 h 184229"/>
                  <a:gd name="connsiteX3" fmla="*/ 166858 w 297466"/>
                  <a:gd name="connsiteY3" fmla="*/ 158755 h 184229"/>
                  <a:gd name="connsiteX4" fmla="*/ 297033 w 297466"/>
                  <a:gd name="connsiteY4" fmla="*/ 184155 h 184229"/>
                  <a:gd name="connsiteX5" fmla="*/ 206546 w 297466"/>
                  <a:gd name="connsiteY5" fmla="*/ 150817 h 184229"/>
                  <a:gd name="connsiteX6" fmla="*/ 139871 w 297466"/>
                  <a:gd name="connsiteY6" fmla="*/ 104780 h 184229"/>
                  <a:gd name="connsiteX7" fmla="*/ 171 w 297466"/>
                  <a:gd name="connsiteY7" fmla="*/ 5 h 18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466" h="184229">
                    <a:moveTo>
                      <a:pt x="171" y="5"/>
                    </a:moveTo>
                    <a:cubicBezTo>
                      <a:pt x="-4591" y="-789"/>
                      <a:pt x="91452" y="79380"/>
                      <a:pt x="111296" y="100017"/>
                    </a:cubicBezTo>
                    <a:cubicBezTo>
                      <a:pt x="131140" y="120654"/>
                      <a:pt x="109973" y="114040"/>
                      <a:pt x="119233" y="123830"/>
                    </a:cubicBezTo>
                    <a:cubicBezTo>
                      <a:pt x="128493" y="133620"/>
                      <a:pt x="137225" y="148701"/>
                      <a:pt x="166858" y="158755"/>
                    </a:cubicBezTo>
                    <a:cubicBezTo>
                      <a:pt x="196491" y="168809"/>
                      <a:pt x="290418" y="185478"/>
                      <a:pt x="297033" y="184155"/>
                    </a:cubicBezTo>
                    <a:cubicBezTo>
                      <a:pt x="303648" y="182832"/>
                      <a:pt x="232740" y="164046"/>
                      <a:pt x="206546" y="150817"/>
                    </a:cubicBezTo>
                    <a:cubicBezTo>
                      <a:pt x="180352" y="137588"/>
                      <a:pt x="172679" y="128593"/>
                      <a:pt x="139871" y="104780"/>
                    </a:cubicBezTo>
                    <a:cubicBezTo>
                      <a:pt x="107063" y="80967"/>
                      <a:pt x="4933" y="799"/>
                      <a:pt x="17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06BF6A9-2FF8-4A68-B627-5EF641C9C0A3}"/>
                  </a:ext>
                </a:extLst>
              </p:cNvPr>
              <p:cNvSpPr/>
              <p:nvPr/>
            </p:nvSpPr>
            <p:spPr>
              <a:xfrm>
                <a:off x="7164848" y="5386261"/>
                <a:ext cx="240870" cy="56453"/>
              </a:xfrm>
              <a:custGeom>
                <a:avLst/>
                <a:gdLst>
                  <a:gd name="connsiteX0" fmla="*/ 1127 w 240870"/>
                  <a:gd name="connsiteY0" fmla="*/ 44577 h 56453"/>
                  <a:gd name="connsiteX1" fmla="*/ 69390 w 240870"/>
                  <a:gd name="connsiteY1" fmla="*/ 55689 h 56453"/>
                  <a:gd name="connsiteX2" fmla="*/ 166227 w 240870"/>
                  <a:gd name="connsiteY2" fmla="*/ 54102 h 56453"/>
                  <a:gd name="connsiteX3" fmla="*/ 202740 w 240870"/>
                  <a:gd name="connsiteY3" fmla="*/ 42989 h 56453"/>
                  <a:gd name="connsiteX4" fmla="*/ 240840 w 240870"/>
                  <a:gd name="connsiteY4" fmla="*/ 127 h 56453"/>
                  <a:gd name="connsiteX5" fmla="*/ 196390 w 240870"/>
                  <a:gd name="connsiteY5" fmla="*/ 30289 h 56453"/>
                  <a:gd name="connsiteX6" fmla="*/ 124952 w 240870"/>
                  <a:gd name="connsiteY6" fmla="*/ 44577 h 56453"/>
                  <a:gd name="connsiteX7" fmla="*/ 1127 w 240870"/>
                  <a:gd name="connsiteY7" fmla="*/ 44577 h 5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870" h="56453">
                    <a:moveTo>
                      <a:pt x="1127" y="44577"/>
                    </a:moveTo>
                    <a:cubicBezTo>
                      <a:pt x="-8133" y="46429"/>
                      <a:pt x="41873" y="54102"/>
                      <a:pt x="69390" y="55689"/>
                    </a:cubicBezTo>
                    <a:cubicBezTo>
                      <a:pt x="96907" y="57276"/>
                      <a:pt x="144002" y="56219"/>
                      <a:pt x="166227" y="54102"/>
                    </a:cubicBezTo>
                    <a:cubicBezTo>
                      <a:pt x="188452" y="51985"/>
                      <a:pt x="190305" y="51985"/>
                      <a:pt x="202740" y="42989"/>
                    </a:cubicBezTo>
                    <a:cubicBezTo>
                      <a:pt x="215176" y="33993"/>
                      <a:pt x="241898" y="2244"/>
                      <a:pt x="240840" y="127"/>
                    </a:cubicBezTo>
                    <a:cubicBezTo>
                      <a:pt x="239782" y="-1990"/>
                      <a:pt x="215705" y="22881"/>
                      <a:pt x="196390" y="30289"/>
                    </a:cubicBezTo>
                    <a:cubicBezTo>
                      <a:pt x="177075" y="37697"/>
                      <a:pt x="153792" y="42196"/>
                      <a:pt x="124952" y="44577"/>
                    </a:cubicBezTo>
                    <a:cubicBezTo>
                      <a:pt x="96112" y="46958"/>
                      <a:pt x="10387" y="42725"/>
                      <a:pt x="1127" y="44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5A654D92-0CC2-4D28-9E53-18E18DE1C65E}"/>
                  </a:ext>
                </a:extLst>
              </p:cNvPr>
              <p:cNvSpPr/>
              <p:nvPr/>
            </p:nvSpPr>
            <p:spPr>
              <a:xfrm>
                <a:off x="6876997" y="5310187"/>
                <a:ext cx="162160" cy="93041"/>
              </a:xfrm>
              <a:custGeom>
                <a:avLst/>
                <a:gdLst>
                  <a:gd name="connsiteX0" fmla="*/ 161978 w 162160"/>
                  <a:gd name="connsiteY0" fmla="*/ 1 h 93041"/>
                  <a:gd name="connsiteX1" fmla="*/ 34978 w 162160"/>
                  <a:gd name="connsiteY1" fmla="*/ 57151 h 93041"/>
                  <a:gd name="connsiteX2" fmla="*/ 103241 w 162160"/>
                  <a:gd name="connsiteY2" fmla="*/ 87313 h 93041"/>
                  <a:gd name="connsiteX3" fmla="*/ 90541 w 162160"/>
                  <a:gd name="connsiteY3" fmla="*/ 90488 h 93041"/>
                  <a:gd name="connsiteX4" fmla="*/ 1641 w 162160"/>
                  <a:gd name="connsiteY4" fmla="*/ 58738 h 93041"/>
                  <a:gd name="connsiteX5" fmla="*/ 161978 w 162160"/>
                  <a:gd name="connsiteY5" fmla="*/ 1 h 9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160" h="93041">
                    <a:moveTo>
                      <a:pt x="161978" y="1"/>
                    </a:moveTo>
                    <a:cubicBezTo>
                      <a:pt x="167534" y="-264"/>
                      <a:pt x="44767" y="42599"/>
                      <a:pt x="34978" y="57151"/>
                    </a:cubicBezTo>
                    <a:cubicBezTo>
                      <a:pt x="25189" y="71703"/>
                      <a:pt x="93981" y="81757"/>
                      <a:pt x="103241" y="87313"/>
                    </a:cubicBezTo>
                    <a:cubicBezTo>
                      <a:pt x="112501" y="92869"/>
                      <a:pt x="107474" y="95250"/>
                      <a:pt x="90541" y="90488"/>
                    </a:cubicBezTo>
                    <a:cubicBezTo>
                      <a:pt x="73608" y="85726"/>
                      <a:pt x="-12911" y="73290"/>
                      <a:pt x="1641" y="58738"/>
                    </a:cubicBezTo>
                    <a:cubicBezTo>
                      <a:pt x="16193" y="44186"/>
                      <a:pt x="156422" y="266"/>
                      <a:pt x="16197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7AE1BD3-B76A-455B-A09A-16E08EB0EFEB}"/>
                  </a:ext>
                </a:extLst>
              </p:cNvPr>
              <p:cNvSpPr/>
              <p:nvPr/>
            </p:nvSpPr>
            <p:spPr>
              <a:xfrm>
                <a:off x="6761134" y="5349830"/>
                <a:ext cx="363592" cy="96985"/>
              </a:xfrm>
              <a:custGeom>
                <a:avLst/>
                <a:gdLst>
                  <a:gd name="connsiteX0" fmla="*/ 29 w 363592"/>
                  <a:gd name="connsiteY0" fmla="*/ 45 h 96985"/>
                  <a:gd name="connsiteX1" fmla="*/ 171479 w 363592"/>
                  <a:gd name="connsiteY1" fmla="*/ 65133 h 96985"/>
                  <a:gd name="connsiteX2" fmla="*/ 363566 w 363592"/>
                  <a:gd name="connsiteY2" fmla="*/ 96883 h 96985"/>
                  <a:gd name="connsiteX3" fmla="*/ 184179 w 363592"/>
                  <a:gd name="connsiteY3" fmla="*/ 55608 h 96985"/>
                  <a:gd name="connsiteX4" fmla="*/ 29 w 363592"/>
                  <a:gd name="connsiteY4" fmla="*/ 45 h 9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92" h="96985">
                    <a:moveTo>
                      <a:pt x="29" y="45"/>
                    </a:moveTo>
                    <a:cubicBezTo>
                      <a:pt x="-2088" y="1633"/>
                      <a:pt x="110890" y="48993"/>
                      <a:pt x="171479" y="65133"/>
                    </a:cubicBezTo>
                    <a:cubicBezTo>
                      <a:pt x="232069" y="81273"/>
                      <a:pt x="361449" y="98471"/>
                      <a:pt x="363566" y="96883"/>
                    </a:cubicBezTo>
                    <a:cubicBezTo>
                      <a:pt x="365683" y="95295"/>
                      <a:pt x="242387" y="72277"/>
                      <a:pt x="184179" y="55608"/>
                    </a:cubicBezTo>
                    <a:cubicBezTo>
                      <a:pt x="125971" y="38939"/>
                      <a:pt x="2146" y="-1543"/>
                      <a:pt x="29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F50D80F7-B676-400F-89EA-D3B26338047E}"/>
                  </a:ext>
                </a:extLst>
              </p:cNvPr>
              <p:cNvSpPr/>
              <p:nvPr/>
            </p:nvSpPr>
            <p:spPr>
              <a:xfrm>
                <a:off x="6827833" y="5348187"/>
                <a:ext cx="360862" cy="91072"/>
              </a:xfrm>
              <a:custGeom>
                <a:avLst/>
                <a:gdLst>
                  <a:gd name="connsiteX0" fmla="*/ 5 w 360862"/>
                  <a:gd name="connsiteY0" fmla="*/ 101 h 91072"/>
                  <a:gd name="connsiteX1" fmla="*/ 190505 w 360862"/>
                  <a:gd name="connsiteY1" fmla="*/ 44551 h 91072"/>
                  <a:gd name="connsiteX2" fmla="*/ 360367 w 360862"/>
                  <a:gd name="connsiteY2" fmla="*/ 90588 h 91072"/>
                  <a:gd name="connsiteX3" fmla="*/ 246067 w 360862"/>
                  <a:gd name="connsiteY3" fmla="*/ 69951 h 91072"/>
                  <a:gd name="connsiteX4" fmla="*/ 184155 w 360862"/>
                  <a:gd name="connsiteY4" fmla="*/ 57251 h 91072"/>
                  <a:gd name="connsiteX5" fmla="*/ 5 w 360862"/>
                  <a:gd name="connsiteY5" fmla="*/ 101 h 9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862" h="91072">
                    <a:moveTo>
                      <a:pt x="5" y="101"/>
                    </a:moveTo>
                    <a:cubicBezTo>
                      <a:pt x="1063" y="-2016"/>
                      <a:pt x="130445" y="29470"/>
                      <a:pt x="190505" y="44551"/>
                    </a:cubicBezTo>
                    <a:cubicBezTo>
                      <a:pt x="250565" y="59632"/>
                      <a:pt x="351107" y="86355"/>
                      <a:pt x="360367" y="90588"/>
                    </a:cubicBezTo>
                    <a:cubicBezTo>
                      <a:pt x="369627" y="94821"/>
                      <a:pt x="246067" y="69951"/>
                      <a:pt x="246067" y="69951"/>
                    </a:cubicBezTo>
                    <a:cubicBezTo>
                      <a:pt x="216698" y="64395"/>
                      <a:pt x="224636" y="69422"/>
                      <a:pt x="184155" y="57251"/>
                    </a:cubicBezTo>
                    <a:cubicBezTo>
                      <a:pt x="143674" y="45080"/>
                      <a:pt x="-1053" y="2218"/>
                      <a:pt x="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3285EC16-4120-4566-9B6C-10973BC21E98}"/>
                  </a:ext>
                </a:extLst>
              </p:cNvPr>
              <p:cNvSpPr/>
              <p:nvPr/>
            </p:nvSpPr>
            <p:spPr>
              <a:xfrm>
                <a:off x="7022740" y="5250002"/>
                <a:ext cx="335981" cy="198497"/>
              </a:xfrm>
              <a:custGeom>
                <a:avLst/>
                <a:gdLst>
                  <a:gd name="connsiteX0" fmla="*/ 19410 w 335981"/>
                  <a:gd name="connsiteY0" fmla="*/ 20498 h 198497"/>
                  <a:gd name="connsiteX1" fmla="*/ 3535 w 335981"/>
                  <a:gd name="connsiteY1" fmla="*/ 101461 h 198497"/>
                  <a:gd name="connsiteX2" fmla="*/ 55923 w 335981"/>
                  <a:gd name="connsiteY2" fmla="*/ 155436 h 198497"/>
                  <a:gd name="connsiteX3" fmla="*/ 263885 w 335981"/>
                  <a:gd name="connsiteY3" fmla="*/ 198298 h 198497"/>
                  <a:gd name="connsiteX4" fmla="*/ 316273 w 335981"/>
                  <a:gd name="connsiteY4" fmla="*/ 137973 h 198497"/>
                  <a:gd name="connsiteX5" fmla="*/ 335323 w 335981"/>
                  <a:gd name="connsiteY5" fmla="*/ 52248 h 198497"/>
                  <a:gd name="connsiteX6" fmla="*/ 295635 w 335981"/>
                  <a:gd name="connsiteY6" fmla="*/ 31611 h 198497"/>
                  <a:gd name="connsiteX7" fmla="*/ 136885 w 335981"/>
                  <a:gd name="connsiteY7" fmla="*/ 1448 h 198497"/>
                  <a:gd name="connsiteX8" fmla="*/ 19410 w 335981"/>
                  <a:gd name="connsiteY8" fmla="*/ 20498 h 19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81" h="198497">
                    <a:moveTo>
                      <a:pt x="19410" y="20498"/>
                    </a:moveTo>
                    <a:cubicBezTo>
                      <a:pt x="-2815" y="37167"/>
                      <a:pt x="-2550" y="78971"/>
                      <a:pt x="3535" y="101461"/>
                    </a:cubicBezTo>
                    <a:cubicBezTo>
                      <a:pt x="9620" y="123951"/>
                      <a:pt x="12531" y="139297"/>
                      <a:pt x="55923" y="155436"/>
                    </a:cubicBezTo>
                    <a:cubicBezTo>
                      <a:pt x="99315" y="171575"/>
                      <a:pt x="220493" y="201208"/>
                      <a:pt x="263885" y="198298"/>
                    </a:cubicBezTo>
                    <a:cubicBezTo>
                      <a:pt x="307277" y="195388"/>
                      <a:pt x="304367" y="162315"/>
                      <a:pt x="316273" y="137973"/>
                    </a:cubicBezTo>
                    <a:cubicBezTo>
                      <a:pt x="328179" y="113631"/>
                      <a:pt x="338763" y="69975"/>
                      <a:pt x="335323" y="52248"/>
                    </a:cubicBezTo>
                    <a:cubicBezTo>
                      <a:pt x="331883" y="34521"/>
                      <a:pt x="328708" y="40078"/>
                      <a:pt x="295635" y="31611"/>
                    </a:cubicBezTo>
                    <a:cubicBezTo>
                      <a:pt x="262562" y="23144"/>
                      <a:pt x="182658" y="6210"/>
                      <a:pt x="136885" y="1448"/>
                    </a:cubicBezTo>
                    <a:cubicBezTo>
                      <a:pt x="91112" y="-3315"/>
                      <a:pt x="41635" y="3829"/>
                      <a:pt x="19410" y="20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AAE5D7A0-C868-4C3D-93E6-7BCBF40820B0}"/>
                  </a:ext>
                </a:extLst>
              </p:cNvPr>
              <p:cNvSpPr/>
              <p:nvPr/>
            </p:nvSpPr>
            <p:spPr>
              <a:xfrm>
                <a:off x="7169150" y="53043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7CAB616D-19CF-4BFB-9A45-3C53D3DCFB78}"/>
                  </a:ext>
                </a:extLst>
              </p:cNvPr>
              <p:cNvSpPr/>
              <p:nvPr/>
            </p:nvSpPr>
            <p:spPr>
              <a:xfrm>
                <a:off x="5604934" y="515831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952CCDC-D8A9-4D4A-A699-28C0E38819C0}"/>
                  </a:ext>
                </a:extLst>
              </p:cNvPr>
              <p:cNvSpPr/>
              <p:nvPr/>
            </p:nvSpPr>
            <p:spPr>
              <a:xfrm>
                <a:off x="6649867" y="4808413"/>
                <a:ext cx="297640" cy="117780"/>
              </a:xfrm>
              <a:custGeom>
                <a:avLst/>
                <a:gdLst>
                  <a:gd name="connsiteX0" fmla="*/ 171 w 297640"/>
                  <a:gd name="connsiteY0" fmla="*/ 9650 h 117780"/>
                  <a:gd name="connsiteX1" fmla="*/ 66846 w 297640"/>
                  <a:gd name="connsiteY1" fmla="*/ 90612 h 117780"/>
                  <a:gd name="connsiteX2" fmla="*/ 125583 w 297640"/>
                  <a:gd name="connsiteY2" fmla="*/ 103312 h 117780"/>
                  <a:gd name="connsiteX3" fmla="*/ 77958 w 297640"/>
                  <a:gd name="connsiteY3" fmla="*/ 28700 h 117780"/>
                  <a:gd name="connsiteX4" fmla="*/ 190671 w 297640"/>
                  <a:gd name="connsiteY4" fmla="*/ 117600 h 117780"/>
                  <a:gd name="connsiteX5" fmla="*/ 152571 w 297640"/>
                  <a:gd name="connsiteY5" fmla="*/ 125 h 117780"/>
                  <a:gd name="connsiteX6" fmla="*/ 170033 w 297640"/>
                  <a:gd name="connsiteY6" fmla="*/ 93787 h 117780"/>
                  <a:gd name="connsiteX7" fmla="*/ 201783 w 297640"/>
                  <a:gd name="connsiteY7" fmla="*/ 36637 h 117780"/>
                  <a:gd name="connsiteX8" fmla="*/ 297033 w 297640"/>
                  <a:gd name="connsiteY8" fmla="*/ 22350 h 117780"/>
                  <a:gd name="connsiteX9" fmla="*/ 150983 w 297640"/>
                  <a:gd name="connsiteY9" fmla="*/ 58862 h 117780"/>
                  <a:gd name="connsiteX10" fmla="*/ 152571 w 297640"/>
                  <a:gd name="connsiteY10" fmla="*/ 98550 h 117780"/>
                  <a:gd name="connsiteX11" fmla="*/ 87483 w 297640"/>
                  <a:gd name="connsiteY11" fmla="*/ 74737 h 117780"/>
                  <a:gd name="connsiteX12" fmla="*/ 171 w 297640"/>
                  <a:gd name="connsiteY12" fmla="*/ 9650 h 11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640" h="117780">
                    <a:moveTo>
                      <a:pt x="171" y="9650"/>
                    </a:moveTo>
                    <a:cubicBezTo>
                      <a:pt x="-3269" y="12296"/>
                      <a:pt x="45944" y="75002"/>
                      <a:pt x="66846" y="90612"/>
                    </a:cubicBezTo>
                    <a:cubicBezTo>
                      <a:pt x="87748" y="106222"/>
                      <a:pt x="123731" y="113630"/>
                      <a:pt x="125583" y="103312"/>
                    </a:cubicBezTo>
                    <a:cubicBezTo>
                      <a:pt x="127435" y="92994"/>
                      <a:pt x="67110" y="26319"/>
                      <a:pt x="77958" y="28700"/>
                    </a:cubicBezTo>
                    <a:cubicBezTo>
                      <a:pt x="88806" y="31081"/>
                      <a:pt x="178235" y="122363"/>
                      <a:pt x="190671" y="117600"/>
                    </a:cubicBezTo>
                    <a:cubicBezTo>
                      <a:pt x="203107" y="112837"/>
                      <a:pt x="156011" y="4094"/>
                      <a:pt x="152571" y="125"/>
                    </a:cubicBezTo>
                    <a:cubicBezTo>
                      <a:pt x="149131" y="-3844"/>
                      <a:pt x="161831" y="87702"/>
                      <a:pt x="170033" y="93787"/>
                    </a:cubicBezTo>
                    <a:cubicBezTo>
                      <a:pt x="178235" y="99872"/>
                      <a:pt x="180616" y="48543"/>
                      <a:pt x="201783" y="36637"/>
                    </a:cubicBezTo>
                    <a:cubicBezTo>
                      <a:pt x="222950" y="24731"/>
                      <a:pt x="305500" y="18646"/>
                      <a:pt x="297033" y="22350"/>
                    </a:cubicBezTo>
                    <a:cubicBezTo>
                      <a:pt x="288566" y="26054"/>
                      <a:pt x="175060" y="46162"/>
                      <a:pt x="150983" y="58862"/>
                    </a:cubicBezTo>
                    <a:cubicBezTo>
                      <a:pt x="126906" y="71562"/>
                      <a:pt x="163154" y="95904"/>
                      <a:pt x="152571" y="98550"/>
                    </a:cubicBezTo>
                    <a:cubicBezTo>
                      <a:pt x="141988" y="101196"/>
                      <a:pt x="111825" y="85849"/>
                      <a:pt x="87483" y="74737"/>
                    </a:cubicBezTo>
                    <a:cubicBezTo>
                      <a:pt x="63141" y="63625"/>
                      <a:pt x="3611" y="7004"/>
                      <a:pt x="171" y="9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D4B3534-2B1A-412D-B010-42F7901D2B37}"/>
                  </a:ext>
                </a:extLst>
              </p:cNvPr>
              <p:cNvSpPr/>
              <p:nvPr/>
            </p:nvSpPr>
            <p:spPr>
              <a:xfrm>
                <a:off x="6789732" y="4914760"/>
                <a:ext cx="470278" cy="130258"/>
              </a:xfrm>
              <a:custGeom>
                <a:avLst/>
                <a:gdLst>
                  <a:gd name="connsiteX0" fmla="*/ 101606 w 470278"/>
                  <a:gd name="connsiteY0" fmla="*/ 140 h 130258"/>
                  <a:gd name="connsiteX1" fmla="*/ 203206 w 470278"/>
                  <a:gd name="connsiteY1" fmla="*/ 84278 h 130258"/>
                  <a:gd name="connsiteX2" fmla="*/ 6 w 470278"/>
                  <a:gd name="connsiteY2" fmla="*/ 128728 h 130258"/>
                  <a:gd name="connsiteX3" fmla="*/ 195268 w 470278"/>
                  <a:gd name="connsiteY3" fmla="*/ 120790 h 130258"/>
                  <a:gd name="connsiteX4" fmla="*/ 458793 w 470278"/>
                  <a:gd name="connsiteY4" fmla="*/ 114440 h 130258"/>
                  <a:gd name="connsiteX5" fmla="*/ 396881 w 470278"/>
                  <a:gd name="connsiteY5" fmla="*/ 111265 h 130258"/>
                  <a:gd name="connsiteX6" fmla="*/ 161931 w 470278"/>
                  <a:gd name="connsiteY6" fmla="*/ 111265 h 130258"/>
                  <a:gd name="connsiteX7" fmla="*/ 252418 w 470278"/>
                  <a:gd name="connsiteY7" fmla="*/ 65228 h 130258"/>
                  <a:gd name="connsiteX8" fmla="*/ 101606 w 470278"/>
                  <a:gd name="connsiteY8" fmla="*/ 140 h 13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278" h="130258">
                    <a:moveTo>
                      <a:pt x="101606" y="140"/>
                    </a:moveTo>
                    <a:cubicBezTo>
                      <a:pt x="93404" y="3315"/>
                      <a:pt x="220139" y="62847"/>
                      <a:pt x="203206" y="84278"/>
                    </a:cubicBezTo>
                    <a:cubicBezTo>
                      <a:pt x="186273" y="105709"/>
                      <a:pt x="1329" y="122643"/>
                      <a:pt x="6" y="128728"/>
                    </a:cubicBezTo>
                    <a:cubicBezTo>
                      <a:pt x="-1317" y="134813"/>
                      <a:pt x="195268" y="120790"/>
                      <a:pt x="195268" y="120790"/>
                    </a:cubicBezTo>
                    <a:lnTo>
                      <a:pt x="458793" y="114440"/>
                    </a:lnTo>
                    <a:cubicBezTo>
                      <a:pt x="492395" y="112853"/>
                      <a:pt x="446358" y="111794"/>
                      <a:pt x="396881" y="111265"/>
                    </a:cubicBezTo>
                    <a:cubicBezTo>
                      <a:pt x="347404" y="110736"/>
                      <a:pt x="186008" y="118938"/>
                      <a:pt x="161931" y="111265"/>
                    </a:cubicBezTo>
                    <a:cubicBezTo>
                      <a:pt x="137854" y="103592"/>
                      <a:pt x="264060" y="81897"/>
                      <a:pt x="252418" y="65228"/>
                    </a:cubicBezTo>
                    <a:cubicBezTo>
                      <a:pt x="240776" y="48559"/>
                      <a:pt x="109808" y="-3035"/>
                      <a:pt x="101606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023BCBA8-AD2F-433E-BB24-38E4420E0783}"/>
                  </a:ext>
                </a:extLst>
              </p:cNvPr>
              <p:cNvSpPr/>
              <p:nvPr/>
            </p:nvSpPr>
            <p:spPr>
              <a:xfrm>
                <a:off x="6941045" y="4852977"/>
                <a:ext cx="542936" cy="35351"/>
              </a:xfrm>
              <a:custGeom>
                <a:avLst/>
                <a:gdLst>
                  <a:gd name="connsiteX0" fmla="*/ 59830 w 542936"/>
                  <a:gd name="connsiteY0" fmla="*/ 11 h 35351"/>
                  <a:gd name="connsiteX1" fmla="*/ 248743 w 542936"/>
                  <a:gd name="connsiteY1" fmla="*/ 17473 h 35351"/>
                  <a:gd name="connsiteX2" fmla="*/ 382093 w 542936"/>
                  <a:gd name="connsiteY2" fmla="*/ 4773 h 35351"/>
                  <a:gd name="connsiteX3" fmla="*/ 540843 w 542936"/>
                  <a:gd name="connsiteY3" fmla="*/ 34936 h 35351"/>
                  <a:gd name="connsiteX4" fmla="*/ 261443 w 542936"/>
                  <a:gd name="connsiteY4" fmla="*/ 22236 h 35351"/>
                  <a:gd name="connsiteX5" fmla="*/ 10618 w 542936"/>
                  <a:gd name="connsiteY5" fmla="*/ 20648 h 35351"/>
                  <a:gd name="connsiteX6" fmla="*/ 59830 w 542936"/>
                  <a:gd name="connsiteY6" fmla="*/ 11 h 3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936" h="35351">
                    <a:moveTo>
                      <a:pt x="59830" y="11"/>
                    </a:moveTo>
                    <a:cubicBezTo>
                      <a:pt x="99517" y="-518"/>
                      <a:pt x="195033" y="16679"/>
                      <a:pt x="248743" y="17473"/>
                    </a:cubicBezTo>
                    <a:cubicBezTo>
                      <a:pt x="302453" y="18267"/>
                      <a:pt x="333410" y="1863"/>
                      <a:pt x="382093" y="4773"/>
                    </a:cubicBezTo>
                    <a:cubicBezTo>
                      <a:pt x="430776" y="7683"/>
                      <a:pt x="560951" y="32026"/>
                      <a:pt x="540843" y="34936"/>
                    </a:cubicBezTo>
                    <a:cubicBezTo>
                      <a:pt x="520735" y="37846"/>
                      <a:pt x="349814" y="24617"/>
                      <a:pt x="261443" y="22236"/>
                    </a:cubicBezTo>
                    <a:cubicBezTo>
                      <a:pt x="173072" y="19855"/>
                      <a:pt x="10618" y="20648"/>
                      <a:pt x="10618" y="20648"/>
                    </a:cubicBezTo>
                    <a:cubicBezTo>
                      <a:pt x="-19545" y="20119"/>
                      <a:pt x="20143" y="540"/>
                      <a:pt x="59830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37FBCD1E-9E0A-45C5-A59D-82BC1A0D01CC}"/>
                  </a:ext>
                </a:extLst>
              </p:cNvPr>
              <p:cNvSpPr/>
              <p:nvPr/>
            </p:nvSpPr>
            <p:spPr>
              <a:xfrm>
                <a:off x="7319775" y="4909855"/>
                <a:ext cx="300811" cy="94323"/>
              </a:xfrm>
              <a:custGeom>
                <a:avLst/>
                <a:gdLst>
                  <a:gd name="connsiteX0" fmla="*/ 188 w 300811"/>
                  <a:gd name="connsiteY0" fmla="*/ 3458 h 94323"/>
                  <a:gd name="connsiteX1" fmla="*/ 211325 w 300811"/>
                  <a:gd name="connsiteY1" fmla="*/ 36795 h 94323"/>
                  <a:gd name="connsiteX2" fmla="*/ 300225 w 300811"/>
                  <a:gd name="connsiteY2" fmla="*/ 93945 h 94323"/>
                  <a:gd name="connsiteX3" fmla="*/ 246250 w 300811"/>
                  <a:gd name="connsiteY3" fmla="*/ 59020 h 94323"/>
                  <a:gd name="connsiteX4" fmla="*/ 174813 w 300811"/>
                  <a:gd name="connsiteY4" fmla="*/ 8220 h 94323"/>
                  <a:gd name="connsiteX5" fmla="*/ 188 w 300811"/>
                  <a:gd name="connsiteY5" fmla="*/ 3458 h 9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811" h="94323">
                    <a:moveTo>
                      <a:pt x="188" y="3458"/>
                    </a:moveTo>
                    <a:cubicBezTo>
                      <a:pt x="6273" y="8220"/>
                      <a:pt x="161319" y="21714"/>
                      <a:pt x="211325" y="36795"/>
                    </a:cubicBezTo>
                    <a:cubicBezTo>
                      <a:pt x="261331" y="51876"/>
                      <a:pt x="294404" y="90241"/>
                      <a:pt x="300225" y="93945"/>
                    </a:cubicBezTo>
                    <a:cubicBezTo>
                      <a:pt x="306046" y="97649"/>
                      <a:pt x="267152" y="73308"/>
                      <a:pt x="246250" y="59020"/>
                    </a:cubicBezTo>
                    <a:cubicBezTo>
                      <a:pt x="225348" y="44733"/>
                      <a:pt x="212648" y="18803"/>
                      <a:pt x="174813" y="8220"/>
                    </a:cubicBezTo>
                    <a:cubicBezTo>
                      <a:pt x="136978" y="-2363"/>
                      <a:pt x="-5897" y="-1304"/>
                      <a:pt x="188" y="3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7A1DB1F-20F2-46E4-B82E-DAC715103445}"/>
                  </a:ext>
                </a:extLst>
              </p:cNvPr>
              <p:cNvSpPr/>
              <p:nvPr/>
            </p:nvSpPr>
            <p:spPr>
              <a:xfrm>
                <a:off x="7192957" y="5000797"/>
                <a:ext cx="379459" cy="53959"/>
              </a:xfrm>
              <a:custGeom>
                <a:avLst/>
                <a:gdLst>
                  <a:gd name="connsiteX0" fmla="*/ 6 w 379459"/>
                  <a:gd name="connsiteY0" fmla="*/ 1416 h 53959"/>
                  <a:gd name="connsiteX1" fmla="*/ 287343 w 379459"/>
                  <a:gd name="connsiteY1" fmla="*/ 22053 h 53959"/>
                  <a:gd name="connsiteX2" fmla="*/ 379418 w 379459"/>
                  <a:gd name="connsiteY2" fmla="*/ 53803 h 53959"/>
                  <a:gd name="connsiteX3" fmla="*/ 279406 w 379459"/>
                  <a:gd name="connsiteY3" fmla="*/ 7766 h 53959"/>
                  <a:gd name="connsiteX4" fmla="*/ 6 w 379459"/>
                  <a:gd name="connsiteY4" fmla="*/ 1416 h 5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459" h="53959">
                    <a:moveTo>
                      <a:pt x="6" y="1416"/>
                    </a:moveTo>
                    <a:cubicBezTo>
                      <a:pt x="1329" y="3797"/>
                      <a:pt x="224108" y="13322"/>
                      <a:pt x="287343" y="22053"/>
                    </a:cubicBezTo>
                    <a:cubicBezTo>
                      <a:pt x="350578" y="30784"/>
                      <a:pt x="380741" y="56184"/>
                      <a:pt x="379418" y="53803"/>
                    </a:cubicBezTo>
                    <a:cubicBezTo>
                      <a:pt x="378095" y="51422"/>
                      <a:pt x="343171" y="16762"/>
                      <a:pt x="279406" y="7766"/>
                    </a:cubicBezTo>
                    <a:cubicBezTo>
                      <a:pt x="215642" y="-1230"/>
                      <a:pt x="-1317" y="-965"/>
                      <a:pt x="6" y="14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60DF9B9-29CB-4CC7-9672-AF30D344EA58}"/>
                  </a:ext>
                </a:extLst>
              </p:cNvPr>
              <p:cNvSpPr/>
              <p:nvPr/>
            </p:nvSpPr>
            <p:spPr>
              <a:xfrm>
                <a:off x="7282338" y="5044409"/>
                <a:ext cx="346056" cy="99016"/>
              </a:xfrm>
              <a:custGeom>
                <a:avLst/>
                <a:gdLst>
                  <a:gd name="connsiteX0" fmla="*/ 2700 w 346056"/>
                  <a:gd name="connsiteY0" fmla="*/ 666 h 99016"/>
                  <a:gd name="connsiteX1" fmla="*/ 85250 w 346056"/>
                  <a:gd name="connsiteY1" fmla="*/ 3841 h 99016"/>
                  <a:gd name="connsiteX2" fmla="*/ 223362 w 346056"/>
                  <a:gd name="connsiteY2" fmla="*/ 21304 h 99016"/>
                  <a:gd name="connsiteX3" fmla="*/ 328137 w 346056"/>
                  <a:gd name="connsiteY3" fmla="*/ 60991 h 99016"/>
                  <a:gd name="connsiteX4" fmla="*/ 299562 w 346056"/>
                  <a:gd name="connsiteY4" fmla="*/ 84804 h 99016"/>
                  <a:gd name="connsiteX5" fmla="*/ 234475 w 346056"/>
                  <a:gd name="connsiteY5" fmla="*/ 97504 h 99016"/>
                  <a:gd name="connsiteX6" fmla="*/ 345600 w 346056"/>
                  <a:gd name="connsiteY6" fmla="*/ 49879 h 99016"/>
                  <a:gd name="connsiteX7" fmla="*/ 183675 w 346056"/>
                  <a:gd name="connsiteY7" fmla="*/ 13366 h 99016"/>
                  <a:gd name="connsiteX8" fmla="*/ 2700 w 346056"/>
                  <a:gd name="connsiteY8" fmla="*/ 666 h 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056" h="99016">
                    <a:moveTo>
                      <a:pt x="2700" y="666"/>
                    </a:moveTo>
                    <a:cubicBezTo>
                      <a:pt x="-13704" y="-921"/>
                      <a:pt x="48473" y="401"/>
                      <a:pt x="85250" y="3841"/>
                    </a:cubicBezTo>
                    <a:cubicBezTo>
                      <a:pt x="122027" y="7281"/>
                      <a:pt x="182881" y="11779"/>
                      <a:pt x="223362" y="21304"/>
                    </a:cubicBezTo>
                    <a:cubicBezTo>
                      <a:pt x="263843" y="30829"/>
                      <a:pt x="315437" y="50408"/>
                      <a:pt x="328137" y="60991"/>
                    </a:cubicBezTo>
                    <a:cubicBezTo>
                      <a:pt x="340837" y="71574"/>
                      <a:pt x="315172" y="78719"/>
                      <a:pt x="299562" y="84804"/>
                    </a:cubicBezTo>
                    <a:cubicBezTo>
                      <a:pt x="283952" y="90889"/>
                      <a:pt x="226802" y="103325"/>
                      <a:pt x="234475" y="97504"/>
                    </a:cubicBezTo>
                    <a:cubicBezTo>
                      <a:pt x="242148" y="91683"/>
                      <a:pt x="354067" y="63902"/>
                      <a:pt x="345600" y="49879"/>
                    </a:cubicBezTo>
                    <a:cubicBezTo>
                      <a:pt x="337133" y="35856"/>
                      <a:pt x="239238" y="20510"/>
                      <a:pt x="183675" y="13366"/>
                    </a:cubicBezTo>
                    <a:cubicBezTo>
                      <a:pt x="128113" y="6222"/>
                      <a:pt x="19104" y="2253"/>
                      <a:pt x="2700" y="6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8A8C7977-805A-4EB8-93A7-8063C108D01C}"/>
                  </a:ext>
                </a:extLst>
              </p:cNvPr>
              <p:cNvSpPr/>
              <p:nvPr/>
            </p:nvSpPr>
            <p:spPr>
              <a:xfrm>
                <a:off x="7302474" y="4827550"/>
                <a:ext cx="268638" cy="106500"/>
              </a:xfrm>
              <a:custGeom>
                <a:avLst/>
                <a:gdLst>
                  <a:gd name="connsiteX0" fmla="*/ 26 w 268638"/>
                  <a:gd name="connsiteY0" fmla="*/ 38 h 106500"/>
                  <a:gd name="connsiteX1" fmla="*/ 215926 w 268638"/>
                  <a:gd name="connsiteY1" fmla="*/ 63538 h 106500"/>
                  <a:gd name="connsiteX2" fmla="*/ 268314 w 268638"/>
                  <a:gd name="connsiteY2" fmla="*/ 106400 h 106500"/>
                  <a:gd name="connsiteX3" fmla="*/ 201639 w 268638"/>
                  <a:gd name="connsiteY3" fmla="*/ 73063 h 106500"/>
                  <a:gd name="connsiteX4" fmla="*/ 26 w 268638"/>
                  <a:gd name="connsiteY4" fmla="*/ 38 h 1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38" h="106500">
                    <a:moveTo>
                      <a:pt x="26" y="38"/>
                    </a:moveTo>
                    <a:cubicBezTo>
                      <a:pt x="2407" y="-1550"/>
                      <a:pt x="171211" y="45811"/>
                      <a:pt x="215926" y="63538"/>
                    </a:cubicBezTo>
                    <a:cubicBezTo>
                      <a:pt x="260641" y="81265"/>
                      <a:pt x="270695" y="104813"/>
                      <a:pt x="268314" y="106400"/>
                    </a:cubicBezTo>
                    <a:cubicBezTo>
                      <a:pt x="265933" y="107988"/>
                      <a:pt x="245031" y="90525"/>
                      <a:pt x="201639" y="73063"/>
                    </a:cubicBezTo>
                    <a:cubicBezTo>
                      <a:pt x="158247" y="55601"/>
                      <a:pt x="-2355" y="1626"/>
                      <a:pt x="26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5F572BC4-9B1E-4248-9A27-32C8CD618B7A}"/>
                  </a:ext>
                </a:extLst>
              </p:cNvPr>
              <p:cNvSpPr/>
              <p:nvPr/>
            </p:nvSpPr>
            <p:spPr>
              <a:xfrm>
                <a:off x="7623885" y="5002088"/>
                <a:ext cx="112766" cy="174768"/>
              </a:xfrm>
              <a:custGeom>
                <a:avLst/>
                <a:gdLst>
                  <a:gd name="connsiteX0" fmla="*/ 7228 w 112766"/>
                  <a:gd name="connsiteY0" fmla="*/ 125 h 174768"/>
                  <a:gd name="connsiteX1" fmla="*/ 102478 w 112766"/>
                  <a:gd name="connsiteY1" fmla="*/ 157287 h 174768"/>
                  <a:gd name="connsiteX2" fmla="*/ 102478 w 112766"/>
                  <a:gd name="connsiteY2" fmla="*/ 166812 h 174768"/>
                  <a:gd name="connsiteX3" fmla="*/ 34215 w 112766"/>
                  <a:gd name="connsiteY3" fmla="*/ 120775 h 174768"/>
                  <a:gd name="connsiteX4" fmla="*/ 878 w 112766"/>
                  <a:gd name="connsiteY4" fmla="*/ 120775 h 174768"/>
                  <a:gd name="connsiteX5" fmla="*/ 67553 w 112766"/>
                  <a:gd name="connsiteY5" fmla="*/ 130300 h 174768"/>
                  <a:gd name="connsiteX6" fmla="*/ 7228 w 112766"/>
                  <a:gd name="connsiteY6" fmla="*/ 125 h 17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66" h="174768">
                    <a:moveTo>
                      <a:pt x="7228" y="125"/>
                    </a:moveTo>
                    <a:cubicBezTo>
                      <a:pt x="13049" y="4623"/>
                      <a:pt x="86603" y="129506"/>
                      <a:pt x="102478" y="157287"/>
                    </a:cubicBezTo>
                    <a:cubicBezTo>
                      <a:pt x="118353" y="185068"/>
                      <a:pt x="113855" y="172897"/>
                      <a:pt x="102478" y="166812"/>
                    </a:cubicBezTo>
                    <a:cubicBezTo>
                      <a:pt x="91101" y="160727"/>
                      <a:pt x="51148" y="128448"/>
                      <a:pt x="34215" y="120775"/>
                    </a:cubicBezTo>
                    <a:cubicBezTo>
                      <a:pt x="17282" y="113102"/>
                      <a:pt x="-4678" y="119188"/>
                      <a:pt x="878" y="120775"/>
                    </a:cubicBezTo>
                    <a:cubicBezTo>
                      <a:pt x="6434" y="122362"/>
                      <a:pt x="63584" y="146969"/>
                      <a:pt x="67553" y="130300"/>
                    </a:cubicBezTo>
                    <a:cubicBezTo>
                      <a:pt x="71522" y="113631"/>
                      <a:pt x="1407" y="-4373"/>
                      <a:pt x="7228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2BFC89E4-11D5-4601-8BCB-8EE12220A1F0}"/>
                  </a:ext>
                </a:extLst>
              </p:cNvPr>
              <p:cNvSpPr/>
              <p:nvPr/>
            </p:nvSpPr>
            <p:spPr>
              <a:xfrm>
                <a:off x="6560739" y="5111523"/>
                <a:ext cx="155935" cy="337818"/>
              </a:xfrm>
              <a:custGeom>
                <a:avLst/>
                <a:gdLst>
                  <a:gd name="connsiteX0" fmla="*/ 155444 w 155935"/>
                  <a:gd name="connsiteY0" fmla="*/ 227 h 337818"/>
                  <a:gd name="connsiteX1" fmla="*/ 51728 w 155935"/>
                  <a:gd name="connsiteY1" fmla="*/ 103944 h 337818"/>
                  <a:gd name="connsiteX2" fmla="*/ 53844 w 155935"/>
                  <a:gd name="connsiteY2" fmla="*/ 190727 h 337818"/>
                  <a:gd name="connsiteX3" fmla="*/ 89828 w 155935"/>
                  <a:gd name="connsiteY3" fmla="*/ 336777 h 337818"/>
                  <a:gd name="connsiteX4" fmla="*/ 66544 w 155935"/>
                  <a:gd name="connsiteY4" fmla="*/ 249994 h 337818"/>
                  <a:gd name="connsiteX5" fmla="*/ 3044 w 155935"/>
                  <a:gd name="connsiteY5" fmla="*/ 133577 h 337818"/>
                  <a:gd name="connsiteX6" fmla="*/ 155444 w 155935"/>
                  <a:gd name="connsiteY6" fmla="*/ 227 h 33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935" h="337818">
                    <a:moveTo>
                      <a:pt x="155444" y="227"/>
                    </a:moveTo>
                    <a:cubicBezTo>
                      <a:pt x="163558" y="-4712"/>
                      <a:pt x="68661" y="72194"/>
                      <a:pt x="51728" y="103944"/>
                    </a:cubicBezTo>
                    <a:cubicBezTo>
                      <a:pt x="34795" y="135694"/>
                      <a:pt x="47494" y="151922"/>
                      <a:pt x="53844" y="190727"/>
                    </a:cubicBezTo>
                    <a:cubicBezTo>
                      <a:pt x="60194" y="229532"/>
                      <a:pt x="87711" y="326899"/>
                      <a:pt x="89828" y="336777"/>
                    </a:cubicBezTo>
                    <a:cubicBezTo>
                      <a:pt x="91945" y="346655"/>
                      <a:pt x="81008" y="283861"/>
                      <a:pt x="66544" y="249994"/>
                    </a:cubicBezTo>
                    <a:cubicBezTo>
                      <a:pt x="52080" y="216127"/>
                      <a:pt x="-14948" y="174499"/>
                      <a:pt x="3044" y="133577"/>
                    </a:cubicBezTo>
                    <a:cubicBezTo>
                      <a:pt x="21036" y="92655"/>
                      <a:pt x="147330" y="5166"/>
                      <a:pt x="155444" y="2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A3A8BF22-C4A2-4D4F-96FC-F70C05534286}"/>
                  </a:ext>
                </a:extLst>
              </p:cNvPr>
              <p:cNvSpPr/>
              <p:nvPr/>
            </p:nvSpPr>
            <p:spPr>
              <a:xfrm>
                <a:off x="6228677" y="5154023"/>
                <a:ext cx="189072" cy="216192"/>
              </a:xfrm>
              <a:custGeom>
                <a:avLst/>
                <a:gdLst>
                  <a:gd name="connsiteX0" fmla="*/ 189056 w 189072"/>
                  <a:gd name="connsiteY0" fmla="*/ 60 h 216192"/>
                  <a:gd name="connsiteX1" fmla="*/ 70523 w 189072"/>
                  <a:gd name="connsiteY1" fmla="*/ 108010 h 216192"/>
                  <a:gd name="connsiteX2" fmla="*/ 673 w 189072"/>
                  <a:gd name="connsiteY2" fmla="*/ 215960 h 216192"/>
                  <a:gd name="connsiteX3" fmla="*/ 36656 w 189072"/>
                  <a:gd name="connsiteY3" fmla="*/ 135527 h 216192"/>
                  <a:gd name="connsiteX4" fmla="*/ 62056 w 189072"/>
                  <a:gd name="connsiteY4" fmla="*/ 93194 h 216192"/>
                  <a:gd name="connsiteX5" fmla="*/ 189056 w 189072"/>
                  <a:gd name="connsiteY5" fmla="*/ 60 h 2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072" h="216192">
                    <a:moveTo>
                      <a:pt x="189056" y="60"/>
                    </a:moveTo>
                    <a:cubicBezTo>
                      <a:pt x="190467" y="2529"/>
                      <a:pt x="101920" y="72027"/>
                      <a:pt x="70523" y="108010"/>
                    </a:cubicBezTo>
                    <a:cubicBezTo>
                      <a:pt x="39126" y="143993"/>
                      <a:pt x="6317" y="211374"/>
                      <a:pt x="673" y="215960"/>
                    </a:cubicBezTo>
                    <a:cubicBezTo>
                      <a:pt x="-4972" y="220546"/>
                      <a:pt x="26426" y="155988"/>
                      <a:pt x="36656" y="135527"/>
                    </a:cubicBezTo>
                    <a:cubicBezTo>
                      <a:pt x="46886" y="115066"/>
                      <a:pt x="31717" y="115066"/>
                      <a:pt x="62056" y="93194"/>
                    </a:cubicBezTo>
                    <a:cubicBezTo>
                      <a:pt x="92395" y="71322"/>
                      <a:pt x="187645" y="-2409"/>
                      <a:pt x="189056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A1008589-7708-464E-A0AA-613031885B5F}"/>
                  </a:ext>
                </a:extLst>
              </p:cNvPr>
              <p:cNvSpPr/>
              <p:nvPr/>
            </p:nvSpPr>
            <p:spPr>
              <a:xfrm>
                <a:off x="6315041" y="5312816"/>
                <a:ext cx="66786" cy="310810"/>
              </a:xfrm>
              <a:custGeom>
                <a:avLst/>
                <a:gdLst>
                  <a:gd name="connsiteX0" fmla="*/ 56126 w 66786"/>
                  <a:gd name="connsiteY0" fmla="*/ 17 h 310810"/>
                  <a:gd name="connsiteX1" fmla="*/ 18026 w 66786"/>
                  <a:gd name="connsiteY1" fmla="*/ 184167 h 310810"/>
                  <a:gd name="connsiteX2" fmla="*/ 66709 w 66786"/>
                  <a:gd name="connsiteY2" fmla="*/ 309051 h 310810"/>
                  <a:gd name="connsiteX3" fmla="*/ 28609 w 66786"/>
                  <a:gd name="connsiteY3" fmla="*/ 251901 h 310810"/>
                  <a:gd name="connsiteX4" fmla="*/ 1092 w 66786"/>
                  <a:gd name="connsiteY4" fmla="*/ 173584 h 310810"/>
                  <a:gd name="connsiteX5" fmla="*/ 56126 w 66786"/>
                  <a:gd name="connsiteY5" fmla="*/ 17 h 31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86" h="310810">
                    <a:moveTo>
                      <a:pt x="56126" y="17"/>
                    </a:moveTo>
                    <a:cubicBezTo>
                      <a:pt x="58948" y="1781"/>
                      <a:pt x="16262" y="132661"/>
                      <a:pt x="18026" y="184167"/>
                    </a:cubicBezTo>
                    <a:cubicBezTo>
                      <a:pt x="19790" y="235673"/>
                      <a:pt x="64945" y="297762"/>
                      <a:pt x="66709" y="309051"/>
                    </a:cubicBezTo>
                    <a:cubicBezTo>
                      <a:pt x="68473" y="320340"/>
                      <a:pt x="39545" y="274479"/>
                      <a:pt x="28609" y="251901"/>
                    </a:cubicBezTo>
                    <a:cubicBezTo>
                      <a:pt x="17673" y="229323"/>
                      <a:pt x="-5258" y="215212"/>
                      <a:pt x="1092" y="173584"/>
                    </a:cubicBezTo>
                    <a:cubicBezTo>
                      <a:pt x="7442" y="131956"/>
                      <a:pt x="53304" y="-1747"/>
                      <a:pt x="5612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41C72D4-CA29-43BE-BC70-E86D4CCAE09C}"/>
                  </a:ext>
                </a:extLst>
              </p:cNvPr>
              <p:cNvSpPr/>
              <p:nvPr/>
            </p:nvSpPr>
            <p:spPr>
              <a:xfrm>
                <a:off x="6512722" y="5206986"/>
                <a:ext cx="66202" cy="448938"/>
              </a:xfrm>
              <a:custGeom>
                <a:avLst/>
                <a:gdLst>
                  <a:gd name="connsiteX0" fmla="*/ 29895 w 66202"/>
                  <a:gd name="connsiteY0" fmla="*/ 14 h 448938"/>
                  <a:gd name="connsiteX1" fmla="*/ 25661 w 66202"/>
                  <a:gd name="connsiteY1" fmla="*/ 222264 h 448938"/>
                  <a:gd name="connsiteX2" fmla="*/ 65878 w 66202"/>
                  <a:gd name="connsiteY2" fmla="*/ 361964 h 448938"/>
                  <a:gd name="connsiteX3" fmla="*/ 261 w 66202"/>
                  <a:gd name="connsiteY3" fmla="*/ 448747 h 448938"/>
                  <a:gd name="connsiteX4" fmla="*/ 42595 w 66202"/>
                  <a:gd name="connsiteY4" fmla="*/ 383131 h 448938"/>
                  <a:gd name="connsiteX5" fmla="*/ 34128 w 66202"/>
                  <a:gd name="connsiteY5" fmla="*/ 311164 h 448938"/>
                  <a:gd name="connsiteX6" fmla="*/ 23545 w 66202"/>
                  <a:gd name="connsiteY6" fmla="*/ 232847 h 448938"/>
                  <a:gd name="connsiteX7" fmla="*/ 29895 w 66202"/>
                  <a:gd name="connsiteY7" fmla="*/ 14 h 4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02" h="448938">
                    <a:moveTo>
                      <a:pt x="29895" y="14"/>
                    </a:moveTo>
                    <a:cubicBezTo>
                      <a:pt x="30248" y="-1750"/>
                      <a:pt x="19664" y="161939"/>
                      <a:pt x="25661" y="222264"/>
                    </a:cubicBezTo>
                    <a:cubicBezTo>
                      <a:pt x="31658" y="282589"/>
                      <a:pt x="70111" y="324217"/>
                      <a:pt x="65878" y="361964"/>
                    </a:cubicBezTo>
                    <a:cubicBezTo>
                      <a:pt x="61645" y="399711"/>
                      <a:pt x="4141" y="445219"/>
                      <a:pt x="261" y="448747"/>
                    </a:cubicBezTo>
                    <a:cubicBezTo>
                      <a:pt x="-3619" y="452275"/>
                      <a:pt x="36950" y="406062"/>
                      <a:pt x="42595" y="383131"/>
                    </a:cubicBezTo>
                    <a:cubicBezTo>
                      <a:pt x="48240" y="360200"/>
                      <a:pt x="37303" y="336211"/>
                      <a:pt x="34128" y="311164"/>
                    </a:cubicBezTo>
                    <a:cubicBezTo>
                      <a:pt x="30953" y="286117"/>
                      <a:pt x="24250" y="278002"/>
                      <a:pt x="23545" y="232847"/>
                    </a:cubicBezTo>
                    <a:cubicBezTo>
                      <a:pt x="22840" y="187692"/>
                      <a:pt x="29542" y="1778"/>
                      <a:pt x="29895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A13B81D-1CEC-4866-BF8E-CFB70D56A9C1}"/>
                  </a:ext>
                </a:extLst>
              </p:cNvPr>
              <p:cNvSpPr/>
              <p:nvPr/>
            </p:nvSpPr>
            <p:spPr>
              <a:xfrm>
                <a:off x="6178476" y="5472286"/>
                <a:ext cx="84786" cy="116092"/>
              </a:xfrm>
              <a:custGeom>
                <a:avLst/>
                <a:gdLst>
                  <a:gd name="connsiteX0" fmla="*/ 84741 w 84786"/>
                  <a:gd name="connsiteY0" fmla="*/ 1414 h 116092"/>
                  <a:gd name="connsiteX1" fmla="*/ 31824 w 84786"/>
                  <a:gd name="connsiteY1" fmla="*/ 90314 h 116092"/>
                  <a:gd name="connsiteX2" fmla="*/ 74 w 84786"/>
                  <a:gd name="connsiteY2" fmla="*/ 113597 h 116092"/>
                  <a:gd name="connsiteX3" fmla="*/ 40291 w 84786"/>
                  <a:gd name="connsiteY3" fmla="*/ 41631 h 116092"/>
                  <a:gd name="connsiteX4" fmla="*/ 84741 w 84786"/>
                  <a:gd name="connsiteY4" fmla="*/ 1414 h 11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86" h="116092">
                    <a:moveTo>
                      <a:pt x="84741" y="1414"/>
                    </a:moveTo>
                    <a:cubicBezTo>
                      <a:pt x="83330" y="9528"/>
                      <a:pt x="45935" y="71617"/>
                      <a:pt x="31824" y="90314"/>
                    </a:cubicBezTo>
                    <a:cubicBezTo>
                      <a:pt x="17713" y="109011"/>
                      <a:pt x="-1337" y="121711"/>
                      <a:pt x="74" y="113597"/>
                    </a:cubicBezTo>
                    <a:cubicBezTo>
                      <a:pt x="1485" y="105483"/>
                      <a:pt x="26533" y="61386"/>
                      <a:pt x="40291" y="41631"/>
                    </a:cubicBezTo>
                    <a:cubicBezTo>
                      <a:pt x="54049" y="21876"/>
                      <a:pt x="86152" y="-6700"/>
                      <a:pt x="84741" y="14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8EA57D03-44FF-4AAC-B693-5526FCB0989C}"/>
                  </a:ext>
                </a:extLst>
              </p:cNvPr>
              <p:cNvSpPr/>
              <p:nvPr/>
            </p:nvSpPr>
            <p:spPr>
              <a:xfrm>
                <a:off x="6079537" y="5416065"/>
                <a:ext cx="120956" cy="176853"/>
              </a:xfrm>
              <a:custGeom>
                <a:avLst/>
                <a:gdLst>
                  <a:gd name="connsiteX0" fmla="*/ 120180 w 120956"/>
                  <a:gd name="connsiteY0" fmla="*/ 485 h 176853"/>
                  <a:gd name="connsiteX1" fmla="*/ 18580 w 120956"/>
                  <a:gd name="connsiteY1" fmla="*/ 152885 h 176853"/>
                  <a:gd name="connsiteX2" fmla="*/ 3763 w 120956"/>
                  <a:gd name="connsiteY2" fmla="*/ 171935 h 176853"/>
                  <a:gd name="connsiteX3" fmla="*/ 63030 w 120956"/>
                  <a:gd name="connsiteY3" fmla="*/ 106318 h 176853"/>
                  <a:gd name="connsiteX4" fmla="*/ 120180 w 120956"/>
                  <a:gd name="connsiteY4" fmla="*/ 485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56" h="176853">
                    <a:moveTo>
                      <a:pt x="120180" y="485"/>
                    </a:moveTo>
                    <a:cubicBezTo>
                      <a:pt x="112772" y="8246"/>
                      <a:pt x="37983" y="124310"/>
                      <a:pt x="18580" y="152885"/>
                    </a:cubicBezTo>
                    <a:cubicBezTo>
                      <a:pt x="-823" y="181460"/>
                      <a:pt x="-3645" y="179696"/>
                      <a:pt x="3763" y="171935"/>
                    </a:cubicBezTo>
                    <a:cubicBezTo>
                      <a:pt x="11171" y="164174"/>
                      <a:pt x="46097" y="132423"/>
                      <a:pt x="63030" y="106318"/>
                    </a:cubicBezTo>
                    <a:cubicBezTo>
                      <a:pt x="79963" y="80213"/>
                      <a:pt x="127588" y="-7276"/>
                      <a:pt x="120180" y="4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27EA695-713F-4988-B696-DCDE4A5E4665}"/>
                  </a:ext>
                </a:extLst>
              </p:cNvPr>
              <p:cNvSpPr/>
              <p:nvPr/>
            </p:nvSpPr>
            <p:spPr>
              <a:xfrm>
                <a:off x="5938910" y="5733397"/>
                <a:ext cx="157247" cy="321858"/>
              </a:xfrm>
              <a:custGeom>
                <a:avLst/>
                <a:gdLst>
                  <a:gd name="connsiteX0" fmla="*/ 157090 w 157247"/>
                  <a:gd name="connsiteY0" fmla="*/ 653 h 321858"/>
                  <a:gd name="connsiteX1" fmla="*/ 38557 w 157247"/>
                  <a:gd name="connsiteY1" fmla="*/ 78970 h 321858"/>
                  <a:gd name="connsiteX2" fmla="*/ 457 w 157247"/>
                  <a:gd name="connsiteY2" fmla="*/ 136120 h 321858"/>
                  <a:gd name="connsiteX3" fmla="*/ 19507 w 157247"/>
                  <a:gd name="connsiteY3" fmla="*/ 203853 h 321858"/>
                  <a:gd name="connsiteX4" fmla="*/ 49140 w 157247"/>
                  <a:gd name="connsiteY4" fmla="*/ 309686 h 321858"/>
                  <a:gd name="connsiteX5" fmla="*/ 76657 w 157247"/>
                  <a:gd name="connsiteY5" fmla="*/ 316036 h 321858"/>
                  <a:gd name="connsiteX6" fmla="*/ 51257 w 157247"/>
                  <a:gd name="connsiteY6" fmla="*/ 277936 h 321858"/>
                  <a:gd name="connsiteX7" fmla="*/ 11040 w 157247"/>
                  <a:gd name="connsiteY7" fmla="*/ 125536 h 321858"/>
                  <a:gd name="connsiteX8" fmla="*/ 157090 w 157247"/>
                  <a:gd name="connsiteY8" fmla="*/ 653 h 32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47" h="321858">
                    <a:moveTo>
                      <a:pt x="157090" y="653"/>
                    </a:moveTo>
                    <a:cubicBezTo>
                      <a:pt x="161676" y="-7108"/>
                      <a:pt x="64662" y="56392"/>
                      <a:pt x="38557" y="78970"/>
                    </a:cubicBezTo>
                    <a:cubicBezTo>
                      <a:pt x="12452" y="101548"/>
                      <a:pt x="3632" y="115306"/>
                      <a:pt x="457" y="136120"/>
                    </a:cubicBezTo>
                    <a:cubicBezTo>
                      <a:pt x="-2718" y="156934"/>
                      <a:pt x="11393" y="174925"/>
                      <a:pt x="19507" y="203853"/>
                    </a:cubicBezTo>
                    <a:cubicBezTo>
                      <a:pt x="27621" y="232781"/>
                      <a:pt x="39615" y="290989"/>
                      <a:pt x="49140" y="309686"/>
                    </a:cubicBezTo>
                    <a:cubicBezTo>
                      <a:pt x="58665" y="328383"/>
                      <a:pt x="76304" y="321328"/>
                      <a:pt x="76657" y="316036"/>
                    </a:cubicBezTo>
                    <a:cubicBezTo>
                      <a:pt x="77010" y="310744"/>
                      <a:pt x="62193" y="309686"/>
                      <a:pt x="51257" y="277936"/>
                    </a:cubicBezTo>
                    <a:cubicBezTo>
                      <a:pt x="40321" y="246186"/>
                      <a:pt x="-2718" y="166105"/>
                      <a:pt x="11040" y="125536"/>
                    </a:cubicBezTo>
                    <a:cubicBezTo>
                      <a:pt x="24798" y="84967"/>
                      <a:pt x="152504" y="8414"/>
                      <a:pt x="157090" y="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767ABC88-8393-464E-8F49-33C32CF52FC9}"/>
                  </a:ext>
                </a:extLst>
              </p:cNvPr>
              <p:cNvSpPr/>
              <p:nvPr/>
            </p:nvSpPr>
            <p:spPr>
              <a:xfrm>
                <a:off x="6172888" y="5710246"/>
                <a:ext cx="299344" cy="57750"/>
              </a:xfrm>
              <a:custGeom>
                <a:avLst/>
                <a:gdLst>
                  <a:gd name="connsiteX0" fmla="*/ 1429 w 299344"/>
                  <a:gd name="connsiteY0" fmla="*/ 34387 h 57750"/>
                  <a:gd name="connsiteX1" fmla="*/ 225795 w 299344"/>
                  <a:gd name="connsiteY1" fmla="*/ 11104 h 57750"/>
                  <a:gd name="connsiteX2" fmla="*/ 297762 w 299344"/>
                  <a:gd name="connsiteY2" fmla="*/ 57671 h 57750"/>
                  <a:gd name="connsiteX3" fmla="*/ 263895 w 299344"/>
                  <a:gd name="connsiteY3" fmla="*/ 21687 h 57750"/>
                  <a:gd name="connsiteX4" fmla="*/ 134779 w 299344"/>
                  <a:gd name="connsiteY4" fmla="*/ 521 h 57750"/>
                  <a:gd name="connsiteX5" fmla="*/ 1429 w 299344"/>
                  <a:gd name="connsiteY5" fmla="*/ 34387 h 5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344" h="57750">
                    <a:moveTo>
                      <a:pt x="1429" y="34387"/>
                    </a:moveTo>
                    <a:cubicBezTo>
                      <a:pt x="16598" y="36151"/>
                      <a:pt x="176406" y="7223"/>
                      <a:pt x="225795" y="11104"/>
                    </a:cubicBezTo>
                    <a:cubicBezTo>
                      <a:pt x="275184" y="14985"/>
                      <a:pt x="291412" y="55907"/>
                      <a:pt x="297762" y="57671"/>
                    </a:cubicBezTo>
                    <a:cubicBezTo>
                      <a:pt x="304112" y="59435"/>
                      <a:pt x="291059" y="31212"/>
                      <a:pt x="263895" y="21687"/>
                    </a:cubicBezTo>
                    <a:cubicBezTo>
                      <a:pt x="236731" y="12162"/>
                      <a:pt x="173585" y="-3007"/>
                      <a:pt x="134779" y="521"/>
                    </a:cubicBezTo>
                    <a:cubicBezTo>
                      <a:pt x="95974" y="4049"/>
                      <a:pt x="-13740" y="32623"/>
                      <a:pt x="1429" y="34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CBAC6E9-4AD9-4FBC-864C-8BB46D8E3C59}"/>
                  </a:ext>
                </a:extLst>
              </p:cNvPr>
              <p:cNvSpPr/>
              <p:nvPr/>
            </p:nvSpPr>
            <p:spPr>
              <a:xfrm>
                <a:off x="6652604" y="5450417"/>
                <a:ext cx="97454" cy="288122"/>
              </a:xfrm>
              <a:custGeom>
                <a:avLst/>
                <a:gdLst>
                  <a:gd name="connsiteX0" fmla="*/ 79 w 97454"/>
                  <a:gd name="connsiteY0" fmla="*/ 0 h 288122"/>
                  <a:gd name="connsiteX1" fmla="*/ 69929 w 97454"/>
                  <a:gd name="connsiteY1" fmla="*/ 129116 h 288122"/>
                  <a:gd name="connsiteX2" fmla="*/ 50879 w 97454"/>
                  <a:gd name="connsiteY2" fmla="*/ 211666 h 288122"/>
                  <a:gd name="connsiteX3" fmla="*/ 97446 w 97454"/>
                  <a:gd name="connsiteY3" fmla="*/ 287866 h 288122"/>
                  <a:gd name="connsiteX4" fmla="*/ 46646 w 97454"/>
                  <a:gd name="connsiteY4" fmla="*/ 234950 h 288122"/>
                  <a:gd name="connsiteX5" fmla="*/ 25479 w 97454"/>
                  <a:gd name="connsiteY5" fmla="*/ 194733 h 288122"/>
                  <a:gd name="connsiteX6" fmla="*/ 55113 w 97454"/>
                  <a:gd name="connsiteY6" fmla="*/ 131233 h 288122"/>
                  <a:gd name="connsiteX7" fmla="*/ 79 w 97454"/>
                  <a:gd name="connsiteY7" fmla="*/ 0 h 28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54" h="288122">
                    <a:moveTo>
                      <a:pt x="79" y="0"/>
                    </a:moveTo>
                    <a:cubicBezTo>
                      <a:pt x="2548" y="-353"/>
                      <a:pt x="61462" y="93838"/>
                      <a:pt x="69929" y="129116"/>
                    </a:cubicBezTo>
                    <a:cubicBezTo>
                      <a:pt x="78396" y="164394"/>
                      <a:pt x="46293" y="185208"/>
                      <a:pt x="50879" y="211666"/>
                    </a:cubicBezTo>
                    <a:cubicBezTo>
                      <a:pt x="55465" y="238124"/>
                      <a:pt x="98151" y="283985"/>
                      <a:pt x="97446" y="287866"/>
                    </a:cubicBezTo>
                    <a:cubicBezTo>
                      <a:pt x="96741" y="291747"/>
                      <a:pt x="58640" y="250472"/>
                      <a:pt x="46646" y="234950"/>
                    </a:cubicBezTo>
                    <a:cubicBezTo>
                      <a:pt x="34652" y="219428"/>
                      <a:pt x="24068" y="212019"/>
                      <a:pt x="25479" y="194733"/>
                    </a:cubicBezTo>
                    <a:cubicBezTo>
                      <a:pt x="26890" y="177447"/>
                      <a:pt x="56877" y="160866"/>
                      <a:pt x="55113" y="131233"/>
                    </a:cubicBezTo>
                    <a:cubicBezTo>
                      <a:pt x="53349" y="101600"/>
                      <a:pt x="-2390" y="353"/>
                      <a:pt x="7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9625353-E89A-429B-9BFF-4984201BA3C3}"/>
                  </a:ext>
                </a:extLst>
              </p:cNvPr>
              <p:cNvSpPr/>
              <p:nvPr/>
            </p:nvSpPr>
            <p:spPr>
              <a:xfrm>
                <a:off x="6538891" y="5684869"/>
                <a:ext cx="143036" cy="98520"/>
              </a:xfrm>
              <a:custGeom>
                <a:avLst/>
                <a:gdLst>
                  <a:gd name="connsiteX0" fmla="*/ 22 w 143036"/>
                  <a:gd name="connsiteY0" fmla="*/ 98394 h 98520"/>
                  <a:gd name="connsiteX1" fmla="*/ 104797 w 143036"/>
                  <a:gd name="connsiteY1" fmla="*/ 22194 h 98520"/>
                  <a:gd name="connsiteX2" fmla="*/ 142897 w 143036"/>
                  <a:gd name="connsiteY2" fmla="*/ 26956 h 98520"/>
                  <a:gd name="connsiteX3" fmla="*/ 114322 w 143036"/>
                  <a:gd name="connsiteY3" fmla="*/ 1556 h 98520"/>
                  <a:gd name="connsiteX4" fmla="*/ 22 w 143036"/>
                  <a:gd name="connsiteY4" fmla="*/ 98394 h 9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6" h="98520">
                    <a:moveTo>
                      <a:pt x="22" y="98394"/>
                    </a:moveTo>
                    <a:cubicBezTo>
                      <a:pt x="-1566" y="101834"/>
                      <a:pt x="80985" y="34100"/>
                      <a:pt x="104797" y="22194"/>
                    </a:cubicBezTo>
                    <a:cubicBezTo>
                      <a:pt x="128609" y="10288"/>
                      <a:pt x="141310" y="30396"/>
                      <a:pt x="142897" y="26956"/>
                    </a:cubicBezTo>
                    <a:cubicBezTo>
                      <a:pt x="144485" y="23516"/>
                      <a:pt x="132314" y="-7175"/>
                      <a:pt x="114322" y="1556"/>
                    </a:cubicBezTo>
                    <a:cubicBezTo>
                      <a:pt x="96330" y="10287"/>
                      <a:pt x="1610" y="94954"/>
                      <a:pt x="22" y="983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91B2E2A-D2BB-4C68-83A6-1548A57A3967}"/>
                  </a:ext>
                </a:extLst>
              </p:cNvPr>
              <p:cNvSpPr/>
              <p:nvPr/>
            </p:nvSpPr>
            <p:spPr>
              <a:xfrm>
                <a:off x="6777035" y="5785895"/>
                <a:ext cx="108947" cy="329449"/>
              </a:xfrm>
              <a:custGeom>
                <a:avLst/>
                <a:gdLst>
                  <a:gd name="connsiteX0" fmla="*/ 15878 w 108947"/>
                  <a:gd name="connsiteY0" fmla="*/ 543 h 329449"/>
                  <a:gd name="connsiteX1" fmla="*/ 104778 w 108947"/>
                  <a:gd name="connsiteY1" fmla="*/ 141830 h 329449"/>
                  <a:gd name="connsiteX2" fmla="*/ 92078 w 108947"/>
                  <a:gd name="connsiteY2" fmla="*/ 256130 h 329449"/>
                  <a:gd name="connsiteX3" fmla="*/ 71440 w 108947"/>
                  <a:gd name="connsiteY3" fmla="*/ 300580 h 329449"/>
                  <a:gd name="connsiteX4" fmla="*/ 3 w 108947"/>
                  <a:gd name="connsiteY4" fmla="*/ 329155 h 329449"/>
                  <a:gd name="connsiteX5" fmla="*/ 74615 w 108947"/>
                  <a:gd name="connsiteY5" fmla="*/ 283118 h 329449"/>
                  <a:gd name="connsiteX6" fmla="*/ 104778 w 108947"/>
                  <a:gd name="connsiteY6" fmla="*/ 165643 h 329449"/>
                  <a:gd name="connsiteX7" fmla="*/ 82553 w 108947"/>
                  <a:gd name="connsiteY7" fmla="*/ 95793 h 329449"/>
                  <a:gd name="connsiteX8" fmla="*/ 15878 w 108947"/>
                  <a:gd name="connsiteY8" fmla="*/ 543 h 32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7" h="329449">
                    <a:moveTo>
                      <a:pt x="15878" y="543"/>
                    </a:moveTo>
                    <a:cubicBezTo>
                      <a:pt x="19582" y="8216"/>
                      <a:pt x="92078" y="99232"/>
                      <a:pt x="104778" y="141830"/>
                    </a:cubicBezTo>
                    <a:cubicBezTo>
                      <a:pt x="117478" y="184428"/>
                      <a:pt x="97634" y="229672"/>
                      <a:pt x="92078" y="256130"/>
                    </a:cubicBezTo>
                    <a:cubicBezTo>
                      <a:pt x="86522" y="282588"/>
                      <a:pt x="86786" y="288409"/>
                      <a:pt x="71440" y="300580"/>
                    </a:cubicBezTo>
                    <a:cubicBezTo>
                      <a:pt x="56094" y="312751"/>
                      <a:pt x="-526" y="332065"/>
                      <a:pt x="3" y="329155"/>
                    </a:cubicBezTo>
                    <a:cubicBezTo>
                      <a:pt x="532" y="326245"/>
                      <a:pt x="57153" y="310370"/>
                      <a:pt x="74615" y="283118"/>
                    </a:cubicBezTo>
                    <a:cubicBezTo>
                      <a:pt x="92077" y="255866"/>
                      <a:pt x="103455" y="196864"/>
                      <a:pt x="104778" y="165643"/>
                    </a:cubicBezTo>
                    <a:cubicBezTo>
                      <a:pt x="106101" y="134422"/>
                      <a:pt x="98164" y="123045"/>
                      <a:pt x="82553" y="95793"/>
                    </a:cubicBezTo>
                    <a:cubicBezTo>
                      <a:pt x="66943" y="68541"/>
                      <a:pt x="12174" y="-7130"/>
                      <a:pt x="15878" y="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30813FF0-0E6B-40BA-9299-900A245702AF}"/>
                  </a:ext>
                </a:extLst>
              </p:cNvPr>
              <p:cNvSpPr/>
              <p:nvPr/>
            </p:nvSpPr>
            <p:spPr>
              <a:xfrm>
                <a:off x="6062021" y="5838723"/>
                <a:ext cx="342847" cy="121367"/>
              </a:xfrm>
              <a:custGeom>
                <a:avLst/>
                <a:gdLst>
                  <a:gd name="connsiteX0" fmla="*/ 5404 w 342847"/>
                  <a:gd name="connsiteY0" fmla="*/ 52490 h 121367"/>
                  <a:gd name="connsiteX1" fmla="*/ 84779 w 342847"/>
                  <a:gd name="connsiteY1" fmla="*/ 33440 h 121367"/>
                  <a:gd name="connsiteX2" fmla="*/ 229242 w 342847"/>
                  <a:gd name="connsiteY2" fmla="*/ 19152 h 121367"/>
                  <a:gd name="connsiteX3" fmla="*/ 340367 w 342847"/>
                  <a:gd name="connsiteY3" fmla="*/ 120752 h 121367"/>
                  <a:gd name="connsiteX4" fmla="*/ 300679 w 342847"/>
                  <a:gd name="connsiteY4" fmla="*/ 58840 h 121367"/>
                  <a:gd name="connsiteX5" fmla="*/ 234004 w 342847"/>
                  <a:gd name="connsiteY5" fmla="*/ 102 h 121367"/>
                  <a:gd name="connsiteX6" fmla="*/ 5404 w 342847"/>
                  <a:gd name="connsiteY6" fmla="*/ 52490 h 1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847" h="121367">
                    <a:moveTo>
                      <a:pt x="5404" y="52490"/>
                    </a:moveTo>
                    <a:cubicBezTo>
                      <a:pt x="-19467" y="58046"/>
                      <a:pt x="47473" y="38996"/>
                      <a:pt x="84779" y="33440"/>
                    </a:cubicBezTo>
                    <a:cubicBezTo>
                      <a:pt x="122085" y="27884"/>
                      <a:pt x="186644" y="4600"/>
                      <a:pt x="229242" y="19152"/>
                    </a:cubicBezTo>
                    <a:cubicBezTo>
                      <a:pt x="271840" y="33704"/>
                      <a:pt x="328461" y="114137"/>
                      <a:pt x="340367" y="120752"/>
                    </a:cubicBezTo>
                    <a:cubicBezTo>
                      <a:pt x="352273" y="127367"/>
                      <a:pt x="318406" y="78948"/>
                      <a:pt x="300679" y="58840"/>
                    </a:cubicBezTo>
                    <a:cubicBezTo>
                      <a:pt x="282952" y="38732"/>
                      <a:pt x="279777" y="2748"/>
                      <a:pt x="234004" y="102"/>
                    </a:cubicBezTo>
                    <a:cubicBezTo>
                      <a:pt x="188231" y="-2544"/>
                      <a:pt x="30275" y="46934"/>
                      <a:pt x="5404" y="52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11B9DC6-53AF-4AD3-9F10-2072B7D2DEF3}"/>
                  </a:ext>
                </a:extLst>
              </p:cNvPr>
              <p:cNvSpPr/>
              <p:nvPr/>
            </p:nvSpPr>
            <p:spPr>
              <a:xfrm>
                <a:off x="6508506" y="5864298"/>
                <a:ext cx="324212" cy="186270"/>
              </a:xfrm>
              <a:custGeom>
                <a:avLst/>
                <a:gdLst>
                  <a:gd name="connsiteX0" fmla="*/ 244 w 324212"/>
                  <a:gd name="connsiteY0" fmla="*/ 185665 h 186270"/>
                  <a:gd name="connsiteX1" fmla="*/ 78032 w 324212"/>
                  <a:gd name="connsiteY1" fmla="*/ 61840 h 186270"/>
                  <a:gd name="connsiteX2" fmla="*/ 141532 w 324212"/>
                  <a:gd name="connsiteY2" fmla="*/ 18977 h 186270"/>
                  <a:gd name="connsiteX3" fmla="*/ 279644 w 324212"/>
                  <a:gd name="connsiteY3" fmla="*/ 57077 h 186270"/>
                  <a:gd name="connsiteX4" fmla="*/ 303457 w 324212"/>
                  <a:gd name="connsiteY4" fmla="*/ 92002 h 186270"/>
                  <a:gd name="connsiteX5" fmla="*/ 293932 w 324212"/>
                  <a:gd name="connsiteY5" fmla="*/ 138040 h 186270"/>
                  <a:gd name="connsiteX6" fmla="*/ 265357 w 324212"/>
                  <a:gd name="connsiteY6" fmla="*/ 165027 h 186270"/>
                  <a:gd name="connsiteX7" fmla="*/ 324094 w 324212"/>
                  <a:gd name="connsiteY7" fmla="*/ 92002 h 186270"/>
                  <a:gd name="connsiteX8" fmla="*/ 274882 w 324212"/>
                  <a:gd name="connsiteY8" fmla="*/ 44377 h 186270"/>
                  <a:gd name="connsiteX9" fmla="*/ 105019 w 324212"/>
                  <a:gd name="connsiteY9" fmla="*/ 4690 h 186270"/>
                  <a:gd name="connsiteX10" fmla="*/ 244 w 324212"/>
                  <a:gd name="connsiteY10" fmla="*/ 185665 h 18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212" h="186270">
                    <a:moveTo>
                      <a:pt x="244" y="185665"/>
                    </a:moveTo>
                    <a:cubicBezTo>
                      <a:pt x="-4254" y="195190"/>
                      <a:pt x="54484" y="89621"/>
                      <a:pt x="78032" y="61840"/>
                    </a:cubicBezTo>
                    <a:cubicBezTo>
                      <a:pt x="101580" y="34059"/>
                      <a:pt x="107930" y="19771"/>
                      <a:pt x="141532" y="18977"/>
                    </a:cubicBezTo>
                    <a:cubicBezTo>
                      <a:pt x="175134" y="18183"/>
                      <a:pt x="252657" y="44906"/>
                      <a:pt x="279644" y="57077"/>
                    </a:cubicBezTo>
                    <a:cubicBezTo>
                      <a:pt x="306632" y="69248"/>
                      <a:pt x="301076" y="78508"/>
                      <a:pt x="303457" y="92002"/>
                    </a:cubicBezTo>
                    <a:cubicBezTo>
                      <a:pt x="305838" y="105496"/>
                      <a:pt x="300282" y="125869"/>
                      <a:pt x="293932" y="138040"/>
                    </a:cubicBezTo>
                    <a:cubicBezTo>
                      <a:pt x="287582" y="150211"/>
                      <a:pt x="260330" y="172700"/>
                      <a:pt x="265357" y="165027"/>
                    </a:cubicBezTo>
                    <a:cubicBezTo>
                      <a:pt x="270384" y="157354"/>
                      <a:pt x="322507" y="112110"/>
                      <a:pt x="324094" y="92002"/>
                    </a:cubicBezTo>
                    <a:cubicBezTo>
                      <a:pt x="325682" y="71894"/>
                      <a:pt x="311394" y="58929"/>
                      <a:pt x="274882" y="44377"/>
                    </a:cubicBezTo>
                    <a:cubicBezTo>
                      <a:pt x="238370" y="29825"/>
                      <a:pt x="147352" y="-14360"/>
                      <a:pt x="105019" y="4690"/>
                    </a:cubicBezTo>
                    <a:cubicBezTo>
                      <a:pt x="62686" y="23740"/>
                      <a:pt x="4742" y="176140"/>
                      <a:pt x="244" y="185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4291B6A1-3D27-46D8-985D-E1A136CE7203}"/>
                  </a:ext>
                </a:extLst>
              </p:cNvPr>
              <p:cNvSpPr/>
              <p:nvPr/>
            </p:nvSpPr>
            <p:spPr>
              <a:xfrm>
                <a:off x="6140141" y="5989906"/>
                <a:ext cx="197290" cy="40488"/>
              </a:xfrm>
              <a:custGeom>
                <a:avLst/>
                <a:gdLst>
                  <a:gd name="connsiteX0" fmla="*/ 4542 w 197290"/>
                  <a:gd name="connsiteY0" fmla="*/ 32011 h 40488"/>
                  <a:gd name="connsiteX1" fmla="*/ 55342 w 197290"/>
                  <a:gd name="connsiteY1" fmla="*/ 23544 h 40488"/>
                  <a:gd name="connsiteX2" fmla="*/ 161176 w 197290"/>
                  <a:gd name="connsiteY2" fmla="*/ 261 h 40488"/>
                  <a:gd name="connsiteX3" fmla="*/ 197159 w 197290"/>
                  <a:gd name="connsiteY3" fmla="*/ 40477 h 40488"/>
                  <a:gd name="connsiteX4" fmla="*/ 167526 w 197290"/>
                  <a:gd name="connsiteY4" fmla="*/ 4494 h 40488"/>
                  <a:gd name="connsiteX5" fmla="*/ 4542 w 197290"/>
                  <a:gd name="connsiteY5" fmla="*/ 32011 h 4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290" h="40488">
                    <a:moveTo>
                      <a:pt x="4542" y="32011"/>
                    </a:moveTo>
                    <a:cubicBezTo>
                      <a:pt x="-14155" y="35186"/>
                      <a:pt x="29236" y="28836"/>
                      <a:pt x="55342" y="23544"/>
                    </a:cubicBezTo>
                    <a:cubicBezTo>
                      <a:pt x="81448" y="18252"/>
                      <a:pt x="137540" y="-2561"/>
                      <a:pt x="161176" y="261"/>
                    </a:cubicBezTo>
                    <a:cubicBezTo>
                      <a:pt x="184812" y="3083"/>
                      <a:pt x="196101" y="39772"/>
                      <a:pt x="197159" y="40477"/>
                    </a:cubicBezTo>
                    <a:cubicBezTo>
                      <a:pt x="198217" y="41182"/>
                      <a:pt x="193279" y="8374"/>
                      <a:pt x="167526" y="4494"/>
                    </a:cubicBezTo>
                    <a:cubicBezTo>
                      <a:pt x="141773" y="613"/>
                      <a:pt x="23239" y="28836"/>
                      <a:pt x="4542" y="32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9841BAD7-6568-4D57-A37F-6BA5754AA19F}"/>
                  </a:ext>
                </a:extLst>
              </p:cNvPr>
              <p:cNvSpPr/>
              <p:nvPr/>
            </p:nvSpPr>
            <p:spPr>
              <a:xfrm>
                <a:off x="6353419" y="6047028"/>
                <a:ext cx="119349" cy="101986"/>
              </a:xfrm>
              <a:custGeom>
                <a:avLst/>
                <a:gdLst>
                  <a:gd name="connsiteX0" fmla="*/ 119348 w 119349"/>
                  <a:gd name="connsiteY0" fmla="*/ 289 h 101986"/>
                  <a:gd name="connsiteX1" fmla="*/ 34681 w 119349"/>
                  <a:gd name="connsiteY1" fmla="*/ 72255 h 101986"/>
                  <a:gd name="connsiteX2" fmla="*/ 13514 w 119349"/>
                  <a:gd name="connsiteY2" fmla="*/ 101889 h 101986"/>
                  <a:gd name="connsiteX3" fmla="*/ 814 w 119349"/>
                  <a:gd name="connsiteY3" fmla="*/ 63789 h 101986"/>
                  <a:gd name="connsiteX4" fmla="*/ 36798 w 119349"/>
                  <a:gd name="connsiteY4" fmla="*/ 46855 h 101986"/>
                  <a:gd name="connsiteX5" fmla="*/ 119348 w 119349"/>
                  <a:gd name="connsiteY5" fmla="*/ 289 h 1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49" h="101986">
                    <a:moveTo>
                      <a:pt x="119348" y="289"/>
                    </a:moveTo>
                    <a:cubicBezTo>
                      <a:pt x="118995" y="4522"/>
                      <a:pt x="52320" y="55322"/>
                      <a:pt x="34681" y="72255"/>
                    </a:cubicBezTo>
                    <a:cubicBezTo>
                      <a:pt x="17042" y="89188"/>
                      <a:pt x="19158" y="103300"/>
                      <a:pt x="13514" y="101889"/>
                    </a:cubicBezTo>
                    <a:cubicBezTo>
                      <a:pt x="7869" y="100478"/>
                      <a:pt x="-3067" y="72961"/>
                      <a:pt x="814" y="63789"/>
                    </a:cubicBezTo>
                    <a:cubicBezTo>
                      <a:pt x="4695" y="54617"/>
                      <a:pt x="17748" y="54263"/>
                      <a:pt x="36798" y="46855"/>
                    </a:cubicBezTo>
                    <a:cubicBezTo>
                      <a:pt x="55848" y="39447"/>
                      <a:pt x="119701" y="-3944"/>
                      <a:pt x="119348" y="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6F57D743-3027-4063-82DF-A3BC26E68265}"/>
                  </a:ext>
                </a:extLst>
              </p:cNvPr>
              <p:cNvSpPr/>
              <p:nvPr/>
            </p:nvSpPr>
            <p:spPr>
              <a:xfrm>
                <a:off x="6527789" y="6088828"/>
                <a:ext cx="102974" cy="69677"/>
              </a:xfrm>
              <a:custGeom>
                <a:avLst/>
                <a:gdLst>
                  <a:gd name="connsiteX0" fmla="*/ 11 w 102974"/>
                  <a:gd name="connsiteY0" fmla="*/ 822 h 69677"/>
                  <a:gd name="connsiteX1" fmla="*/ 93144 w 102974"/>
                  <a:gd name="connsiteY1" fmla="*/ 51622 h 69677"/>
                  <a:gd name="connsiteX2" fmla="*/ 99494 w 102974"/>
                  <a:gd name="connsiteY2" fmla="*/ 68555 h 69677"/>
                  <a:gd name="connsiteX3" fmla="*/ 86794 w 102974"/>
                  <a:gd name="connsiteY3" fmla="*/ 24105 h 69677"/>
                  <a:gd name="connsiteX4" fmla="*/ 11 w 102974"/>
                  <a:gd name="connsiteY4" fmla="*/ 822 h 6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4" h="69677">
                    <a:moveTo>
                      <a:pt x="11" y="822"/>
                    </a:moveTo>
                    <a:cubicBezTo>
                      <a:pt x="1069" y="5408"/>
                      <a:pt x="76564" y="40333"/>
                      <a:pt x="93144" y="51622"/>
                    </a:cubicBezTo>
                    <a:cubicBezTo>
                      <a:pt x="109725" y="62911"/>
                      <a:pt x="100552" y="73141"/>
                      <a:pt x="99494" y="68555"/>
                    </a:cubicBezTo>
                    <a:cubicBezTo>
                      <a:pt x="98436" y="63969"/>
                      <a:pt x="100905" y="36452"/>
                      <a:pt x="86794" y="24105"/>
                    </a:cubicBezTo>
                    <a:cubicBezTo>
                      <a:pt x="72683" y="11758"/>
                      <a:pt x="-1047" y="-3764"/>
                      <a:pt x="11" y="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5CC6405C-97D6-42B3-908C-AF6A8AC8F27B}"/>
                  </a:ext>
                </a:extLst>
              </p:cNvPr>
              <p:cNvSpPr/>
              <p:nvPr/>
            </p:nvSpPr>
            <p:spPr>
              <a:xfrm>
                <a:off x="4632278" y="3815082"/>
                <a:ext cx="869674" cy="922130"/>
              </a:xfrm>
              <a:custGeom>
                <a:avLst/>
                <a:gdLst>
                  <a:gd name="connsiteX0" fmla="*/ 866822 w 869674"/>
                  <a:gd name="connsiteY0" fmla="*/ 74293 h 922130"/>
                  <a:gd name="connsiteX1" fmla="*/ 784272 w 869674"/>
                  <a:gd name="connsiteY1" fmla="*/ 71118 h 922130"/>
                  <a:gd name="connsiteX2" fmla="*/ 644572 w 869674"/>
                  <a:gd name="connsiteY2" fmla="*/ 39368 h 922130"/>
                  <a:gd name="connsiteX3" fmla="*/ 663622 w 869674"/>
                  <a:gd name="connsiteY3" fmla="*/ 29843 h 922130"/>
                  <a:gd name="connsiteX4" fmla="*/ 282622 w 869674"/>
                  <a:gd name="connsiteY4" fmla="*/ 233043 h 922130"/>
                  <a:gd name="connsiteX5" fmla="*/ 165147 w 869674"/>
                  <a:gd name="connsiteY5" fmla="*/ 309243 h 922130"/>
                  <a:gd name="connsiteX6" fmla="*/ 276272 w 869674"/>
                  <a:gd name="connsiteY6" fmla="*/ 417193 h 922130"/>
                  <a:gd name="connsiteX7" fmla="*/ 304847 w 869674"/>
                  <a:gd name="connsiteY7" fmla="*/ 493393 h 922130"/>
                  <a:gd name="connsiteX8" fmla="*/ 47 w 869674"/>
                  <a:gd name="connsiteY8" fmla="*/ 693418 h 922130"/>
                  <a:gd name="connsiteX9" fmla="*/ 279447 w 869674"/>
                  <a:gd name="connsiteY9" fmla="*/ 706118 h 922130"/>
                  <a:gd name="connsiteX10" fmla="*/ 3222 w 869674"/>
                  <a:gd name="connsiteY10" fmla="*/ 922018 h 922130"/>
                  <a:gd name="connsiteX11" fmla="*/ 139747 w 869674"/>
                  <a:gd name="connsiteY11" fmla="*/ 674368 h 922130"/>
                  <a:gd name="connsiteX12" fmla="*/ 158797 w 869674"/>
                  <a:gd name="connsiteY12" fmla="*/ 579118 h 922130"/>
                  <a:gd name="connsiteX13" fmla="*/ 247697 w 869674"/>
                  <a:gd name="connsiteY13" fmla="*/ 394968 h 922130"/>
                  <a:gd name="connsiteX14" fmla="*/ 352472 w 869674"/>
                  <a:gd name="connsiteY14" fmla="*/ 239393 h 922130"/>
                  <a:gd name="connsiteX15" fmla="*/ 682672 w 869674"/>
                  <a:gd name="connsiteY15" fmla="*/ 4443 h 922130"/>
                  <a:gd name="connsiteX16" fmla="*/ 866822 w 869674"/>
                  <a:gd name="connsiteY16" fmla="*/ 74293 h 92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9674" h="922130">
                    <a:moveTo>
                      <a:pt x="866822" y="74293"/>
                    </a:moveTo>
                    <a:cubicBezTo>
                      <a:pt x="883755" y="85405"/>
                      <a:pt x="821314" y="76939"/>
                      <a:pt x="784272" y="71118"/>
                    </a:cubicBezTo>
                    <a:cubicBezTo>
                      <a:pt x="747230" y="65297"/>
                      <a:pt x="664680" y="46247"/>
                      <a:pt x="644572" y="39368"/>
                    </a:cubicBezTo>
                    <a:cubicBezTo>
                      <a:pt x="624464" y="32489"/>
                      <a:pt x="663622" y="29843"/>
                      <a:pt x="663622" y="29843"/>
                    </a:cubicBezTo>
                    <a:lnTo>
                      <a:pt x="282622" y="233043"/>
                    </a:lnTo>
                    <a:cubicBezTo>
                      <a:pt x="199543" y="279610"/>
                      <a:pt x="166205" y="278551"/>
                      <a:pt x="165147" y="309243"/>
                    </a:cubicBezTo>
                    <a:cubicBezTo>
                      <a:pt x="164089" y="339935"/>
                      <a:pt x="252989" y="386501"/>
                      <a:pt x="276272" y="417193"/>
                    </a:cubicBezTo>
                    <a:cubicBezTo>
                      <a:pt x="299555" y="447885"/>
                      <a:pt x="350884" y="447356"/>
                      <a:pt x="304847" y="493393"/>
                    </a:cubicBezTo>
                    <a:cubicBezTo>
                      <a:pt x="258810" y="539430"/>
                      <a:pt x="4280" y="657964"/>
                      <a:pt x="47" y="693418"/>
                    </a:cubicBezTo>
                    <a:cubicBezTo>
                      <a:pt x="-4186" y="728872"/>
                      <a:pt x="278918" y="668018"/>
                      <a:pt x="279447" y="706118"/>
                    </a:cubicBezTo>
                    <a:cubicBezTo>
                      <a:pt x="279976" y="744218"/>
                      <a:pt x="26505" y="927310"/>
                      <a:pt x="3222" y="922018"/>
                    </a:cubicBezTo>
                    <a:cubicBezTo>
                      <a:pt x="-20061" y="916726"/>
                      <a:pt x="113818" y="731518"/>
                      <a:pt x="139747" y="674368"/>
                    </a:cubicBezTo>
                    <a:cubicBezTo>
                      <a:pt x="165676" y="617218"/>
                      <a:pt x="140805" y="625685"/>
                      <a:pt x="158797" y="579118"/>
                    </a:cubicBezTo>
                    <a:cubicBezTo>
                      <a:pt x="176789" y="532551"/>
                      <a:pt x="215418" y="451589"/>
                      <a:pt x="247697" y="394968"/>
                    </a:cubicBezTo>
                    <a:cubicBezTo>
                      <a:pt x="279976" y="338347"/>
                      <a:pt x="279976" y="304481"/>
                      <a:pt x="352472" y="239393"/>
                    </a:cubicBezTo>
                    <a:cubicBezTo>
                      <a:pt x="424968" y="174306"/>
                      <a:pt x="600122" y="28785"/>
                      <a:pt x="682672" y="4443"/>
                    </a:cubicBezTo>
                    <a:cubicBezTo>
                      <a:pt x="765222" y="-19899"/>
                      <a:pt x="849889" y="63181"/>
                      <a:pt x="866822" y="74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D4DD0470-3C68-465C-9307-1124C2450E6A}"/>
                  </a:ext>
                </a:extLst>
              </p:cNvPr>
              <p:cNvSpPr/>
              <p:nvPr/>
            </p:nvSpPr>
            <p:spPr>
              <a:xfrm>
                <a:off x="4502968" y="4762276"/>
                <a:ext cx="260365" cy="1052099"/>
              </a:xfrm>
              <a:custGeom>
                <a:avLst/>
                <a:gdLst>
                  <a:gd name="connsiteX0" fmla="*/ 259532 w 260365"/>
                  <a:gd name="connsiteY0" fmla="*/ 224 h 1052099"/>
                  <a:gd name="connsiteX1" fmla="*/ 91257 w 260365"/>
                  <a:gd name="connsiteY1" fmla="*/ 343124 h 1052099"/>
                  <a:gd name="connsiteX2" fmla="*/ 59507 w 260365"/>
                  <a:gd name="connsiteY2" fmla="*/ 527274 h 1052099"/>
                  <a:gd name="connsiteX3" fmla="*/ 69032 w 260365"/>
                  <a:gd name="connsiteY3" fmla="*/ 701899 h 1052099"/>
                  <a:gd name="connsiteX4" fmla="*/ 46807 w 260365"/>
                  <a:gd name="connsiteY4" fmla="*/ 1047974 h 1052099"/>
                  <a:gd name="connsiteX5" fmla="*/ 49982 w 260365"/>
                  <a:gd name="connsiteY5" fmla="*/ 860649 h 1052099"/>
                  <a:gd name="connsiteX6" fmla="*/ 11882 w 260365"/>
                  <a:gd name="connsiteY6" fmla="*/ 397099 h 1052099"/>
                  <a:gd name="connsiteX7" fmla="*/ 259532 w 260365"/>
                  <a:gd name="connsiteY7" fmla="*/ 224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365" h="1052099">
                    <a:moveTo>
                      <a:pt x="259532" y="224"/>
                    </a:moveTo>
                    <a:cubicBezTo>
                      <a:pt x="272761" y="-8772"/>
                      <a:pt x="124594" y="255282"/>
                      <a:pt x="91257" y="343124"/>
                    </a:cubicBezTo>
                    <a:cubicBezTo>
                      <a:pt x="57919" y="430966"/>
                      <a:pt x="63211" y="467478"/>
                      <a:pt x="59507" y="527274"/>
                    </a:cubicBezTo>
                    <a:cubicBezTo>
                      <a:pt x="55803" y="587070"/>
                      <a:pt x="71149" y="615116"/>
                      <a:pt x="69032" y="701899"/>
                    </a:cubicBezTo>
                    <a:cubicBezTo>
                      <a:pt x="66915" y="788682"/>
                      <a:pt x="49982" y="1021516"/>
                      <a:pt x="46807" y="1047974"/>
                    </a:cubicBezTo>
                    <a:cubicBezTo>
                      <a:pt x="43632" y="1074432"/>
                      <a:pt x="55803" y="969128"/>
                      <a:pt x="49982" y="860649"/>
                    </a:cubicBezTo>
                    <a:cubicBezTo>
                      <a:pt x="44161" y="752170"/>
                      <a:pt x="-27806" y="539445"/>
                      <a:pt x="11882" y="397099"/>
                    </a:cubicBezTo>
                    <a:cubicBezTo>
                      <a:pt x="51570" y="254753"/>
                      <a:pt x="246303" y="9220"/>
                      <a:pt x="259532" y="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96871980-6A25-4734-AE54-99E2549D8167}"/>
                  </a:ext>
                </a:extLst>
              </p:cNvPr>
              <p:cNvSpPr/>
              <p:nvPr/>
            </p:nvSpPr>
            <p:spPr>
              <a:xfrm>
                <a:off x="4393788" y="5438576"/>
                <a:ext cx="200932" cy="1399332"/>
              </a:xfrm>
              <a:custGeom>
                <a:avLst/>
                <a:gdLst>
                  <a:gd name="connsiteX0" fmla="*/ 159162 w 200932"/>
                  <a:gd name="connsiteY0" fmla="*/ 73224 h 1399332"/>
                  <a:gd name="connsiteX1" fmla="*/ 149637 w 200932"/>
                  <a:gd name="connsiteY1" fmla="*/ 130374 h 1399332"/>
                  <a:gd name="connsiteX2" fmla="*/ 41687 w 200932"/>
                  <a:gd name="connsiteY2" fmla="*/ 632024 h 1399332"/>
                  <a:gd name="connsiteX3" fmla="*/ 48037 w 200932"/>
                  <a:gd name="connsiteY3" fmla="*/ 892374 h 1399332"/>
                  <a:gd name="connsiteX4" fmla="*/ 162337 w 200932"/>
                  <a:gd name="connsiteY4" fmla="*/ 1378149 h 1399332"/>
                  <a:gd name="connsiteX5" fmla="*/ 143287 w 200932"/>
                  <a:gd name="connsiteY5" fmla="*/ 1238449 h 1399332"/>
                  <a:gd name="connsiteX6" fmla="*/ 412 w 200932"/>
                  <a:gd name="connsiteY6" fmla="*/ 581224 h 1399332"/>
                  <a:gd name="connsiteX7" fmla="*/ 194087 w 200932"/>
                  <a:gd name="connsiteY7" fmla="*/ 28774 h 1399332"/>
                  <a:gd name="connsiteX8" fmla="*/ 159162 w 200932"/>
                  <a:gd name="connsiteY8" fmla="*/ 73224 h 139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932" h="1399332">
                    <a:moveTo>
                      <a:pt x="159162" y="73224"/>
                    </a:moveTo>
                    <a:cubicBezTo>
                      <a:pt x="151754" y="90157"/>
                      <a:pt x="169216" y="37241"/>
                      <a:pt x="149637" y="130374"/>
                    </a:cubicBezTo>
                    <a:cubicBezTo>
                      <a:pt x="130058" y="223507"/>
                      <a:pt x="58620" y="505024"/>
                      <a:pt x="41687" y="632024"/>
                    </a:cubicBezTo>
                    <a:cubicBezTo>
                      <a:pt x="24754" y="759024"/>
                      <a:pt x="27929" y="768020"/>
                      <a:pt x="48037" y="892374"/>
                    </a:cubicBezTo>
                    <a:cubicBezTo>
                      <a:pt x="68145" y="1016728"/>
                      <a:pt x="146462" y="1320470"/>
                      <a:pt x="162337" y="1378149"/>
                    </a:cubicBezTo>
                    <a:cubicBezTo>
                      <a:pt x="178212" y="1435828"/>
                      <a:pt x="170275" y="1371270"/>
                      <a:pt x="143287" y="1238449"/>
                    </a:cubicBezTo>
                    <a:cubicBezTo>
                      <a:pt x="116299" y="1105628"/>
                      <a:pt x="-8055" y="782836"/>
                      <a:pt x="412" y="581224"/>
                    </a:cubicBezTo>
                    <a:cubicBezTo>
                      <a:pt x="8879" y="379612"/>
                      <a:pt x="168687" y="107620"/>
                      <a:pt x="194087" y="28774"/>
                    </a:cubicBezTo>
                    <a:cubicBezTo>
                      <a:pt x="219487" y="-50072"/>
                      <a:pt x="166570" y="56291"/>
                      <a:pt x="159162" y="73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6EA78E48-45A4-4C69-9694-DFDF957DE135}"/>
                  </a:ext>
                </a:extLst>
              </p:cNvPr>
              <p:cNvSpPr/>
              <p:nvPr/>
            </p:nvSpPr>
            <p:spPr>
              <a:xfrm>
                <a:off x="4578191" y="6895425"/>
                <a:ext cx="350049" cy="725804"/>
              </a:xfrm>
              <a:custGeom>
                <a:avLst/>
                <a:gdLst>
                  <a:gd name="connsiteX0" fmla="*/ 6509 w 350049"/>
                  <a:gd name="connsiteY0" fmla="*/ 675 h 725804"/>
                  <a:gd name="connsiteX1" fmla="*/ 50959 w 350049"/>
                  <a:gd name="connsiteY1" fmla="*/ 305475 h 725804"/>
                  <a:gd name="connsiteX2" fmla="*/ 339884 w 350049"/>
                  <a:gd name="connsiteY2" fmla="*/ 715050 h 725804"/>
                  <a:gd name="connsiteX3" fmla="*/ 270034 w 350049"/>
                  <a:gd name="connsiteY3" fmla="*/ 588050 h 725804"/>
                  <a:gd name="connsiteX4" fmla="*/ 127159 w 350049"/>
                  <a:gd name="connsiteY4" fmla="*/ 388025 h 725804"/>
                  <a:gd name="connsiteX5" fmla="*/ 6509 w 350049"/>
                  <a:gd name="connsiteY5" fmla="*/ 675 h 7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049" h="725804">
                    <a:moveTo>
                      <a:pt x="6509" y="675"/>
                    </a:moveTo>
                    <a:cubicBezTo>
                      <a:pt x="-6191" y="-13083"/>
                      <a:pt x="-4603" y="186413"/>
                      <a:pt x="50959" y="305475"/>
                    </a:cubicBezTo>
                    <a:cubicBezTo>
                      <a:pt x="106521" y="424537"/>
                      <a:pt x="303372" y="667954"/>
                      <a:pt x="339884" y="715050"/>
                    </a:cubicBezTo>
                    <a:cubicBezTo>
                      <a:pt x="376397" y="762146"/>
                      <a:pt x="305488" y="642554"/>
                      <a:pt x="270034" y="588050"/>
                    </a:cubicBezTo>
                    <a:cubicBezTo>
                      <a:pt x="234580" y="533546"/>
                      <a:pt x="168434" y="481158"/>
                      <a:pt x="127159" y="388025"/>
                    </a:cubicBezTo>
                    <a:cubicBezTo>
                      <a:pt x="85884" y="294892"/>
                      <a:pt x="19209" y="14433"/>
                      <a:pt x="6509" y="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84138EF-7949-4E9E-B3C6-CE45B317FAF8}"/>
                  </a:ext>
                </a:extLst>
              </p:cNvPr>
              <p:cNvSpPr/>
              <p:nvPr/>
            </p:nvSpPr>
            <p:spPr>
              <a:xfrm>
                <a:off x="5046974" y="7663948"/>
                <a:ext cx="760158" cy="570632"/>
              </a:xfrm>
              <a:custGeom>
                <a:avLst/>
                <a:gdLst>
                  <a:gd name="connsiteX0" fmla="*/ 4451 w 760158"/>
                  <a:gd name="connsiteY0" fmla="*/ 502 h 570632"/>
                  <a:gd name="connsiteX1" fmla="*/ 474351 w 760158"/>
                  <a:gd name="connsiteY1" fmla="*/ 368802 h 570632"/>
                  <a:gd name="connsiteX2" fmla="*/ 753751 w 760158"/>
                  <a:gd name="connsiteY2" fmla="*/ 568827 h 570632"/>
                  <a:gd name="connsiteX3" fmla="*/ 636276 w 760158"/>
                  <a:gd name="connsiteY3" fmla="*/ 457702 h 570632"/>
                  <a:gd name="connsiteX4" fmla="*/ 258451 w 760158"/>
                  <a:gd name="connsiteY4" fmla="*/ 292602 h 570632"/>
                  <a:gd name="connsiteX5" fmla="*/ 4451 w 760158"/>
                  <a:gd name="connsiteY5" fmla="*/ 502 h 57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158" h="570632">
                    <a:moveTo>
                      <a:pt x="4451" y="502"/>
                    </a:moveTo>
                    <a:cubicBezTo>
                      <a:pt x="40434" y="13202"/>
                      <a:pt x="349468" y="274081"/>
                      <a:pt x="474351" y="368802"/>
                    </a:cubicBezTo>
                    <a:cubicBezTo>
                      <a:pt x="599234" y="463523"/>
                      <a:pt x="726763" y="554010"/>
                      <a:pt x="753751" y="568827"/>
                    </a:cubicBezTo>
                    <a:cubicBezTo>
                      <a:pt x="780739" y="583644"/>
                      <a:pt x="718826" y="503740"/>
                      <a:pt x="636276" y="457702"/>
                    </a:cubicBezTo>
                    <a:cubicBezTo>
                      <a:pt x="553726" y="411665"/>
                      <a:pt x="357405" y="365627"/>
                      <a:pt x="258451" y="292602"/>
                    </a:cubicBezTo>
                    <a:cubicBezTo>
                      <a:pt x="159497" y="219577"/>
                      <a:pt x="-31532" y="-12198"/>
                      <a:pt x="4451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393A4110-7F70-44DA-8055-078ECE62DA9F}"/>
                  </a:ext>
                </a:extLst>
              </p:cNvPr>
              <p:cNvSpPr/>
              <p:nvPr/>
            </p:nvSpPr>
            <p:spPr>
              <a:xfrm>
                <a:off x="7030473" y="7505563"/>
                <a:ext cx="429911" cy="492657"/>
              </a:xfrm>
              <a:custGeom>
                <a:avLst/>
                <a:gdLst>
                  <a:gd name="connsiteX0" fmla="*/ 428660 w 429911"/>
                  <a:gd name="connsiteY0" fmla="*/ 4370 h 492657"/>
                  <a:gd name="connsiteX1" fmla="*/ 73060 w 429911"/>
                  <a:gd name="connsiteY1" fmla="*/ 372670 h 492657"/>
                  <a:gd name="connsiteX2" fmla="*/ 1094 w 429911"/>
                  <a:gd name="connsiteY2" fmla="*/ 491204 h 492657"/>
                  <a:gd name="connsiteX3" fmla="*/ 98460 w 429911"/>
                  <a:gd name="connsiteY3" fmla="*/ 309170 h 492657"/>
                  <a:gd name="connsiteX4" fmla="*/ 187360 w 429911"/>
                  <a:gd name="connsiteY4" fmla="*/ 177937 h 492657"/>
                  <a:gd name="connsiteX5" fmla="*/ 428660 w 429911"/>
                  <a:gd name="connsiteY5" fmla="*/ 4370 h 49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911" h="492657">
                    <a:moveTo>
                      <a:pt x="428660" y="4370"/>
                    </a:moveTo>
                    <a:cubicBezTo>
                      <a:pt x="409610" y="36826"/>
                      <a:pt x="144321" y="291531"/>
                      <a:pt x="73060" y="372670"/>
                    </a:cubicBezTo>
                    <a:cubicBezTo>
                      <a:pt x="1799" y="453809"/>
                      <a:pt x="-3139" y="501787"/>
                      <a:pt x="1094" y="491204"/>
                    </a:cubicBezTo>
                    <a:cubicBezTo>
                      <a:pt x="5327" y="480621"/>
                      <a:pt x="67416" y="361381"/>
                      <a:pt x="98460" y="309170"/>
                    </a:cubicBezTo>
                    <a:cubicBezTo>
                      <a:pt x="129504" y="256959"/>
                      <a:pt x="130915" y="226620"/>
                      <a:pt x="187360" y="177937"/>
                    </a:cubicBezTo>
                    <a:cubicBezTo>
                      <a:pt x="243804" y="129254"/>
                      <a:pt x="447710" y="-28086"/>
                      <a:pt x="428660" y="4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908DA7B6-EBC9-4096-9DA8-626DD1B48312}"/>
                  </a:ext>
                </a:extLst>
              </p:cNvPr>
              <p:cNvSpPr/>
              <p:nvPr/>
            </p:nvSpPr>
            <p:spPr>
              <a:xfrm>
                <a:off x="6129104" y="7950512"/>
                <a:ext cx="894444" cy="293897"/>
              </a:xfrm>
              <a:custGeom>
                <a:avLst/>
                <a:gdLst>
                  <a:gd name="connsiteX0" fmla="*/ 1821 w 894444"/>
                  <a:gd name="connsiteY0" fmla="*/ 288613 h 293897"/>
                  <a:gd name="connsiteX1" fmla="*/ 128821 w 894444"/>
                  <a:gd name="connsiteY1" fmla="*/ 253688 h 293897"/>
                  <a:gd name="connsiteX2" fmla="*/ 662221 w 894444"/>
                  <a:gd name="connsiteY2" fmla="*/ 75888 h 293897"/>
                  <a:gd name="connsiteX3" fmla="*/ 893996 w 894444"/>
                  <a:gd name="connsiteY3" fmla="*/ 2863 h 293897"/>
                  <a:gd name="connsiteX4" fmla="*/ 611421 w 894444"/>
                  <a:gd name="connsiteY4" fmla="*/ 40963 h 293897"/>
                  <a:gd name="connsiteX5" fmla="*/ 65321 w 894444"/>
                  <a:gd name="connsiteY5" fmla="*/ 272738 h 293897"/>
                  <a:gd name="connsiteX6" fmla="*/ 52621 w 894444"/>
                  <a:gd name="connsiteY6" fmla="*/ 285438 h 293897"/>
                  <a:gd name="connsiteX7" fmla="*/ 1821 w 894444"/>
                  <a:gd name="connsiteY7" fmla="*/ 288613 h 2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4444" h="293897">
                    <a:moveTo>
                      <a:pt x="1821" y="288613"/>
                    </a:moveTo>
                    <a:cubicBezTo>
                      <a:pt x="14521" y="283321"/>
                      <a:pt x="18754" y="289142"/>
                      <a:pt x="128821" y="253688"/>
                    </a:cubicBezTo>
                    <a:cubicBezTo>
                      <a:pt x="238888" y="218234"/>
                      <a:pt x="662221" y="75888"/>
                      <a:pt x="662221" y="75888"/>
                    </a:cubicBezTo>
                    <a:cubicBezTo>
                      <a:pt x="789750" y="34084"/>
                      <a:pt x="902463" y="8684"/>
                      <a:pt x="893996" y="2863"/>
                    </a:cubicBezTo>
                    <a:cubicBezTo>
                      <a:pt x="885529" y="-2958"/>
                      <a:pt x="749533" y="-4016"/>
                      <a:pt x="611421" y="40963"/>
                    </a:cubicBezTo>
                    <a:cubicBezTo>
                      <a:pt x="473309" y="85942"/>
                      <a:pt x="65321" y="272738"/>
                      <a:pt x="65321" y="272738"/>
                    </a:cubicBezTo>
                    <a:cubicBezTo>
                      <a:pt x="-27812" y="313484"/>
                      <a:pt x="58442" y="282263"/>
                      <a:pt x="52621" y="285438"/>
                    </a:cubicBezTo>
                    <a:cubicBezTo>
                      <a:pt x="46800" y="288613"/>
                      <a:pt x="-10879" y="293905"/>
                      <a:pt x="1821" y="2886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3C899736-115B-4C1C-A649-F12DB8D5EA64}"/>
                  </a:ext>
                </a:extLst>
              </p:cNvPr>
              <p:cNvSpPr/>
              <p:nvPr/>
            </p:nvSpPr>
            <p:spPr>
              <a:xfrm>
                <a:off x="7451707" y="6098855"/>
                <a:ext cx="527090" cy="1358423"/>
              </a:xfrm>
              <a:custGeom>
                <a:avLst/>
                <a:gdLst>
                  <a:gd name="connsiteX0" fmla="*/ 527068 w 527090"/>
                  <a:gd name="connsiteY0" fmla="*/ 320 h 1358423"/>
                  <a:gd name="connsiteX1" fmla="*/ 327043 w 527090"/>
                  <a:gd name="connsiteY1" fmla="*/ 530545 h 1358423"/>
                  <a:gd name="connsiteX2" fmla="*/ 200043 w 527090"/>
                  <a:gd name="connsiteY2" fmla="*/ 921070 h 1358423"/>
                  <a:gd name="connsiteX3" fmla="*/ 76218 w 527090"/>
                  <a:gd name="connsiteY3" fmla="*/ 1267145 h 1358423"/>
                  <a:gd name="connsiteX4" fmla="*/ 18 w 527090"/>
                  <a:gd name="connsiteY4" fmla="*/ 1356045 h 1358423"/>
                  <a:gd name="connsiteX5" fmla="*/ 82568 w 527090"/>
                  <a:gd name="connsiteY5" fmla="*/ 1200470 h 1358423"/>
                  <a:gd name="connsiteX6" fmla="*/ 266718 w 527090"/>
                  <a:gd name="connsiteY6" fmla="*/ 578170 h 1358423"/>
                  <a:gd name="connsiteX7" fmla="*/ 314343 w 527090"/>
                  <a:gd name="connsiteY7" fmla="*/ 454345 h 1358423"/>
                  <a:gd name="connsiteX8" fmla="*/ 527068 w 527090"/>
                  <a:gd name="connsiteY8" fmla="*/ 320 h 135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090" h="1358423">
                    <a:moveTo>
                      <a:pt x="527068" y="320"/>
                    </a:moveTo>
                    <a:cubicBezTo>
                      <a:pt x="529185" y="13020"/>
                      <a:pt x="381547" y="377087"/>
                      <a:pt x="327043" y="530545"/>
                    </a:cubicBezTo>
                    <a:cubicBezTo>
                      <a:pt x="272539" y="684003"/>
                      <a:pt x="241847" y="798303"/>
                      <a:pt x="200043" y="921070"/>
                    </a:cubicBezTo>
                    <a:cubicBezTo>
                      <a:pt x="158239" y="1043837"/>
                      <a:pt x="109555" y="1194649"/>
                      <a:pt x="76218" y="1267145"/>
                    </a:cubicBezTo>
                    <a:cubicBezTo>
                      <a:pt x="42881" y="1339641"/>
                      <a:pt x="-1040" y="1367157"/>
                      <a:pt x="18" y="1356045"/>
                    </a:cubicBezTo>
                    <a:cubicBezTo>
                      <a:pt x="1076" y="1344933"/>
                      <a:pt x="38118" y="1330116"/>
                      <a:pt x="82568" y="1200470"/>
                    </a:cubicBezTo>
                    <a:cubicBezTo>
                      <a:pt x="127018" y="1070824"/>
                      <a:pt x="228089" y="702524"/>
                      <a:pt x="266718" y="578170"/>
                    </a:cubicBezTo>
                    <a:cubicBezTo>
                      <a:pt x="305347" y="453816"/>
                      <a:pt x="267247" y="552241"/>
                      <a:pt x="314343" y="454345"/>
                    </a:cubicBezTo>
                    <a:cubicBezTo>
                      <a:pt x="361439" y="356449"/>
                      <a:pt x="524951" y="-12380"/>
                      <a:pt x="527068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266A470-A09D-4ED1-BE34-7ECEB85E3C53}"/>
                  </a:ext>
                </a:extLst>
              </p:cNvPr>
              <p:cNvSpPr/>
              <p:nvPr/>
            </p:nvSpPr>
            <p:spPr>
              <a:xfrm>
                <a:off x="7838784" y="5144176"/>
                <a:ext cx="124317" cy="951854"/>
              </a:xfrm>
              <a:custGeom>
                <a:avLst/>
                <a:gdLst>
                  <a:gd name="connsiteX0" fmla="*/ 57441 w 124317"/>
                  <a:gd name="connsiteY0" fmla="*/ 2499 h 951854"/>
                  <a:gd name="connsiteX1" fmla="*/ 41566 w 124317"/>
                  <a:gd name="connsiteY1" fmla="*/ 250149 h 951854"/>
                  <a:gd name="connsiteX2" fmla="*/ 120941 w 124317"/>
                  <a:gd name="connsiteY2" fmla="*/ 920074 h 951854"/>
                  <a:gd name="connsiteX3" fmla="*/ 98716 w 124317"/>
                  <a:gd name="connsiteY3" fmla="*/ 796249 h 951854"/>
                  <a:gd name="connsiteX4" fmla="*/ 291 w 124317"/>
                  <a:gd name="connsiteY4" fmla="*/ 377149 h 951854"/>
                  <a:gd name="connsiteX5" fmla="*/ 57441 w 124317"/>
                  <a:gd name="connsiteY5" fmla="*/ 2499 h 9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17" h="951854">
                    <a:moveTo>
                      <a:pt x="57441" y="2499"/>
                    </a:moveTo>
                    <a:cubicBezTo>
                      <a:pt x="64320" y="-18667"/>
                      <a:pt x="30983" y="97220"/>
                      <a:pt x="41566" y="250149"/>
                    </a:cubicBezTo>
                    <a:cubicBezTo>
                      <a:pt x="52149" y="403078"/>
                      <a:pt x="111416" y="829057"/>
                      <a:pt x="120941" y="920074"/>
                    </a:cubicBezTo>
                    <a:cubicBezTo>
                      <a:pt x="130466" y="1011091"/>
                      <a:pt x="118824" y="886736"/>
                      <a:pt x="98716" y="796249"/>
                    </a:cubicBezTo>
                    <a:cubicBezTo>
                      <a:pt x="78608" y="705762"/>
                      <a:pt x="5053" y="506795"/>
                      <a:pt x="291" y="377149"/>
                    </a:cubicBezTo>
                    <a:cubicBezTo>
                      <a:pt x="-4471" y="247503"/>
                      <a:pt x="50562" y="23665"/>
                      <a:pt x="57441" y="24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02EC40C6-EFDC-489C-903F-64CC8857FD5D}"/>
                  </a:ext>
                </a:extLst>
              </p:cNvPr>
              <p:cNvSpPr/>
              <p:nvPr/>
            </p:nvSpPr>
            <p:spPr>
              <a:xfrm>
                <a:off x="7524243" y="3981265"/>
                <a:ext cx="388165" cy="1138224"/>
              </a:xfrm>
              <a:custGeom>
                <a:avLst/>
                <a:gdLst>
                  <a:gd name="connsiteX0" fmla="*/ 44957 w 388165"/>
                  <a:gd name="connsiteY0" fmla="*/ 185 h 1138224"/>
                  <a:gd name="connsiteX1" fmla="*/ 241807 w 388165"/>
                  <a:gd name="connsiteY1" fmla="*/ 314510 h 1138224"/>
                  <a:gd name="connsiteX2" fmla="*/ 337057 w 388165"/>
                  <a:gd name="connsiteY2" fmla="*/ 441510 h 1138224"/>
                  <a:gd name="connsiteX3" fmla="*/ 321182 w 388165"/>
                  <a:gd name="connsiteY3" fmla="*/ 533585 h 1138224"/>
                  <a:gd name="connsiteX4" fmla="*/ 289432 w 388165"/>
                  <a:gd name="connsiteY4" fmla="*/ 765360 h 1138224"/>
                  <a:gd name="connsiteX5" fmla="*/ 387857 w 388165"/>
                  <a:gd name="connsiteY5" fmla="*/ 1136835 h 1138224"/>
                  <a:gd name="connsiteX6" fmla="*/ 251332 w 388165"/>
                  <a:gd name="connsiteY6" fmla="*/ 879660 h 1138224"/>
                  <a:gd name="connsiteX7" fmla="*/ 197357 w 388165"/>
                  <a:gd name="connsiteY7" fmla="*/ 568510 h 1138224"/>
                  <a:gd name="connsiteX8" fmla="*/ 130682 w 388165"/>
                  <a:gd name="connsiteY8" fmla="*/ 425635 h 1138224"/>
                  <a:gd name="connsiteX9" fmla="*/ 238632 w 388165"/>
                  <a:gd name="connsiteY9" fmla="*/ 368485 h 1138224"/>
                  <a:gd name="connsiteX10" fmla="*/ 13207 w 388165"/>
                  <a:gd name="connsiteY10" fmla="*/ 270060 h 1138224"/>
                  <a:gd name="connsiteX11" fmla="*/ 44957 w 388165"/>
                  <a:gd name="connsiteY11" fmla="*/ 185 h 113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165" h="1138224">
                    <a:moveTo>
                      <a:pt x="44957" y="185"/>
                    </a:moveTo>
                    <a:cubicBezTo>
                      <a:pt x="83057" y="7593"/>
                      <a:pt x="193124" y="240956"/>
                      <a:pt x="241807" y="314510"/>
                    </a:cubicBezTo>
                    <a:cubicBezTo>
                      <a:pt x="290490" y="388064"/>
                      <a:pt x="323828" y="404998"/>
                      <a:pt x="337057" y="441510"/>
                    </a:cubicBezTo>
                    <a:cubicBezTo>
                      <a:pt x="350286" y="478023"/>
                      <a:pt x="329119" y="479610"/>
                      <a:pt x="321182" y="533585"/>
                    </a:cubicBezTo>
                    <a:cubicBezTo>
                      <a:pt x="313245" y="587560"/>
                      <a:pt x="278320" y="664818"/>
                      <a:pt x="289432" y="765360"/>
                    </a:cubicBezTo>
                    <a:cubicBezTo>
                      <a:pt x="300545" y="865902"/>
                      <a:pt x="394207" y="1117785"/>
                      <a:pt x="387857" y="1136835"/>
                    </a:cubicBezTo>
                    <a:cubicBezTo>
                      <a:pt x="381507" y="1155885"/>
                      <a:pt x="283082" y="974381"/>
                      <a:pt x="251332" y="879660"/>
                    </a:cubicBezTo>
                    <a:cubicBezTo>
                      <a:pt x="219582" y="784939"/>
                      <a:pt x="217465" y="644181"/>
                      <a:pt x="197357" y="568510"/>
                    </a:cubicBezTo>
                    <a:cubicBezTo>
                      <a:pt x="177249" y="492839"/>
                      <a:pt x="123803" y="458973"/>
                      <a:pt x="130682" y="425635"/>
                    </a:cubicBezTo>
                    <a:cubicBezTo>
                      <a:pt x="137561" y="392297"/>
                      <a:pt x="258211" y="394414"/>
                      <a:pt x="238632" y="368485"/>
                    </a:cubicBezTo>
                    <a:cubicBezTo>
                      <a:pt x="219053" y="342556"/>
                      <a:pt x="42311" y="330385"/>
                      <a:pt x="13207" y="270060"/>
                    </a:cubicBezTo>
                    <a:cubicBezTo>
                      <a:pt x="-15897" y="209735"/>
                      <a:pt x="6857" y="-7223"/>
                      <a:pt x="44957" y="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D26D04D0-9C1E-4639-A891-190C734C4DBF}"/>
                  </a:ext>
                </a:extLst>
              </p:cNvPr>
              <p:cNvSpPr/>
              <p:nvPr/>
            </p:nvSpPr>
            <p:spPr>
              <a:xfrm>
                <a:off x="5999154" y="3837835"/>
                <a:ext cx="1637587" cy="218112"/>
              </a:xfrm>
              <a:custGeom>
                <a:avLst/>
                <a:gdLst>
                  <a:gd name="connsiteX0" fmla="*/ 26996 w 1637587"/>
                  <a:gd name="connsiteY0" fmla="*/ 83290 h 218112"/>
                  <a:gd name="connsiteX1" fmla="*/ 131771 w 1637587"/>
                  <a:gd name="connsiteY1" fmla="*/ 89640 h 218112"/>
                  <a:gd name="connsiteX2" fmla="*/ 1023946 w 1637587"/>
                  <a:gd name="connsiteY2" fmla="*/ 26140 h 218112"/>
                  <a:gd name="connsiteX3" fmla="*/ 1620846 w 1637587"/>
                  <a:gd name="connsiteY3" fmla="*/ 216640 h 218112"/>
                  <a:gd name="connsiteX4" fmla="*/ 1433521 w 1637587"/>
                  <a:gd name="connsiteY4" fmla="*/ 108690 h 218112"/>
                  <a:gd name="connsiteX5" fmla="*/ 1023946 w 1637587"/>
                  <a:gd name="connsiteY5" fmla="*/ 3915 h 218112"/>
                  <a:gd name="connsiteX6" fmla="*/ 354021 w 1637587"/>
                  <a:gd name="connsiteY6" fmla="*/ 29315 h 218112"/>
                  <a:gd name="connsiteX7" fmla="*/ 26996 w 1637587"/>
                  <a:gd name="connsiteY7" fmla="*/ 83290 h 21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7587" h="218112">
                    <a:moveTo>
                      <a:pt x="26996" y="83290"/>
                    </a:moveTo>
                    <a:cubicBezTo>
                      <a:pt x="-10046" y="93344"/>
                      <a:pt x="-34387" y="99165"/>
                      <a:pt x="131771" y="89640"/>
                    </a:cubicBezTo>
                    <a:cubicBezTo>
                      <a:pt x="297929" y="80115"/>
                      <a:pt x="775767" y="4973"/>
                      <a:pt x="1023946" y="26140"/>
                    </a:cubicBezTo>
                    <a:cubicBezTo>
                      <a:pt x="1272125" y="47307"/>
                      <a:pt x="1552584" y="202882"/>
                      <a:pt x="1620846" y="216640"/>
                    </a:cubicBezTo>
                    <a:cubicBezTo>
                      <a:pt x="1689108" y="230398"/>
                      <a:pt x="1533004" y="144144"/>
                      <a:pt x="1433521" y="108690"/>
                    </a:cubicBezTo>
                    <a:cubicBezTo>
                      <a:pt x="1334038" y="73236"/>
                      <a:pt x="1203863" y="17144"/>
                      <a:pt x="1023946" y="3915"/>
                    </a:cubicBezTo>
                    <a:cubicBezTo>
                      <a:pt x="844029" y="-9314"/>
                      <a:pt x="523883" y="13969"/>
                      <a:pt x="354021" y="29315"/>
                    </a:cubicBezTo>
                    <a:cubicBezTo>
                      <a:pt x="184159" y="44661"/>
                      <a:pt x="64038" y="73236"/>
                      <a:pt x="26996" y="83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84CD6E58-06F1-4F65-8737-4EBEA3526121}"/>
                  </a:ext>
                </a:extLst>
              </p:cNvPr>
              <p:cNvSpPr/>
              <p:nvPr/>
            </p:nvSpPr>
            <p:spPr>
              <a:xfrm>
                <a:off x="5494087" y="3898777"/>
                <a:ext cx="983786" cy="111344"/>
              </a:xfrm>
              <a:custGeom>
                <a:avLst/>
                <a:gdLst>
                  <a:gd name="connsiteX0" fmla="*/ 5013 w 983786"/>
                  <a:gd name="connsiteY0" fmla="*/ 123 h 111344"/>
                  <a:gd name="connsiteX1" fmla="*/ 62163 w 983786"/>
                  <a:gd name="connsiteY1" fmla="*/ 12823 h 111344"/>
                  <a:gd name="connsiteX2" fmla="*/ 309813 w 983786"/>
                  <a:gd name="connsiteY2" fmla="*/ 63623 h 111344"/>
                  <a:gd name="connsiteX3" fmla="*/ 976563 w 983786"/>
                  <a:gd name="connsiteY3" fmla="*/ 111248 h 111344"/>
                  <a:gd name="connsiteX4" fmla="*/ 636838 w 983786"/>
                  <a:gd name="connsiteY4" fmla="*/ 50923 h 111344"/>
                  <a:gd name="connsiteX5" fmla="*/ 217738 w 983786"/>
                  <a:gd name="connsiteY5" fmla="*/ 22348 h 111344"/>
                  <a:gd name="connsiteX6" fmla="*/ 5013 w 983786"/>
                  <a:gd name="connsiteY6" fmla="*/ 123 h 11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786" h="111344">
                    <a:moveTo>
                      <a:pt x="5013" y="123"/>
                    </a:moveTo>
                    <a:cubicBezTo>
                      <a:pt x="-20916" y="-1465"/>
                      <a:pt x="62163" y="12823"/>
                      <a:pt x="62163" y="12823"/>
                    </a:cubicBezTo>
                    <a:cubicBezTo>
                      <a:pt x="112963" y="23406"/>
                      <a:pt x="157413" y="47219"/>
                      <a:pt x="309813" y="63623"/>
                    </a:cubicBezTo>
                    <a:cubicBezTo>
                      <a:pt x="462213" y="80027"/>
                      <a:pt x="922059" y="113365"/>
                      <a:pt x="976563" y="111248"/>
                    </a:cubicBezTo>
                    <a:cubicBezTo>
                      <a:pt x="1031067" y="109131"/>
                      <a:pt x="763309" y="65740"/>
                      <a:pt x="636838" y="50923"/>
                    </a:cubicBezTo>
                    <a:cubicBezTo>
                      <a:pt x="510367" y="36106"/>
                      <a:pt x="324100" y="28698"/>
                      <a:pt x="217738" y="22348"/>
                    </a:cubicBezTo>
                    <a:cubicBezTo>
                      <a:pt x="111376" y="15998"/>
                      <a:pt x="30942" y="1711"/>
                      <a:pt x="5013" y="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4A5CC43-CAD9-430F-A2BD-73B6A8F27399}"/>
                  </a:ext>
                </a:extLst>
              </p:cNvPr>
              <p:cNvSpPr/>
              <p:nvPr/>
            </p:nvSpPr>
            <p:spPr>
              <a:xfrm>
                <a:off x="5805594" y="6482853"/>
                <a:ext cx="571633" cy="159275"/>
              </a:xfrm>
              <a:custGeom>
                <a:avLst/>
                <a:gdLst>
                  <a:gd name="connsiteX0" fmla="*/ 423 w 571633"/>
                  <a:gd name="connsiteY0" fmla="*/ 159247 h 159275"/>
                  <a:gd name="connsiteX1" fmla="*/ 385656 w 571633"/>
                  <a:gd name="connsiteY1" fmla="*/ 28014 h 159275"/>
                  <a:gd name="connsiteX2" fmla="*/ 569806 w 571633"/>
                  <a:gd name="connsiteY2" fmla="*/ 49180 h 159275"/>
                  <a:gd name="connsiteX3" fmla="*/ 470323 w 571633"/>
                  <a:gd name="connsiteY3" fmla="*/ 11080 h 159275"/>
                  <a:gd name="connsiteX4" fmla="*/ 313689 w 571633"/>
                  <a:gd name="connsiteY4" fmla="*/ 15314 h 159275"/>
                  <a:gd name="connsiteX5" fmla="*/ 423 w 571633"/>
                  <a:gd name="connsiteY5" fmla="*/ 159247 h 15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633" h="159275">
                    <a:moveTo>
                      <a:pt x="423" y="159247"/>
                    </a:moveTo>
                    <a:cubicBezTo>
                      <a:pt x="12417" y="161364"/>
                      <a:pt x="290759" y="46358"/>
                      <a:pt x="385656" y="28014"/>
                    </a:cubicBezTo>
                    <a:cubicBezTo>
                      <a:pt x="480553" y="9669"/>
                      <a:pt x="555695" y="52002"/>
                      <a:pt x="569806" y="49180"/>
                    </a:cubicBezTo>
                    <a:cubicBezTo>
                      <a:pt x="583917" y="46358"/>
                      <a:pt x="513009" y="16724"/>
                      <a:pt x="470323" y="11080"/>
                    </a:cubicBezTo>
                    <a:cubicBezTo>
                      <a:pt x="427637" y="5436"/>
                      <a:pt x="393064" y="-12908"/>
                      <a:pt x="313689" y="15314"/>
                    </a:cubicBezTo>
                    <a:cubicBezTo>
                      <a:pt x="234314" y="43536"/>
                      <a:pt x="-11571" y="157130"/>
                      <a:pt x="423" y="1592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485A0355-7400-49DB-8CB8-A0DD779FF08C}"/>
                  </a:ext>
                </a:extLst>
              </p:cNvPr>
              <p:cNvSpPr/>
              <p:nvPr/>
            </p:nvSpPr>
            <p:spPr>
              <a:xfrm>
                <a:off x="5936858" y="6379222"/>
                <a:ext cx="465138" cy="119504"/>
              </a:xfrm>
              <a:custGeom>
                <a:avLst/>
                <a:gdLst>
                  <a:gd name="connsiteX0" fmla="*/ 392 w 465138"/>
                  <a:gd name="connsiteY0" fmla="*/ 118945 h 119504"/>
                  <a:gd name="connsiteX1" fmla="*/ 273442 w 465138"/>
                  <a:gd name="connsiteY1" fmla="*/ 411 h 119504"/>
                  <a:gd name="connsiteX2" fmla="*/ 463942 w 465138"/>
                  <a:gd name="connsiteY2" fmla="*/ 78728 h 119504"/>
                  <a:gd name="connsiteX3" fmla="*/ 336942 w 465138"/>
                  <a:gd name="connsiteY3" fmla="*/ 46978 h 119504"/>
                  <a:gd name="connsiteX4" fmla="*/ 392 w 465138"/>
                  <a:gd name="connsiteY4" fmla="*/ 118945 h 11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138" h="119504">
                    <a:moveTo>
                      <a:pt x="392" y="118945"/>
                    </a:moveTo>
                    <a:cubicBezTo>
                      <a:pt x="-10191" y="111184"/>
                      <a:pt x="196184" y="7114"/>
                      <a:pt x="273442" y="411"/>
                    </a:cubicBezTo>
                    <a:cubicBezTo>
                      <a:pt x="350700" y="-6292"/>
                      <a:pt x="453359" y="70967"/>
                      <a:pt x="463942" y="78728"/>
                    </a:cubicBezTo>
                    <a:cubicBezTo>
                      <a:pt x="474525" y="86489"/>
                      <a:pt x="413495" y="42745"/>
                      <a:pt x="336942" y="46978"/>
                    </a:cubicBezTo>
                    <a:cubicBezTo>
                      <a:pt x="260389" y="51211"/>
                      <a:pt x="10975" y="126706"/>
                      <a:pt x="392" y="1189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866ADAFB-2A54-4B74-9B9F-9859FEDE4EF0}"/>
                  </a:ext>
                </a:extLst>
              </p:cNvPr>
              <p:cNvSpPr/>
              <p:nvPr/>
            </p:nvSpPr>
            <p:spPr>
              <a:xfrm>
                <a:off x="6498411" y="6443354"/>
                <a:ext cx="404103" cy="171722"/>
              </a:xfrm>
              <a:custGeom>
                <a:avLst/>
                <a:gdLst>
                  <a:gd name="connsiteX0" fmla="*/ 8222 w 404103"/>
                  <a:gd name="connsiteY0" fmla="*/ 4013 h 171722"/>
                  <a:gd name="connsiteX1" fmla="*/ 84422 w 404103"/>
                  <a:gd name="connsiteY1" fmla="*/ 18829 h 171722"/>
                  <a:gd name="connsiteX2" fmla="*/ 313022 w 404103"/>
                  <a:gd name="connsiteY2" fmla="*/ 71746 h 171722"/>
                  <a:gd name="connsiteX3" fmla="*/ 404039 w 404103"/>
                  <a:gd name="connsiteY3" fmla="*/ 171229 h 171722"/>
                  <a:gd name="connsiteX4" fmla="*/ 321489 w 404103"/>
                  <a:gd name="connsiteY4" fmla="*/ 105613 h 171722"/>
                  <a:gd name="connsiteX5" fmla="*/ 8222 w 404103"/>
                  <a:gd name="connsiteY5" fmla="*/ 4013 h 17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103" h="171722">
                    <a:moveTo>
                      <a:pt x="8222" y="4013"/>
                    </a:moveTo>
                    <a:cubicBezTo>
                      <a:pt x="-31289" y="-10451"/>
                      <a:pt x="84422" y="18829"/>
                      <a:pt x="84422" y="18829"/>
                    </a:cubicBezTo>
                    <a:cubicBezTo>
                      <a:pt x="135222" y="30118"/>
                      <a:pt x="259753" y="46346"/>
                      <a:pt x="313022" y="71746"/>
                    </a:cubicBezTo>
                    <a:cubicBezTo>
                      <a:pt x="366291" y="97146"/>
                      <a:pt x="402628" y="165584"/>
                      <a:pt x="404039" y="171229"/>
                    </a:cubicBezTo>
                    <a:cubicBezTo>
                      <a:pt x="405450" y="176874"/>
                      <a:pt x="383931" y="132777"/>
                      <a:pt x="321489" y="105613"/>
                    </a:cubicBezTo>
                    <a:cubicBezTo>
                      <a:pt x="259047" y="78449"/>
                      <a:pt x="47733" y="18477"/>
                      <a:pt x="8222" y="4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839EAE8A-B897-4338-B6F5-CC7E61E5C921}"/>
                  </a:ext>
                </a:extLst>
              </p:cNvPr>
              <p:cNvSpPr/>
              <p:nvPr/>
            </p:nvSpPr>
            <p:spPr>
              <a:xfrm>
                <a:off x="6470577" y="6550613"/>
                <a:ext cx="549399" cy="261160"/>
              </a:xfrm>
              <a:custGeom>
                <a:avLst/>
                <a:gdLst>
                  <a:gd name="connsiteX0" fmla="*/ 73 w 549399"/>
                  <a:gd name="connsiteY0" fmla="*/ 8937 h 261160"/>
                  <a:gd name="connsiteX1" fmla="*/ 222323 w 549399"/>
                  <a:gd name="connsiteY1" fmla="*/ 6820 h 261160"/>
                  <a:gd name="connsiteX2" fmla="*/ 315456 w 549399"/>
                  <a:gd name="connsiteY2" fmla="*/ 99954 h 261160"/>
                  <a:gd name="connsiteX3" fmla="*/ 539823 w 549399"/>
                  <a:gd name="connsiteY3" fmla="*/ 256587 h 261160"/>
                  <a:gd name="connsiteX4" fmla="*/ 491140 w 549399"/>
                  <a:gd name="connsiteY4" fmla="*/ 212137 h 261160"/>
                  <a:gd name="connsiteX5" fmla="*/ 336623 w 549399"/>
                  <a:gd name="connsiteY5" fmla="*/ 138054 h 261160"/>
                  <a:gd name="connsiteX6" fmla="*/ 199040 w 549399"/>
                  <a:gd name="connsiteY6" fmla="*/ 23754 h 261160"/>
                  <a:gd name="connsiteX7" fmla="*/ 73 w 549399"/>
                  <a:gd name="connsiteY7" fmla="*/ 8937 h 26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9399" h="261160">
                    <a:moveTo>
                      <a:pt x="73" y="8937"/>
                    </a:moveTo>
                    <a:cubicBezTo>
                      <a:pt x="3954" y="6115"/>
                      <a:pt x="169759" y="-8350"/>
                      <a:pt x="222323" y="6820"/>
                    </a:cubicBezTo>
                    <a:cubicBezTo>
                      <a:pt x="274887" y="21990"/>
                      <a:pt x="262539" y="58326"/>
                      <a:pt x="315456" y="99954"/>
                    </a:cubicBezTo>
                    <a:cubicBezTo>
                      <a:pt x="368373" y="141582"/>
                      <a:pt x="510542" y="237890"/>
                      <a:pt x="539823" y="256587"/>
                    </a:cubicBezTo>
                    <a:cubicBezTo>
                      <a:pt x="569104" y="275284"/>
                      <a:pt x="525007" y="231892"/>
                      <a:pt x="491140" y="212137"/>
                    </a:cubicBezTo>
                    <a:cubicBezTo>
                      <a:pt x="457273" y="192382"/>
                      <a:pt x="385306" y="169451"/>
                      <a:pt x="336623" y="138054"/>
                    </a:cubicBezTo>
                    <a:cubicBezTo>
                      <a:pt x="287940" y="106657"/>
                      <a:pt x="250193" y="45626"/>
                      <a:pt x="199040" y="23754"/>
                    </a:cubicBezTo>
                    <a:cubicBezTo>
                      <a:pt x="147887" y="1882"/>
                      <a:pt x="-3808" y="11759"/>
                      <a:pt x="73" y="89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9B5945AE-2D12-4D38-9171-4CC8D213F843}"/>
                  </a:ext>
                </a:extLst>
              </p:cNvPr>
              <p:cNvSpPr/>
              <p:nvPr/>
            </p:nvSpPr>
            <p:spPr>
              <a:xfrm>
                <a:off x="5701517" y="6505783"/>
                <a:ext cx="327932" cy="173225"/>
              </a:xfrm>
              <a:custGeom>
                <a:avLst/>
                <a:gdLst>
                  <a:gd name="connsiteX0" fmla="*/ 324633 w 327932"/>
                  <a:gd name="connsiteY0" fmla="*/ 2967 h 173225"/>
                  <a:gd name="connsiteX1" fmla="*/ 127783 w 327932"/>
                  <a:gd name="connsiteY1" fmla="*/ 77050 h 173225"/>
                  <a:gd name="connsiteX2" fmla="*/ 21950 w 327932"/>
                  <a:gd name="connsiteY2" fmla="*/ 163834 h 173225"/>
                  <a:gd name="connsiteX3" fmla="*/ 19833 w 327932"/>
                  <a:gd name="connsiteY3" fmla="*/ 155367 h 173225"/>
                  <a:gd name="connsiteX4" fmla="*/ 235733 w 327932"/>
                  <a:gd name="connsiteY4" fmla="*/ 26250 h 173225"/>
                  <a:gd name="connsiteX5" fmla="*/ 324633 w 327932"/>
                  <a:gd name="connsiteY5" fmla="*/ 2967 h 1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932" h="173225">
                    <a:moveTo>
                      <a:pt x="324633" y="2967"/>
                    </a:moveTo>
                    <a:cubicBezTo>
                      <a:pt x="306641" y="11434"/>
                      <a:pt x="178230" y="50239"/>
                      <a:pt x="127783" y="77050"/>
                    </a:cubicBezTo>
                    <a:cubicBezTo>
                      <a:pt x="77336" y="103861"/>
                      <a:pt x="39942" y="150781"/>
                      <a:pt x="21950" y="163834"/>
                    </a:cubicBezTo>
                    <a:cubicBezTo>
                      <a:pt x="3958" y="176887"/>
                      <a:pt x="-15797" y="178298"/>
                      <a:pt x="19833" y="155367"/>
                    </a:cubicBezTo>
                    <a:cubicBezTo>
                      <a:pt x="55463" y="132436"/>
                      <a:pt x="188108" y="47769"/>
                      <a:pt x="235733" y="26250"/>
                    </a:cubicBezTo>
                    <a:cubicBezTo>
                      <a:pt x="283358" y="4731"/>
                      <a:pt x="342625" y="-5500"/>
                      <a:pt x="324633" y="2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BDA10F59-19C1-4844-8523-B63F965F8E19}"/>
                  </a:ext>
                </a:extLst>
              </p:cNvPr>
              <p:cNvSpPr/>
              <p:nvPr/>
            </p:nvSpPr>
            <p:spPr>
              <a:xfrm>
                <a:off x="6008064" y="6713213"/>
                <a:ext cx="828769" cy="91974"/>
              </a:xfrm>
              <a:custGeom>
                <a:avLst/>
                <a:gdLst>
                  <a:gd name="connsiteX0" fmla="*/ 9619 w 828769"/>
                  <a:gd name="connsiteY0" fmla="*/ 854 h 91974"/>
                  <a:gd name="connsiteX1" fmla="*/ 87936 w 828769"/>
                  <a:gd name="connsiteY1" fmla="*/ 32604 h 91974"/>
                  <a:gd name="connsiteX2" fmla="*/ 356753 w 828769"/>
                  <a:gd name="connsiteY2" fmla="*/ 83404 h 91974"/>
                  <a:gd name="connsiteX3" fmla="*/ 532436 w 828769"/>
                  <a:gd name="connsiteY3" fmla="*/ 83404 h 91974"/>
                  <a:gd name="connsiteX4" fmla="*/ 828769 w 828769"/>
                  <a:gd name="connsiteY4" fmla="*/ 58004 h 91974"/>
                  <a:gd name="connsiteX5" fmla="*/ 532436 w 828769"/>
                  <a:gd name="connsiteY5" fmla="*/ 91870 h 91974"/>
                  <a:gd name="connsiteX6" fmla="*/ 278436 w 828769"/>
                  <a:gd name="connsiteY6" fmla="*/ 66470 h 91974"/>
                  <a:gd name="connsiteX7" fmla="*/ 9619 w 828769"/>
                  <a:gd name="connsiteY7" fmla="*/ 854 h 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8769" h="91974">
                    <a:moveTo>
                      <a:pt x="9619" y="854"/>
                    </a:moveTo>
                    <a:cubicBezTo>
                      <a:pt x="-22131" y="-4790"/>
                      <a:pt x="30080" y="18846"/>
                      <a:pt x="87936" y="32604"/>
                    </a:cubicBezTo>
                    <a:cubicBezTo>
                      <a:pt x="145792" y="46362"/>
                      <a:pt x="282670" y="74937"/>
                      <a:pt x="356753" y="83404"/>
                    </a:cubicBezTo>
                    <a:cubicBezTo>
                      <a:pt x="430836" y="91871"/>
                      <a:pt x="453767" y="87637"/>
                      <a:pt x="532436" y="83404"/>
                    </a:cubicBezTo>
                    <a:cubicBezTo>
                      <a:pt x="611105" y="79171"/>
                      <a:pt x="828769" y="56593"/>
                      <a:pt x="828769" y="58004"/>
                    </a:cubicBezTo>
                    <a:cubicBezTo>
                      <a:pt x="828769" y="59415"/>
                      <a:pt x="624158" y="90459"/>
                      <a:pt x="532436" y="91870"/>
                    </a:cubicBezTo>
                    <a:cubicBezTo>
                      <a:pt x="440714" y="93281"/>
                      <a:pt x="363808" y="80228"/>
                      <a:pt x="278436" y="66470"/>
                    </a:cubicBezTo>
                    <a:cubicBezTo>
                      <a:pt x="193064" y="52712"/>
                      <a:pt x="41369" y="6498"/>
                      <a:pt x="9619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A1657299-7418-4209-920D-A54CDE05F7D9}"/>
                  </a:ext>
                </a:extLst>
              </p:cNvPr>
              <p:cNvSpPr/>
              <p:nvPr/>
            </p:nvSpPr>
            <p:spPr>
              <a:xfrm>
                <a:off x="5839663" y="6730932"/>
                <a:ext cx="405148" cy="187091"/>
              </a:xfrm>
              <a:custGeom>
                <a:avLst/>
                <a:gdLst>
                  <a:gd name="connsiteX0" fmla="*/ 220 w 405148"/>
                  <a:gd name="connsiteY0" fmla="*/ 68 h 187091"/>
                  <a:gd name="connsiteX1" fmla="*/ 241520 w 405148"/>
                  <a:gd name="connsiteY1" fmla="*/ 152468 h 187091"/>
                  <a:gd name="connsiteX2" fmla="*/ 404504 w 405148"/>
                  <a:gd name="connsiteY2" fmla="*/ 186335 h 187091"/>
                  <a:gd name="connsiteX3" fmla="*/ 285970 w 405148"/>
                  <a:gd name="connsiteY3" fmla="*/ 133418 h 187091"/>
                  <a:gd name="connsiteX4" fmla="*/ 220 w 405148"/>
                  <a:gd name="connsiteY4" fmla="*/ 68 h 18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148" h="187091">
                    <a:moveTo>
                      <a:pt x="220" y="68"/>
                    </a:moveTo>
                    <a:cubicBezTo>
                      <a:pt x="-7188" y="3243"/>
                      <a:pt x="174139" y="121424"/>
                      <a:pt x="241520" y="152468"/>
                    </a:cubicBezTo>
                    <a:cubicBezTo>
                      <a:pt x="308901" y="183512"/>
                      <a:pt x="397096" y="189510"/>
                      <a:pt x="404504" y="186335"/>
                    </a:cubicBezTo>
                    <a:cubicBezTo>
                      <a:pt x="411912" y="183160"/>
                      <a:pt x="354409" y="161288"/>
                      <a:pt x="285970" y="133418"/>
                    </a:cubicBezTo>
                    <a:cubicBezTo>
                      <a:pt x="217531" y="105549"/>
                      <a:pt x="7628" y="-3107"/>
                      <a:pt x="220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D053EECA-E522-4594-8D10-CDA30478D803}"/>
                  </a:ext>
                </a:extLst>
              </p:cNvPr>
              <p:cNvSpPr/>
              <p:nvPr/>
            </p:nvSpPr>
            <p:spPr>
              <a:xfrm>
                <a:off x="6510854" y="6813361"/>
                <a:ext cx="397953" cy="152728"/>
              </a:xfrm>
              <a:custGeom>
                <a:avLst/>
                <a:gdLst>
                  <a:gd name="connsiteX0" fmla="*/ 397946 w 397953"/>
                  <a:gd name="connsiteY0" fmla="*/ 189 h 152728"/>
                  <a:gd name="connsiteX1" fmla="*/ 188396 w 397953"/>
                  <a:gd name="connsiteY1" fmla="*/ 78506 h 152728"/>
                  <a:gd name="connsiteX2" fmla="*/ 13 w 397953"/>
                  <a:gd name="connsiteY2" fmla="*/ 152589 h 152728"/>
                  <a:gd name="connsiteX3" fmla="*/ 179929 w 397953"/>
                  <a:gd name="connsiteY3" fmla="*/ 59456 h 152728"/>
                  <a:gd name="connsiteX4" fmla="*/ 397946 w 397953"/>
                  <a:gd name="connsiteY4" fmla="*/ 189 h 15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53" h="152728">
                    <a:moveTo>
                      <a:pt x="397946" y="189"/>
                    </a:moveTo>
                    <a:cubicBezTo>
                      <a:pt x="399357" y="3364"/>
                      <a:pt x="188396" y="78506"/>
                      <a:pt x="188396" y="78506"/>
                    </a:cubicBezTo>
                    <a:cubicBezTo>
                      <a:pt x="122074" y="103906"/>
                      <a:pt x="1424" y="155764"/>
                      <a:pt x="13" y="152589"/>
                    </a:cubicBezTo>
                    <a:cubicBezTo>
                      <a:pt x="-1398" y="149414"/>
                      <a:pt x="110079" y="84503"/>
                      <a:pt x="179929" y="59456"/>
                    </a:cubicBezTo>
                    <a:cubicBezTo>
                      <a:pt x="249779" y="34409"/>
                      <a:pt x="396535" y="-2986"/>
                      <a:pt x="397946" y="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F339415F-C660-4E59-8384-0729E6F02D26}"/>
                  </a:ext>
                </a:extLst>
              </p:cNvPr>
              <p:cNvSpPr/>
              <p:nvPr/>
            </p:nvSpPr>
            <p:spPr>
              <a:xfrm>
                <a:off x="6098448" y="6980517"/>
                <a:ext cx="623626" cy="25616"/>
              </a:xfrm>
              <a:custGeom>
                <a:avLst/>
                <a:gdLst>
                  <a:gd name="connsiteX0" fmla="*/ 331985 w 623626"/>
                  <a:gd name="connsiteY0" fmla="*/ 17183 h 25616"/>
                  <a:gd name="connsiteX1" fmla="*/ 611385 w 623626"/>
                  <a:gd name="connsiteY1" fmla="*/ 250 h 25616"/>
                  <a:gd name="connsiteX2" fmla="*/ 577519 w 623626"/>
                  <a:gd name="connsiteY2" fmla="*/ 6600 h 25616"/>
                  <a:gd name="connsiteX3" fmla="*/ 3902 w 623626"/>
                  <a:gd name="connsiteY3" fmla="*/ 23533 h 25616"/>
                  <a:gd name="connsiteX4" fmla="*/ 331985 w 623626"/>
                  <a:gd name="connsiteY4" fmla="*/ 17183 h 2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26" h="25616">
                    <a:moveTo>
                      <a:pt x="331985" y="17183"/>
                    </a:moveTo>
                    <a:cubicBezTo>
                      <a:pt x="433232" y="13303"/>
                      <a:pt x="570463" y="2014"/>
                      <a:pt x="611385" y="250"/>
                    </a:cubicBezTo>
                    <a:cubicBezTo>
                      <a:pt x="652307" y="-1514"/>
                      <a:pt x="577519" y="6600"/>
                      <a:pt x="577519" y="6600"/>
                    </a:cubicBezTo>
                    <a:lnTo>
                      <a:pt x="3902" y="23533"/>
                    </a:lnTo>
                    <a:cubicBezTo>
                      <a:pt x="-35256" y="29530"/>
                      <a:pt x="230738" y="21063"/>
                      <a:pt x="331985" y="171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7128D4DC-BA37-4FCD-8A8C-F19A38893C75}"/>
                  </a:ext>
                </a:extLst>
              </p:cNvPr>
              <p:cNvSpPr/>
              <p:nvPr/>
            </p:nvSpPr>
            <p:spPr>
              <a:xfrm>
                <a:off x="6961475" y="4735991"/>
                <a:ext cx="605718" cy="85760"/>
              </a:xfrm>
              <a:custGeom>
                <a:avLst/>
                <a:gdLst>
                  <a:gd name="connsiteX0" fmla="*/ 1300 w 605718"/>
                  <a:gd name="connsiteY0" fmla="*/ 36034 h 85760"/>
                  <a:gd name="connsiteX1" fmla="*/ 102900 w 605718"/>
                  <a:gd name="connsiteY1" fmla="*/ 36034 h 85760"/>
                  <a:gd name="connsiteX2" fmla="*/ 436275 w 605718"/>
                  <a:gd name="connsiteY2" fmla="*/ 1109 h 85760"/>
                  <a:gd name="connsiteX3" fmla="*/ 601375 w 605718"/>
                  <a:gd name="connsiteY3" fmla="*/ 83659 h 85760"/>
                  <a:gd name="connsiteX4" fmla="*/ 522000 w 605718"/>
                  <a:gd name="connsiteY4" fmla="*/ 58259 h 85760"/>
                  <a:gd name="connsiteX5" fmla="*/ 156875 w 605718"/>
                  <a:gd name="connsiteY5" fmla="*/ 26509 h 85760"/>
                  <a:gd name="connsiteX6" fmla="*/ 1300 w 605718"/>
                  <a:gd name="connsiteY6" fmla="*/ 36034 h 8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718" h="85760">
                    <a:moveTo>
                      <a:pt x="1300" y="36034"/>
                    </a:moveTo>
                    <a:cubicBezTo>
                      <a:pt x="-7696" y="37621"/>
                      <a:pt x="30404" y="41855"/>
                      <a:pt x="102900" y="36034"/>
                    </a:cubicBezTo>
                    <a:cubicBezTo>
                      <a:pt x="175396" y="30213"/>
                      <a:pt x="353196" y="-6828"/>
                      <a:pt x="436275" y="1109"/>
                    </a:cubicBezTo>
                    <a:cubicBezTo>
                      <a:pt x="519354" y="9046"/>
                      <a:pt x="587088" y="74134"/>
                      <a:pt x="601375" y="83659"/>
                    </a:cubicBezTo>
                    <a:cubicBezTo>
                      <a:pt x="615662" y="93184"/>
                      <a:pt x="596083" y="67784"/>
                      <a:pt x="522000" y="58259"/>
                    </a:cubicBezTo>
                    <a:cubicBezTo>
                      <a:pt x="447917" y="48734"/>
                      <a:pt x="242600" y="29155"/>
                      <a:pt x="156875" y="26509"/>
                    </a:cubicBezTo>
                    <a:cubicBezTo>
                      <a:pt x="71150" y="23863"/>
                      <a:pt x="10296" y="34447"/>
                      <a:pt x="1300" y="360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CD1E95EC-D981-4295-874B-25F298AC274B}"/>
                  </a:ext>
                </a:extLst>
              </p:cNvPr>
              <p:cNvSpPr/>
              <p:nvPr/>
            </p:nvSpPr>
            <p:spPr>
              <a:xfrm>
                <a:off x="5076465" y="4564734"/>
                <a:ext cx="578890" cy="169271"/>
              </a:xfrm>
              <a:custGeom>
                <a:avLst/>
                <a:gdLst>
                  <a:gd name="connsiteX0" fmla="*/ 360 w 578890"/>
                  <a:gd name="connsiteY0" fmla="*/ 169191 h 169271"/>
                  <a:gd name="connsiteX1" fmla="*/ 311510 w 578890"/>
                  <a:gd name="connsiteY1" fmla="*/ 26316 h 169271"/>
                  <a:gd name="connsiteX2" fmla="*/ 578210 w 578890"/>
                  <a:gd name="connsiteY2" fmla="*/ 42191 h 169271"/>
                  <a:gd name="connsiteX3" fmla="*/ 375010 w 578890"/>
                  <a:gd name="connsiteY3" fmla="*/ 4091 h 169271"/>
                  <a:gd name="connsiteX4" fmla="*/ 360 w 578890"/>
                  <a:gd name="connsiteY4" fmla="*/ 169191 h 16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890" h="169271">
                    <a:moveTo>
                      <a:pt x="360" y="169191"/>
                    </a:moveTo>
                    <a:cubicBezTo>
                      <a:pt x="-10223" y="172895"/>
                      <a:pt x="215202" y="47483"/>
                      <a:pt x="311510" y="26316"/>
                    </a:cubicBezTo>
                    <a:cubicBezTo>
                      <a:pt x="407818" y="5149"/>
                      <a:pt x="567627" y="45895"/>
                      <a:pt x="578210" y="42191"/>
                    </a:cubicBezTo>
                    <a:cubicBezTo>
                      <a:pt x="588793" y="38487"/>
                      <a:pt x="473964" y="-14959"/>
                      <a:pt x="375010" y="4091"/>
                    </a:cubicBezTo>
                    <a:cubicBezTo>
                      <a:pt x="276056" y="23141"/>
                      <a:pt x="10943" y="165487"/>
                      <a:pt x="360" y="1691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578CBC1F-6123-4064-950F-C7972074A568}"/>
                  </a:ext>
                </a:extLst>
              </p:cNvPr>
              <p:cNvSpPr/>
              <p:nvPr/>
            </p:nvSpPr>
            <p:spPr>
              <a:xfrm>
                <a:off x="5939928" y="4436320"/>
                <a:ext cx="982111" cy="273328"/>
              </a:xfrm>
              <a:custGeom>
                <a:avLst/>
                <a:gdLst>
                  <a:gd name="connsiteX0" fmla="*/ 22722 w 982111"/>
                  <a:gd name="connsiteY0" fmla="*/ 11855 h 273328"/>
                  <a:gd name="connsiteX1" fmla="*/ 130672 w 982111"/>
                  <a:gd name="connsiteY1" fmla="*/ 30905 h 273328"/>
                  <a:gd name="connsiteX2" fmla="*/ 425947 w 982111"/>
                  <a:gd name="connsiteY2" fmla="*/ 126155 h 273328"/>
                  <a:gd name="connsiteX3" fmla="*/ 498972 w 982111"/>
                  <a:gd name="connsiteY3" fmla="*/ 272205 h 273328"/>
                  <a:gd name="connsiteX4" fmla="*/ 641847 w 982111"/>
                  <a:gd name="connsiteY4" fmla="*/ 186480 h 273328"/>
                  <a:gd name="connsiteX5" fmla="*/ 981572 w 982111"/>
                  <a:gd name="connsiteY5" fmla="*/ 56305 h 273328"/>
                  <a:gd name="connsiteX6" fmla="*/ 556122 w 982111"/>
                  <a:gd name="connsiteY6" fmla="*/ 199180 h 273328"/>
                  <a:gd name="connsiteX7" fmla="*/ 22722 w 982111"/>
                  <a:gd name="connsiteY7" fmla="*/ 11855 h 27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111" h="273328">
                    <a:moveTo>
                      <a:pt x="22722" y="11855"/>
                    </a:moveTo>
                    <a:cubicBezTo>
                      <a:pt x="-48186" y="-16191"/>
                      <a:pt x="63468" y="11855"/>
                      <a:pt x="130672" y="30905"/>
                    </a:cubicBezTo>
                    <a:cubicBezTo>
                      <a:pt x="197876" y="49955"/>
                      <a:pt x="364564" y="85938"/>
                      <a:pt x="425947" y="126155"/>
                    </a:cubicBezTo>
                    <a:cubicBezTo>
                      <a:pt x="487330" y="166372"/>
                      <a:pt x="462989" y="262151"/>
                      <a:pt x="498972" y="272205"/>
                    </a:cubicBezTo>
                    <a:cubicBezTo>
                      <a:pt x="534955" y="282259"/>
                      <a:pt x="561414" y="222463"/>
                      <a:pt x="641847" y="186480"/>
                    </a:cubicBezTo>
                    <a:cubicBezTo>
                      <a:pt x="722280" y="150497"/>
                      <a:pt x="995860" y="54188"/>
                      <a:pt x="981572" y="56305"/>
                    </a:cubicBezTo>
                    <a:cubicBezTo>
                      <a:pt x="967285" y="58422"/>
                      <a:pt x="715401" y="204472"/>
                      <a:pt x="556122" y="199180"/>
                    </a:cubicBezTo>
                    <a:cubicBezTo>
                      <a:pt x="396843" y="193888"/>
                      <a:pt x="93630" y="39901"/>
                      <a:pt x="22722" y="11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D8217C84-C9BA-4421-B104-87E6B7F88D6B}"/>
                  </a:ext>
                </a:extLst>
              </p:cNvPr>
              <p:cNvSpPr/>
              <p:nvPr/>
            </p:nvSpPr>
            <p:spPr>
              <a:xfrm>
                <a:off x="7465305" y="3466810"/>
                <a:ext cx="493601" cy="1563794"/>
              </a:xfrm>
              <a:custGeom>
                <a:avLst/>
                <a:gdLst>
                  <a:gd name="connsiteX0" fmla="*/ 8645 w 493601"/>
                  <a:gd name="connsiteY0" fmla="*/ 32040 h 1563794"/>
                  <a:gd name="connsiteX1" fmla="*/ 141995 w 493601"/>
                  <a:gd name="connsiteY1" fmla="*/ 324140 h 1563794"/>
                  <a:gd name="connsiteX2" fmla="*/ 278520 w 493601"/>
                  <a:gd name="connsiteY2" fmla="*/ 508290 h 1563794"/>
                  <a:gd name="connsiteX3" fmla="*/ 484895 w 493601"/>
                  <a:gd name="connsiteY3" fmla="*/ 1041690 h 1563794"/>
                  <a:gd name="connsiteX4" fmla="*/ 449970 w 493601"/>
                  <a:gd name="connsiteY4" fmla="*/ 1562390 h 1563794"/>
                  <a:gd name="connsiteX5" fmla="*/ 402345 w 493601"/>
                  <a:gd name="connsiteY5" fmla="*/ 1155990 h 1563794"/>
                  <a:gd name="connsiteX6" fmla="*/ 8645 w 493601"/>
                  <a:gd name="connsiteY6" fmla="*/ 32040 h 15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01" h="1563794">
                    <a:moveTo>
                      <a:pt x="8645" y="32040"/>
                    </a:moveTo>
                    <a:cubicBezTo>
                      <a:pt x="-34747" y="-106602"/>
                      <a:pt x="97016" y="244765"/>
                      <a:pt x="141995" y="324140"/>
                    </a:cubicBezTo>
                    <a:cubicBezTo>
                      <a:pt x="186974" y="403515"/>
                      <a:pt x="221370" y="388698"/>
                      <a:pt x="278520" y="508290"/>
                    </a:cubicBezTo>
                    <a:cubicBezTo>
                      <a:pt x="335670" y="627882"/>
                      <a:pt x="456320" y="866007"/>
                      <a:pt x="484895" y="1041690"/>
                    </a:cubicBezTo>
                    <a:cubicBezTo>
                      <a:pt x="513470" y="1217373"/>
                      <a:pt x="463728" y="1543340"/>
                      <a:pt x="449970" y="1562390"/>
                    </a:cubicBezTo>
                    <a:cubicBezTo>
                      <a:pt x="436212" y="1581440"/>
                      <a:pt x="474312" y="1404698"/>
                      <a:pt x="402345" y="1155990"/>
                    </a:cubicBezTo>
                    <a:cubicBezTo>
                      <a:pt x="330378" y="907282"/>
                      <a:pt x="52037" y="170682"/>
                      <a:pt x="8645" y="32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0F2FDE09-A687-4A18-9216-AE5E1E609E73}"/>
                  </a:ext>
                </a:extLst>
              </p:cNvPr>
              <p:cNvSpPr/>
              <p:nvPr/>
            </p:nvSpPr>
            <p:spPr>
              <a:xfrm>
                <a:off x="5799623" y="2768745"/>
                <a:ext cx="1649630" cy="902666"/>
              </a:xfrm>
              <a:custGeom>
                <a:avLst/>
                <a:gdLst>
                  <a:gd name="connsiteX0" fmla="*/ 4277 w 1649630"/>
                  <a:gd name="connsiteY0" fmla="*/ 6205 h 902666"/>
                  <a:gd name="connsiteX1" fmla="*/ 1020277 w 1649630"/>
                  <a:gd name="connsiteY1" fmla="*/ 247505 h 902666"/>
                  <a:gd name="connsiteX2" fmla="*/ 1617177 w 1649630"/>
                  <a:gd name="connsiteY2" fmla="*/ 866630 h 902666"/>
                  <a:gd name="connsiteX3" fmla="*/ 1556852 w 1649630"/>
                  <a:gd name="connsiteY3" fmla="*/ 790430 h 902666"/>
                  <a:gd name="connsiteX4" fmla="*/ 1442552 w 1649630"/>
                  <a:gd name="connsiteY4" fmla="*/ 469755 h 902666"/>
                  <a:gd name="connsiteX5" fmla="*/ 4277 w 1649630"/>
                  <a:gd name="connsiteY5" fmla="*/ 6205 h 90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9630" h="902666">
                    <a:moveTo>
                      <a:pt x="4277" y="6205"/>
                    </a:moveTo>
                    <a:cubicBezTo>
                      <a:pt x="-66102" y="-30837"/>
                      <a:pt x="751460" y="104101"/>
                      <a:pt x="1020277" y="247505"/>
                    </a:cubicBezTo>
                    <a:cubicBezTo>
                      <a:pt x="1289094" y="390909"/>
                      <a:pt x="1527748" y="776143"/>
                      <a:pt x="1617177" y="866630"/>
                    </a:cubicBezTo>
                    <a:cubicBezTo>
                      <a:pt x="1706606" y="957117"/>
                      <a:pt x="1585956" y="856576"/>
                      <a:pt x="1556852" y="790430"/>
                    </a:cubicBezTo>
                    <a:cubicBezTo>
                      <a:pt x="1527748" y="724284"/>
                      <a:pt x="1695494" y="601517"/>
                      <a:pt x="1442552" y="469755"/>
                    </a:cubicBezTo>
                    <a:cubicBezTo>
                      <a:pt x="1189610" y="337993"/>
                      <a:pt x="74656" y="43247"/>
                      <a:pt x="4277" y="6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6AF03F4-55EA-43D3-B160-EE912D374994}"/>
                  </a:ext>
                </a:extLst>
              </p:cNvPr>
              <p:cNvSpPr/>
              <p:nvPr/>
            </p:nvSpPr>
            <p:spPr>
              <a:xfrm>
                <a:off x="4359151" y="2844319"/>
                <a:ext cx="1634377" cy="527539"/>
              </a:xfrm>
              <a:custGeom>
                <a:avLst/>
                <a:gdLst>
                  <a:gd name="connsiteX0" fmla="*/ 1632074 w 1634377"/>
                  <a:gd name="connsiteY0" fmla="*/ 3656 h 527539"/>
                  <a:gd name="connsiteX1" fmla="*/ 819274 w 1634377"/>
                  <a:gd name="connsiteY1" fmla="*/ 51281 h 527539"/>
                  <a:gd name="connsiteX2" fmla="*/ 454149 w 1634377"/>
                  <a:gd name="connsiteY2" fmla="*/ 349731 h 527539"/>
                  <a:gd name="connsiteX3" fmla="*/ 124 w 1634377"/>
                  <a:gd name="connsiteY3" fmla="*/ 527531 h 527539"/>
                  <a:gd name="connsiteX4" fmla="*/ 498599 w 1634377"/>
                  <a:gd name="connsiteY4" fmla="*/ 356081 h 527539"/>
                  <a:gd name="connsiteX5" fmla="*/ 1044699 w 1634377"/>
                  <a:gd name="connsiteY5" fmla="*/ 92556 h 527539"/>
                  <a:gd name="connsiteX6" fmla="*/ 1632074 w 1634377"/>
                  <a:gd name="connsiteY6" fmla="*/ 3656 h 5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377" h="527539">
                    <a:moveTo>
                      <a:pt x="1632074" y="3656"/>
                    </a:moveTo>
                    <a:cubicBezTo>
                      <a:pt x="1594503" y="-3223"/>
                      <a:pt x="1015595" y="-6398"/>
                      <a:pt x="819274" y="51281"/>
                    </a:cubicBezTo>
                    <a:cubicBezTo>
                      <a:pt x="622953" y="108960"/>
                      <a:pt x="590674" y="270356"/>
                      <a:pt x="454149" y="349731"/>
                    </a:cubicBezTo>
                    <a:cubicBezTo>
                      <a:pt x="317624" y="429106"/>
                      <a:pt x="-7284" y="526473"/>
                      <a:pt x="124" y="527531"/>
                    </a:cubicBezTo>
                    <a:cubicBezTo>
                      <a:pt x="7532" y="528589"/>
                      <a:pt x="324503" y="428577"/>
                      <a:pt x="498599" y="356081"/>
                    </a:cubicBezTo>
                    <a:cubicBezTo>
                      <a:pt x="672695" y="283585"/>
                      <a:pt x="851553" y="149177"/>
                      <a:pt x="1044699" y="92556"/>
                    </a:cubicBezTo>
                    <a:cubicBezTo>
                      <a:pt x="1237845" y="35935"/>
                      <a:pt x="1669645" y="10535"/>
                      <a:pt x="1632074" y="3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9E9C00EE-D01E-4D32-8AF7-268A3B66A053}"/>
                  </a:ext>
                </a:extLst>
              </p:cNvPr>
              <p:cNvSpPr/>
              <p:nvPr/>
            </p:nvSpPr>
            <p:spPr>
              <a:xfrm>
                <a:off x="4476743" y="3218060"/>
                <a:ext cx="684488" cy="296670"/>
              </a:xfrm>
              <a:custGeom>
                <a:avLst/>
                <a:gdLst>
                  <a:gd name="connsiteX0" fmla="*/ 679457 w 684488"/>
                  <a:gd name="connsiteY0" fmla="*/ 10915 h 296670"/>
                  <a:gd name="connsiteX1" fmla="*/ 225432 w 684488"/>
                  <a:gd name="connsiteY1" fmla="*/ 99815 h 296670"/>
                  <a:gd name="connsiteX2" fmla="*/ 7 w 684488"/>
                  <a:gd name="connsiteY2" fmla="*/ 296665 h 296670"/>
                  <a:gd name="connsiteX3" fmla="*/ 231782 w 684488"/>
                  <a:gd name="connsiteY3" fmla="*/ 93465 h 296670"/>
                  <a:gd name="connsiteX4" fmla="*/ 454032 w 684488"/>
                  <a:gd name="connsiteY4" fmla="*/ 10915 h 296670"/>
                  <a:gd name="connsiteX5" fmla="*/ 679457 w 684488"/>
                  <a:gd name="connsiteY5" fmla="*/ 10915 h 29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88" h="296670">
                    <a:moveTo>
                      <a:pt x="679457" y="10915"/>
                    </a:moveTo>
                    <a:cubicBezTo>
                      <a:pt x="641357" y="25732"/>
                      <a:pt x="338674" y="52190"/>
                      <a:pt x="225432" y="99815"/>
                    </a:cubicBezTo>
                    <a:cubicBezTo>
                      <a:pt x="112190" y="147440"/>
                      <a:pt x="-1051" y="297723"/>
                      <a:pt x="7" y="296665"/>
                    </a:cubicBezTo>
                    <a:cubicBezTo>
                      <a:pt x="1065" y="295607"/>
                      <a:pt x="156111" y="141090"/>
                      <a:pt x="231782" y="93465"/>
                    </a:cubicBezTo>
                    <a:cubicBezTo>
                      <a:pt x="307453" y="45840"/>
                      <a:pt x="378890" y="25203"/>
                      <a:pt x="454032" y="10915"/>
                    </a:cubicBezTo>
                    <a:cubicBezTo>
                      <a:pt x="529174" y="-3373"/>
                      <a:pt x="717557" y="-3902"/>
                      <a:pt x="679457" y="10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D6C6E0A2-FC04-4808-B3D8-38856C131B00}"/>
                  </a:ext>
                </a:extLst>
              </p:cNvPr>
              <p:cNvSpPr/>
              <p:nvPr/>
            </p:nvSpPr>
            <p:spPr>
              <a:xfrm>
                <a:off x="4330694" y="3252515"/>
                <a:ext cx="929419" cy="430486"/>
              </a:xfrm>
              <a:custGeom>
                <a:avLst/>
                <a:gdLst>
                  <a:gd name="connsiteX0" fmla="*/ 889006 w 929419"/>
                  <a:gd name="connsiteY0" fmla="*/ 5035 h 430486"/>
                  <a:gd name="connsiteX1" fmla="*/ 269881 w 929419"/>
                  <a:gd name="connsiteY1" fmla="*/ 233635 h 430486"/>
                  <a:gd name="connsiteX2" fmla="*/ 6 w 929419"/>
                  <a:gd name="connsiteY2" fmla="*/ 430485 h 430486"/>
                  <a:gd name="connsiteX3" fmla="*/ 263531 w 929419"/>
                  <a:gd name="connsiteY3" fmla="*/ 236810 h 430486"/>
                  <a:gd name="connsiteX4" fmla="*/ 803281 w 929419"/>
                  <a:gd name="connsiteY4" fmla="*/ 87585 h 430486"/>
                  <a:gd name="connsiteX5" fmla="*/ 889006 w 929419"/>
                  <a:gd name="connsiteY5" fmla="*/ 5035 h 4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419" h="430486">
                    <a:moveTo>
                      <a:pt x="889006" y="5035"/>
                    </a:moveTo>
                    <a:cubicBezTo>
                      <a:pt x="800106" y="29377"/>
                      <a:pt x="418048" y="162727"/>
                      <a:pt x="269881" y="233635"/>
                    </a:cubicBezTo>
                    <a:cubicBezTo>
                      <a:pt x="121714" y="304543"/>
                      <a:pt x="1064" y="429956"/>
                      <a:pt x="6" y="430485"/>
                    </a:cubicBezTo>
                    <a:cubicBezTo>
                      <a:pt x="-1052" y="431014"/>
                      <a:pt x="129652" y="293960"/>
                      <a:pt x="263531" y="236810"/>
                    </a:cubicBezTo>
                    <a:cubicBezTo>
                      <a:pt x="397410" y="179660"/>
                      <a:pt x="699564" y="124627"/>
                      <a:pt x="803281" y="87585"/>
                    </a:cubicBezTo>
                    <a:cubicBezTo>
                      <a:pt x="906998" y="50543"/>
                      <a:pt x="977906" y="-19307"/>
                      <a:pt x="889006" y="50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CE2EAFF5-1E72-4736-B2A5-0D90AE0608A5}"/>
                  </a:ext>
                </a:extLst>
              </p:cNvPr>
              <p:cNvSpPr/>
              <p:nvPr/>
            </p:nvSpPr>
            <p:spPr>
              <a:xfrm>
                <a:off x="4237123" y="3427571"/>
                <a:ext cx="767461" cy="401991"/>
              </a:xfrm>
              <a:custGeom>
                <a:avLst/>
                <a:gdLst>
                  <a:gd name="connsiteX0" fmla="*/ 766677 w 767461"/>
                  <a:gd name="connsiteY0" fmla="*/ 1429 h 401991"/>
                  <a:gd name="connsiteX1" fmla="*/ 455527 w 767461"/>
                  <a:gd name="connsiteY1" fmla="*/ 195104 h 401991"/>
                  <a:gd name="connsiteX2" fmla="*/ 1502 w 767461"/>
                  <a:gd name="connsiteY2" fmla="*/ 385604 h 401991"/>
                  <a:gd name="connsiteX3" fmla="*/ 312652 w 767461"/>
                  <a:gd name="connsiteY3" fmla="*/ 341154 h 401991"/>
                  <a:gd name="connsiteX4" fmla="*/ 414252 w 767461"/>
                  <a:gd name="connsiteY4" fmla="*/ 401479 h 401991"/>
                  <a:gd name="connsiteX5" fmla="*/ 366627 w 767461"/>
                  <a:gd name="connsiteY5" fmla="*/ 299879 h 401991"/>
                  <a:gd name="connsiteX6" fmla="*/ 766677 w 767461"/>
                  <a:gd name="connsiteY6" fmla="*/ 1429 h 40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461" h="401991">
                    <a:moveTo>
                      <a:pt x="766677" y="1429"/>
                    </a:moveTo>
                    <a:cubicBezTo>
                      <a:pt x="781494" y="-16033"/>
                      <a:pt x="583056" y="131075"/>
                      <a:pt x="455527" y="195104"/>
                    </a:cubicBezTo>
                    <a:cubicBezTo>
                      <a:pt x="327998" y="259133"/>
                      <a:pt x="25314" y="361262"/>
                      <a:pt x="1502" y="385604"/>
                    </a:cubicBezTo>
                    <a:cubicBezTo>
                      <a:pt x="-22311" y="409946"/>
                      <a:pt x="243860" y="338508"/>
                      <a:pt x="312652" y="341154"/>
                    </a:cubicBezTo>
                    <a:cubicBezTo>
                      <a:pt x="381444" y="343800"/>
                      <a:pt x="405256" y="408358"/>
                      <a:pt x="414252" y="401479"/>
                    </a:cubicBezTo>
                    <a:cubicBezTo>
                      <a:pt x="423248" y="394600"/>
                      <a:pt x="305244" y="363379"/>
                      <a:pt x="366627" y="299879"/>
                    </a:cubicBezTo>
                    <a:cubicBezTo>
                      <a:pt x="428010" y="236379"/>
                      <a:pt x="751860" y="18891"/>
                      <a:pt x="766677" y="14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FF5F64A3-7DD0-496E-9537-BAF948B4E23E}"/>
                  </a:ext>
                </a:extLst>
              </p:cNvPr>
              <p:cNvSpPr/>
              <p:nvPr/>
            </p:nvSpPr>
            <p:spPr>
              <a:xfrm>
                <a:off x="4450422" y="3844490"/>
                <a:ext cx="296213" cy="616877"/>
              </a:xfrm>
              <a:custGeom>
                <a:avLst/>
                <a:gdLst>
                  <a:gd name="connsiteX0" fmla="*/ 296203 w 296213"/>
                  <a:gd name="connsiteY0" fmla="*/ 3610 h 616877"/>
                  <a:gd name="connsiteX1" fmla="*/ 73953 w 296213"/>
                  <a:gd name="connsiteY1" fmla="*/ 397310 h 616877"/>
                  <a:gd name="connsiteX2" fmla="*/ 26328 w 296213"/>
                  <a:gd name="connsiteY2" fmla="*/ 549710 h 616877"/>
                  <a:gd name="connsiteX3" fmla="*/ 928 w 296213"/>
                  <a:gd name="connsiteY3" fmla="*/ 603685 h 616877"/>
                  <a:gd name="connsiteX4" fmla="*/ 58078 w 296213"/>
                  <a:gd name="connsiteY4" fmla="*/ 311585 h 616877"/>
                  <a:gd name="connsiteX5" fmla="*/ 64428 w 296213"/>
                  <a:gd name="connsiteY5" fmla="*/ 206810 h 616877"/>
                  <a:gd name="connsiteX6" fmla="*/ 296203 w 296213"/>
                  <a:gd name="connsiteY6" fmla="*/ 3610 h 61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213" h="616877">
                    <a:moveTo>
                      <a:pt x="296203" y="3610"/>
                    </a:moveTo>
                    <a:cubicBezTo>
                      <a:pt x="297791" y="35360"/>
                      <a:pt x="118932" y="306293"/>
                      <a:pt x="73953" y="397310"/>
                    </a:cubicBezTo>
                    <a:cubicBezTo>
                      <a:pt x="28974" y="488327"/>
                      <a:pt x="38499" y="515314"/>
                      <a:pt x="26328" y="549710"/>
                    </a:cubicBezTo>
                    <a:cubicBezTo>
                      <a:pt x="14157" y="584106"/>
                      <a:pt x="-4364" y="643373"/>
                      <a:pt x="928" y="603685"/>
                    </a:cubicBezTo>
                    <a:cubicBezTo>
                      <a:pt x="6220" y="563998"/>
                      <a:pt x="47495" y="377731"/>
                      <a:pt x="58078" y="311585"/>
                    </a:cubicBezTo>
                    <a:cubicBezTo>
                      <a:pt x="68661" y="245439"/>
                      <a:pt x="26328" y="254964"/>
                      <a:pt x="64428" y="206810"/>
                    </a:cubicBezTo>
                    <a:cubicBezTo>
                      <a:pt x="102528" y="158656"/>
                      <a:pt x="294615" y="-28140"/>
                      <a:pt x="296203" y="3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5A7EAFA0-2F24-4F9A-938C-46D88AC8384B}"/>
                  </a:ext>
                </a:extLst>
              </p:cNvPr>
              <p:cNvSpPr/>
              <p:nvPr/>
            </p:nvSpPr>
            <p:spPr>
              <a:xfrm>
                <a:off x="4401251" y="4505081"/>
                <a:ext cx="116948" cy="605887"/>
              </a:xfrm>
              <a:custGeom>
                <a:avLst/>
                <a:gdLst>
                  <a:gd name="connsiteX0" fmla="*/ 116774 w 116948"/>
                  <a:gd name="connsiteY0" fmla="*/ 244 h 605887"/>
                  <a:gd name="connsiteX1" fmla="*/ 34224 w 116948"/>
                  <a:gd name="connsiteY1" fmla="*/ 251069 h 605887"/>
                  <a:gd name="connsiteX2" fmla="*/ 40574 w 116948"/>
                  <a:gd name="connsiteY2" fmla="*/ 600319 h 605887"/>
                  <a:gd name="connsiteX3" fmla="*/ 11999 w 116948"/>
                  <a:gd name="connsiteY3" fmla="*/ 447919 h 605887"/>
                  <a:gd name="connsiteX4" fmla="*/ 8824 w 116948"/>
                  <a:gd name="connsiteY4" fmla="*/ 209794 h 605887"/>
                  <a:gd name="connsiteX5" fmla="*/ 116774 w 116948"/>
                  <a:gd name="connsiteY5" fmla="*/ 244 h 60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948" h="605887">
                    <a:moveTo>
                      <a:pt x="116774" y="244"/>
                    </a:moveTo>
                    <a:cubicBezTo>
                      <a:pt x="121007" y="7123"/>
                      <a:pt x="46924" y="151057"/>
                      <a:pt x="34224" y="251069"/>
                    </a:cubicBezTo>
                    <a:cubicBezTo>
                      <a:pt x="21524" y="351081"/>
                      <a:pt x="44278" y="567511"/>
                      <a:pt x="40574" y="600319"/>
                    </a:cubicBezTo>
                    <a:cubicBezTo>
                      <a:pt x="36870" y="633127"/>
                      <a:pt x="17291" y="513006"/>
                      <a:pt x="11999" y="447919"/>
                    </a:cubicBezTo>
                    <a:cubicBezTo>
                      <a:pt x="6707" y="382832"/>
                      <a:pt x="-10226" y="285994"/>
                      <a:pt x="8824" y="209794"/>
                    </a:cubicBezTo>
                    <a:cubicBezTo>
                      <a:pt x="27874" y="133594"/>
                      <a:pt x="112541" y="-6635"/>
                      <a:pt x="116774" y="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B92457B1-3F2B-44A9-89E6-7D9E6E155CFD}"/>
                  </a:ext>
                </a:extLst>
              </p:cNvPr>
              <p:cNvSpPr/>
              <p:nvPr/>
            </p:nvSpPr>
            <p:spPr>
              <a:xfrm>
                <a:off x="4376569" y="4810026"/>
                <a:ext cx="180850" cy="1222415"/>
              </a:xfrm>
              <a:custGeom>
                <a:avLst/>
                <a:gdLst>
                  <a:gd name="connsiteX0" fmla="*/ 179556 w 180850"/>
                  <a:gd name="connsiteY0" fmla="*/ 412849 h 1222415"/>
                  <a:gd name="connsiteX1" fmla="*/ 39856 w 180850"/>
                  <a:gd name="connsiteY1" fmla="*/ 755749 h 1222415"/>
                  <a:gd name="connsiteX2" fmla="*/ 14456 w 180850"/>
                  <a:gd name="connsiteY2" fmla="*/ 1212949 h 1222415"/>
                  <a:gd name="connsiteX3" fmla="*/ 4931 w 180850"/>
                  <a:gd name="connsiteY3" fmla="*/ 1016099 h 1222415"/>
                  <a:gd name="connsiteX4" fmla="*/ 93831 w 180850"/>
                  <a:gd name="connsiteY4" fmla="*/ 447774 h 1222415"/>
                  <a:gd name="connsiteX5" fmla="*/ 36681 w 180850"/>
                  <a:gd name="connsiteY5" fmla="*/ 6449 h 1222415"/>
                  <a:gd name="connsiteX6" fmla="*/ 106531 w 180850"/>
                  <a:gd name="connsiteY6" fmla="*/ 200124 h 1222415"/>
                  <a:gd name="connsiteX7" fmla="*/ 179556 w 180850"/>
                  <a:gd name="connsiteY7" fmla="*/ 412849 h 122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850" h="1222415">
                    <a:moveTo>
                      <a:pt x="179556" y="412849"/>
                    </a:moveTo>
                    <a:cubicBezTo>
                      <a:pt x="168443" y="505453"/>
                      <a:pt x="67373" y="622399"/>
                      <a:pt x="39856" y="755749"/>
                    </a:cubicBezTo>
                    <a:cubicBezTo>
                      <a:pt x="12339" y="889099"/>
                      <a:pt x="20277" y="1169557"/>
                      <a:pt x="14456" y="1212949"/>
                    </a:cubicBezTo>
                    <a:cubicBezTo>
                      <a:pt x="8635" y="1256341"/>
                      <a:pt x="-8298" y="1143628"/>
                      <a:pt x="4931" y="1016099"/>
                    </a:cubicBezTo>
                    <a:cubicBezTo>
                      <a:pt x="18160" y="888570"/>
                      <a:pt x="88539" y="616049"/>
                      <a:pt x="93831" y="447774"/>
                    </a:cubicBezTo>
                    <a:cubicBezTo>
                      <a:pt x="99123" y="279499"/>
                      <a:pt x="34564" y="47724"/>
                      <a:pt x="36681" y="6449"/>
                    </a:cubicBezTo>
                    <a:cubicBezTo>
                      <a:pt x="38798" y="-34826"/>
                      <a:pt x="85893" y="132920"/>
                      <a:pt x="106531" y="200124"/>
                    </a:cubicBezTo>
                    <a:cubicBezTo>
                      <a:pt x="127168" y="267328"/>
                      <a:pt x="190669" y="320245"/>
                      <a:pt x="179556" y="412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156DBCFC-63D0-41B4-8BA3-3E6A29DCA903}"/>
                  </a:ext>
                </a:extLst>
              </p:cNvPr>
              <p:cNvSpPr/>
              <p:nvPr/>
            </p:nvSpPr>
            <p:spPr>
              <a:xfrm>
                <a:off x="4139596" y="5191764"/>
                <a:ext cx="334807" cy="215437"/>
              </a:xfrm>
              <a:custGeom>
                <a:avLst/>
                <a:gdLst>
                  <a:gd name="connsiteX0" fmla="*/ 333979 w 334807"/>
                  <a:gd name="connsiteY0" fmla="*/ 215261 h 215437"/>
                  <a:gd name="connsiteX1" fmla="*/ 213329 w 334807"/>
                  <a:gd name="connsiteY1" fmla="*/ 2536 h 215437"/>
                  <a:gd name="connsiteX2" fmla="*/ 604 w 334807"/>
                  <a:gd name="connsiteY2" fmla="*/ 94611 h 215437"/>
                  <a:gd name="connsiteX3" fmla="*/ 156179 w 334807"/>
                  <a:gd name="connsiteY3" fmla="*/ 40636 h 215437"/>
                  <a:gd name="connsiteX4" fmla="*/ 333979 w 334807"/>
                  <a:gd name="connsiteY4" fmla="*/ 215261 h 21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807" h="215437">
                    <a:moveTo>
                      <a:pt x="333979" y="215261"/>
                    </a:moveTo>
                    <a:cubicBezTo>
                      <a:pt x="343504" y="208911"/>
                      <a:pt x="268891" y="22644"/>
                      <a:pt x="213329" y="2536"/>
                    </a:cubicBezTo>
                    <a:cubicBezTo>
                      <a:pt x="157766" y="-17572"/>
                      <a:pt x="10129" y="88261"/>
                      <a:pt x="604" y="94611"/>
                    </a:cubicBezTo>
                    <a:cubicBezTo>
                      <a:pt x="-8921" y="100961"/>
                      <a:pt x="96383" y="26349"/>
                      <a:pt x="156179" y="40636"/>
                    </a:cubicBezTo>
                    <a:cubicBezTo>
                      <a:pt x="215975" y="54923"/>
                      <a:pt x="324454" y="221611"/>
                      <a:pt x="333979" y="215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CA67B54A-F965-40E3-8D3A-26959DDFCFAD}"/>
                  </a:ext>
                </a:extLst>
              </p:cNvPr>
              <p:cNvSpPr/>
              <p:nvPr/>
            </p:nvSpPr>
            <p:spPr>
              <a:xfrm>
                <a:off x="4126964" y="5314681"/>
                <a:ext cx="283226" cy="1321228"/>
              </a:xfrm>
              <a:custGeom>
                <a:avLst/>
                <a:gdLst>
                  <a:gd name="connsiteX0" fmla="*/ 19586 w 283226"/>
                  <a:gd name="connsiteY0" fmla="*/ 269 h 1321228"/>
                  <a:gd name="connsiteX1" fmla="*/ 536 w 283226"/>
                  <a:gd name="connsiteY1" fmla="*/ 308244 h 1321228"/>
                  <a:gd name="connsiteX2" fmla="*/ 10061 w 283226"/>
                  <a:gd name="connsiteY2" fmla="*/ 428894 h 1321228"/>
                  <a:gd name="connsiteX3" fmla="*/ 57686 w 283226"/>
                  <a:gd name="connsiteY3" fmla="*/ 695594 h 1321228"/>
                  <a:gd name="connsiteX4" fmla="*/ 44986 w 283226"/>
                  <a:gd name="connsiteY4" fmla="*/ 990869 h 1321228"/>
                  <a:gd name="connsiteX5" fmla="*/ 73561 w 283226"/>
                  <a:gd name="connsiteY5" fmla="*/ 1143269 h 1321228"/>
                  <a:gd name="connsiteX6" fmla="*/ 283111 w 283226"/>
                  <a:gd name="connsiteY6" fmla="*/ 1321069 h 1321228"/>
                  <a:gd name="connsiteX7" fmla="*/ 102136 w 283226"/>
                  <a:gd name="connsiteY7" fmla="*/ 1111519 h 1321228"/>
                  <a:gd name="connsiteX8" fmla="*/ 32286 w 283226"/>
                  <a:gd name="connsiteY8" fmla="*/ 365394 h 1321228"/>
                  <a:gd name="connsiteX9" fmla="*/ 19586 w 283226"/>
                  <a:gd name="connsiteY9" fmla="*/ 269 h 132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226" h="1321228">
                    <a:moveTo>
                      <a:pt x="19586" y="269"/>
                    </a:moveTo>
                    <a:cubicBezTo>
                      <a:pt x="14294" y="-9256"/>
                      <a:pt x="2123" y="236807"/>
                      <a:pt x="536" y="308244"/>
                    </a:cubicBezTo>
                    <a:cubicBezTo>
                      <a:pt x="-1052" y="379682"/>
                      <a:pt x="536" y="364336"/>
                      <a:pt x="10061" y="428894"/>
                    </a:cubicBezTo>
                    <a:cubicBezTo>
                      <a:pt x="19586" y="493452"/>
                      <a:pt x="51865" y="601932"/>
                      <a:pt x="57686" y="695594"/>
                    </a:cubicBezTo>
                    <a:cubicBezTo>
                      <a:pt x="63507" y="789256"/>
                      <a:pt x="42340" y="916257"/>
                      <a:pt x="44986" y="990869"/>
                    </a:cubicBezTo>
                    <a:cubicBezTo>
                      <a:pt x="47632" y="1065481"/>
                      <a:pt x="33874" y="1088236"/>
                      <a:pt x="73561" y="1143269"/>
                    </a:cubicBezTo>
                    <a:cubicBezTo>
                      <a:pt x="113248" y="1198302"/>
                      <a:pt x="278349" y="1326361"/>
                      <a:pt x="283111" y="1321069"/>
                    </a:cubicBezTo>
                    <a:cubicBezTo>
                      <a:pt x="287874" y="1315777"/>
                      <a:pt x="143940" y="1270798"/>
                      <a:pt x="102136" y="1111519"/>
                    </a:cubicBezTo>
                    <a:cubicBezTo>
                      <a:pt x="60332" y="952240"/>
                      <a:pt x="40753" y="555894"/>
                      <a:pt x="32286" y="365394"/>
                    </a:cubicBezTo>
                    <a:cubicBezTo>
                      <a:pt x="23819" y="174894"/>
                      <a:pt x="24878" y="9794"/>
                      <a:pt x="19586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B9EE2E2C-0E8B-4460-915C-9CC701FC45FB}"/>
                  </a:ext>
                </a:extLst>
              </p:cNvPr>
              <p:cNvSpPr/>
              <p:nvPr/>
            </p:nvSpPr>
            <p:spPr>
              <a:xfrm>
                <a:off x="4224028" y="5302195"/>
                <a:ext cx="122634" cy="812127"/>
              </a:xfrm>
              <a:custGeom>
                <a:avLst/>
                <a:gdLst>
                  <a:gd name="connsiteX0" fmla="*/ 33647 w 122634"/>
                  <a:gd name="connsiteY0" fmla="*/ 55 h 812127"/>
                  <a:gd name="connsiteX1" fmla="*/ 74922 w 122634"/>
                  <a:gd name="connsiteY1" fmla="*/ 168330 h 812127"/>
                  <a:gd name="connsiteX2" fmla="*/ 17772 w 122634"/>
                  <a:gd name="connsiteY2" fmla="*/ 336605 h 812127"/>
                  <a:gd name="connsiteX3" fmla="*/ 5072 w 122634"/>
                  <a:gd name="connsiteY3" fmla="*/ 441380 h 812127"/>
                  <a:gd name="connsiteX4" fmla="*/ 93972 w 122634"/>
                  <a:gd name="connsiteY4" fmla="*/ 803330 h 812127"/>
                  <a:gd name="connsiteX5" fmla="*/ 52697 w 122634"/>
                  <a:gd name="connsiteY5" fmla="*/ 673155 h 812127"/>
                  <a:gd name="connsiteX6" fmla="*/ 27297 w 122634"/>
                  <a:gd name="connsiteY6" fmla="*/ 371530 h 812127"/>
                  <a:gd name="connsiteX7" fmla="*/ 122547 w 122634"/>
                  <a:gd name="connsiteY7" fmla="*/ 152455 h 812127"/>
                  <a:gd name="connsiteX8" fmla="*/ 33647 w 122634"/>
                  <a:gd name="connsiteY8" fmla="*/ 55 h 8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34" h="812127">
                    <a:moveTo>
                      <a:pt x="33647" y="55"/>
                    </a:moveTo>
                    <a:cubicBezTo>
                      <a:pt x="25710" y="2701"/>
                      <a:pt x="77568" y="112238"/>
                      <a:pt x="74922" y="168330"/>
                    </a:cubicBezTo>
                    <a:cubicBezTo>
                      <a:pt x="72276" y="224422"/>
                      <a:pt x="29414" y="291097"/>
                      <a:pt x="17772" y="336605"/>
                    </a:cubicBezTo>
                    <a:cubicBezTo>
                      <a:pt x="6130" y="382113"/>
                      <a:pt x="-7628" y="363593"/>
                      <a:pt x="5072" y="441380"/>
                    </a:cubicBezTo>
                    <a:cubicBezTo>
                      <a:pt x="17772" y="519168"/>
                      <a:pt x="86035" y="764701"/>
                      <a:pt x="93972" y="803330"/>
                    </a:cubicBezTo>
                    <a:cubicBezTo>
                      <a:pt x="101910" y="841959"/>
                      <a:pt x="63810" y="745122"/>
                      <a:pt x="52697" y="673155"/>
                    </a:cubicBezTo>
                    <a:cubicBezTo>
                      <a:pt x="41585" y="601188"/>
                      <a:pt x="15655" y="458313"/>
                      <a:pt x="27297" y="371530"/>
                    </a:cubicBezTo>
                    <a:cubicBezTo>
                      <a:pt x="38939" y="284747"/>
                      <a:pt x="119372" y="214897"/>
                      <a:pt x="122547" y="152455"/>
                    </a:cubicBezTo>
                    <a:cubicBezTo>
                      <a:pt x="125722" y="90013"/>
                      <a:pt x="41584" y="-2591"/>
                      <a:pt x="33647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B1ED9C5E-958D-4B42-B08C-3654F11E865B}"/>
                  </a:ext>
                </a:extLst>
              </p:cNvPr>
              <p:cNvSpPr/>
              <p:nvPr/>
            </p:nvSpPr>
            <p:spPr>
              <a:xfrm>
                <a:off x="7875352" y="5609449"/>
                <a:ext cx="197153" cy="529042"/>
              </a:xfrm>
              <a:custGeom>
                <a:avLst/>
                <a:gdLst>
                  <a:gd name="connsiteX0" fmla="*/ 4998 w 197153"/>
                  <a:gd name="connsiteY0" fmla="*/ 6068 h 529042"/>
                  <a:gd name="connsiteX1" fmla="*/ 57915 w 197153"/>
                  <a:gd name="connsiteY1" fmla="*/ 8184 h 529042"/>
                  <a:gd name="connsiteX2" fmla="*/ 140465 w 197153"/>
                  <a:gd name="connsiteY2" fmla="*/ 16651 h 529042"/>
                  <a:gd name="connsiteX3" fmla="*/ 148931 w 197153"/>
                  <a:gd name="connsiteY3" fmla="*/ 205034 h 529042"/>
                  <a:gd name="connsiteX4" fmla="*/ 89665 w 197153"/>
                  <a:gd name="connsiteY4" fmla="*/ 528884 h 529042"/>
                  <a:gd name="connsiteX5" fmla="*/ 174331 w 197153"/>
                  <a:gd name="connsiteY5" fmla="*/ 245251 h 529042"/>
                  <a:gd name="connsiteX6" fmla="*/ 184915 w 197153"/>
                  <a:gd name="connsiteY6" fmla="*/ 31468 h 529042"/>
                  <a:gd name="connsiteX7" fmla="*/ 4998 w 197153"/>
                  <a:gd name="connsiteY7" fmla="*/ 6068 h 52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153" h="529042">
                    <a:moveTo>
                      <a:pt x="4998" y="6068"/>
                    </a:moveTo>
                    <a:cubicBezTo>
                      <a:pt x="-16169" y="2187"/>
                      <a:pt x="35337" y="6420"/>
                      <a:pt x="57915" y="8184"/>
                    </a:cubicBezTo>
                    <a:cubicBezTo>
                      <a:pt x="80493" y="9948"/>
                      <a:pt x="125296" y="-16157"/>
                      <a:pt x="140465" y="16651"/>
                    </a:cubicBezTo>
                    <a:cubicBezTo>
                      <a:pt x="155634" y="49459"/>
                      <a:pt x="157398" y="119662"/>
                      <a:pt x="148931" y="205034"/>
                    </a:cubicBezTo>
                    <a:cubicBezTo>
                      <a:pt x="140464" y="290406"/>
                      <a:pt x="85432" y="522181"/>
                      <a:pt x="89665" y="528884"/>
                    </a:cubicBezTo>
                    <a:cubicBezTo>
                      <a:pt x="93898" y="535587"/>
                      <a:pt x="158456" y="328154"/>
                      <a:pt x="174331" y="245251"/>
                    </a:cubicBezTo>
                    <a:cubicBezTo>
                      <a:pt x="190206" y="162348"/>
                      <a:pt x="210668" y="69215"/>
                      <a:pt x="184915" y="31468"/>
                    </a:cubicBezTo>
                    <a:cubicBezTo>
                      <a:pt x="159162" y="-6279"/>
                      <a:pt x="26165" y="9949"/>
                      <a:pt x="4998" y="6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0AF7AEA6-DA94-4B06-AD23-755788932DAB}"/>
                  </a:ext>
                </a:extLst>
              </p:cNvPr>
              <p:cNvSpPr/>
              <p:nvPr/>
            </p:nvSpPr>
            <p:spPr>
              <a:xfrm>
                <a:off x="4324879" y="5331948"/>
                <a:ext cx="266533" cy="1708866"/>
              </a:xfrm>
              <a:custGeom>
                <a:avLst/>
                <a:gdLst>
                  <a:gd name="connsiteX0" fmla="*/ 151871 w 266533"/>
                  <a:gd name="connsiteY0" fmla="*/ 52852 h 1708866"/>
                  <a:gd name="connsiteX1" fmla="*/ 126471 w 266533"/>
                  <a:gd name="connsiteY1" fmla="*/ 122702 h 1708866"/>
                  <a:gd name="connsiteX2" fmla="*/ 31221 w 266533"/>
                  <a:gd name="connsiteY2" fmla="*/ 475127 h 1708866"/>
                  <a:gd name="connsiteX3" fmla="*/ 47096 w 266533"/>
                  <a:gd name="connsiteY3" fmla="*/ 510052 h 1708866"/>
                  <a:gd name="connsiteX4" fmla="*/ 31221 w 266533"/>
                  <a:gd name="connsiteY4" fmla="*/ 783102 h 1708866"/>
                  <a:gd name="connsiteX5" fmla="*/ 2646 w 266533"/>
                  <a:gd name="connsiteY5" fmla="*/ 1135527 h 1708866"/>
                  <a:gd name="connsiteX6" fmla="*/ 104246 w 266533"/>
                  <a:gd name="connsiteY6" fmla="*/ 1138702 h 1708866"/>
                  <a:gd name="connsiteX7" fmla="*/ 85196 w 266533"/>
                  <a:gd name="connsiteY7" fmla="*/ 1221252 h 1708866"/>
                  <a:gd name="connsiteX8" fmla="*/ 139171 w 266533"/>
                  <a:gd name="connsiteY8" fmla="*/ 1278402 h 1708866"/>
                  <a:gd name="connsiteX9" fmla="*/ 116946 w 266533"/>
                  <a:gd name="connsiteY9" fmla="*/ 1329202 h 1708866"/>
                  <a:gd name="connsiteX10" fmla="*/ 177271 w 266533"/>
                  <a:gd name="connsiteY10" fmla="*/ 1364127 h 1708866"/>
                  <a:gd name="connsiteX11" fmla="*/ 129646 w 266533"/>
                  <a:gd name="connsiteY11" fmla="*/ 1437152 h 1708866"/>
                  <a:gd name="connsiteX12" fmla="*/ 189971 w 266533"/>
                  <a:gd name="connsiteY12" fmla="*/ 1437152 h 1708866"/>
                  <a:gd name="connsiteX13" fmla="*/ 183621 w 266533"/>
                  <a:gd name="connsiteY13" fmla="*/ 1472077 h 1708866"/>
                  <a:gd name="connsiteX14" fmla="*/ 199496 w 266533"/>
                  <a:gd name="connsiteY14" fmla="*/ 1614952 h 1708866"/>
                  <a:gd name="connsiteX15" fmla="*/ 266171 w 266533"/>
                  <a:gd name="connsiteY15" fmla="*/ 1707027 h 1708866"/>
                  <a:gd name="connsiteX16" fmla="*/ 221721 w 266533"/>
                  <a:gd name="connsiteY16" fmla="*/ 1532402 h 1708866"/>
                  <a:gd name="connsiteX17" fmla="*/ 129646 w 266533"/>
                  <a:gd name="connsiteY17" fmla="*/ 1157752 h 1708866"/>
                  <a:gd name="connsiteX18" fmla="*/ 113771 w 266533"/>
                  <a:gd name="connsiteY18" fmla="*/ 865652 h 1708866"/>
                  <a:gd name="connsiteX19" fmla="*/ 151871 w 266533"/>
                  <a:gd name="connsiteY19" fmla="*/ 52852 h 170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6533" h="1708866">
                    <a:moveTo>
                      <a:pt x="151871" y="52852"/>
                    </a:moveTo>
                    <a:cubicBezTo>
                      <a:pt x="153988" y="-70973"/>
                      <a:pt x="146579" y="52323"/>
                      <a:pt x="126471" y="122702"/>
                    </a:cubicBezTo>
                    <a:cubicBezTo>
                      <a:pt x="106363" y="193081"/>
                      <a:pt x="44450" y="410569"/>
                      <a:pt x="31221" y="475127"/>
                    </a:cubicBezTo>
                    <a:cubicBezTo>
                      <a:pt x="17992" y="539685"/>
                      <a:pt x="47096" y="458723"/>
                      <a:pt x="47096" y="510052"/>
                    </a:cubicBezTo>
                    <a:cubicBezTo>
                      <a:pt x="47096" y="561381"/>
                      <a:pt x="38629" y="678856"/>
                      <a:pt x="31221" y="783102"/>
                    </a:cubicBezTo>
                    <a:cubicBezTo>
                      <a:pt x="23813" y="887348"/>
                      <a:pt x="-9525" y="1076260"/>
                      <a:pt x="2646" y="1135527"/>
                    </a:cubicBezTo>
                    <a:cubicBezTo>
                      <a:pt x="14817" y="1194794"/>
                      <a:pt x="90488" y="1124414"/>
                      <a:pt x="104246" y="1138702"/>
                    </a:cubicBezTo>
                    <a:cubicBezTo>
                      <a:pt x="118004" y="1152990"/>
                      <a:pt x="79375" y="1197969"/>
                      <a:pt x="85196" y="1221252"/>
                    </a:cubicBezTo>
                    <a:cubicBezTo>
                      <a:pt x="91017" y="1244535"/>
                      <a:pt x="133879" y="1260410"/>
                      <a:pt x="139171" y="1278402"/>
                    </a:cubicBezTo>
                    <a:cubicBezTo>
                      <a:pt x="144463" y="1296394"/>
                      <a:pt x="110596" y="1314914"/>
                      <a:pt x="116946" y="1329202"/>
                    </a:cubicBezTo>
                    <a:cubicBezTo>
                      <a:pt x="123296" y="1343490"/>
                      <a:pt x="175154" y="1346135"/>
                      <a:pt x="177271" y="1364127"/>
                    </a:cubicBezTo>
                    <a:cubicBezTo>
                      <a:pt x="179388" y="1382119"/>
                      <a:pt x="127529" y="1424981"/>
                      <a:pt x="129646" y="1437152"/>
                    </a:cubicBezTo>
                    <a:cubicBezTo>
                      <a:pt x="131763" y="1449323"/>
                      <a:pt x="180975" y="1431331"/>
                      <a:pt x="189971" y="1437152"/>
                    </a:cubicBezTo>
                    <a:cubicBezTo>
                      <a:pt x="198967" y="1442973"/>
                      <a:pt x="182034" y="1442444"/>
                      <a:pt x="183621" y="1472077"/>
                    </a:cubicBezTo>
                    <a:cubicBezTo>
                      <a:pt x="185208" y="1501710"/>
                      <a:pt x="185738" y="1575794"/>
                      <a:pt x="199496" y="1614952"/>
                    </a:cubicBezTo>
                    <a:cubicBezTo>
                      <a:pt x="213254" y="1654110"/>
                      <a:pt x="262467" y="1720785"/>
                      <a:pt x="266171" y="1707027"/>
                    </a:cubicBezTo>
                    <a:cubicBezTo>
                      <a:pt x="269875" y="1693269"/>
                      <a:pt x="244475" y="1623948"/>
                      <a:pt x="221721" y="1532402"/>
                    </a:cubicBezTo>
                    <a:cubicBezTo>
                      <a:pt x="198967" y="1440856"/>
                      <a:pt x="147638" y="1268877"/>
                      <a:pt x="129646" y="1157752"/>
                    </a:cubicBezTo>
                    <a:cubicBezTo>
                      <a:pt x="111654" y="1046627"/>
                      <a:pt x="113242" y="1049273"/>
                      <a:pt x="113771" y="865652"/>
                    </a:cubicBezTo>
                    <a:cubicBezTo>
                      <a:pt x="114300" y="682031"/>
                      <a:pt x="149754" y="176677"/>
                      <a:pt x="151871" y="528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9FCEAE9A-C74E-4EE5-B981-DE2AA63BB828}"/>
                  </a:ext>
                </a:extLst>
              </p:cNvPr>
              <p:cNvSpPr/>
              <p:nvPr/>
            </p:nvSpPr>
            <p:spPr>
              <a:xfrm>
                <a:off x="7549225" y="6168871"/>
                <a:ext cx="452302" cy="1308511"/>
              </a:xfrm>
              <a:custGeom>
                <a:avLst/>
                <a:gdLst>
                  <a:gd name="connsiteX0" fmla="*/ 445425 w 452302"/>
                  <a:gd name="connsiteY0" fmla="*/ 16029 h 1308511"/>
                  <a:gd name="connsiteX1" fmla="*/ 321600 w 452302"/>
                  <a:gd name="connsiteY1" fmla="*/ 352579 h 1308511"/>
                  <a:gd name="connsiteX2" fmla="*/ 261275 w 452302"/>
                  <a:gd name="connsiteY2" fmla="*/ 558954 h 1308511"/>
                  <a:gd name="connsiteX3" fmla="*/ 312075 w 452302"/>
                  <a:gd name="connsiteY3" fmla="*/ 282729 h 1308511"/>
                  <a:gd name="connsiteX4" fmla="*/ 289850 w 452302"/>
                  <a:gd name="connsiteY4" fmla="*/ 733579 h 1308511"/>
                  <a:gd name="connsiteX5" fmla="*/ 289850 w 452302"/>
                  <a:gd name="connsiteY5" fmla="*/ 546254 h 1308511"/>
                  <a:gd name="connsiteX6" fmla="*/ 239050 w 452302"/>
                  <a:gd name="connsiteY6" fmla="*/ 822479 h 1308511"/>
                  <a:gd name="connsiteX7" fmla="*/ 248575 w 452302"/>
                  <a:gd name="connsiteY7" fmla="*/ 787554 h 1308511"/>
                  <a:gd name="connsiteX8" fmla="*/ 191425 w 452302"/>
                  <a:gd name="connsiteY8" fmla="*/ 901854 h 1308511"/>
                  <a:gd name="connsiteX9" fmla="*/ 172375 w 452302"/>
                  <a:gd name="connsiteY9" fmla="*/ 1051079 h 1308511"/>
                  <a:gd name="connsiteX10" fmla="*/ 42200 w 452302"/>
                  <a:gd name="connsiteY10" fmla="*/ 1200304 h 1308511"/>
                  <a:gd name="connsiteX11" fmla="*/ 45375 w 452302"/>
                  <a:gd name="connsiteY11" fmla="*/ 1308254 h 1308511"/>
                  <a:gd name="connsiteX12" fmla="*/ 925 w 452302"/>
                  <a:gd name="connsiteY12" fmla="*/ 1219354 h 1308511"/>
                  <a:gd name="connsiteX13" fmla="*/ 93000 w 452302"/>
                  <a:gd name="connsiteY13" fmla="*/ 911379 h 1308511"/>
                  <a:gd name="connsiteX14" fmla="*/ 445425 w 452302"/>
                  <a:gd name="connsiteY14" fmla="*/ 16029 h 130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302" h="1308511">
                    <a:moveTo>
                      <a:pt x="445425" y="16029"/>
                    </a:moveTo>
                    <a:cubicBezTo>
                      <a:pt x="483525" y="-77104"/>
                      <a:pt x="352292" y="262092"/>
                      <a:pt x="321600" y="352579"/>
                    </a:cubicBezTo>
                    <a:cubicBezTo>
                      <a:pt x="290908" y="443066"/>
                      <a:pt x="262862" y="570596"/>
                      <a:pt x="261275" y="558954"/>
                    </a:cubicBezTo>
                    <a:cubicBezTo>
                      <a:pt x="259688" y="547312"/>
                      <a:pt x="307313" y="253625"/>
                      <a:pt x="312075" y="282729"/>
                    </a:cubicBezTo>
                    <a:cubicBezTo>
                      <a:pt x="316837" y="311833"/>
                      <a:pt x="293554" y="689658"/>
                      <a:pt x="289850" y="733579"/>
                    </a:cubicBezTo>
                    <a:cubicBezTo>
                      <a:pt x="286146" y="777500"/>
                      <a:pt x="298317" y="531437"/>
                      <a:pt x="289850" y="546254"/>
                    </a:cubicBezTo>
                    <a:cubicBezTo>
                      <a:pt x="281383" y="561071"/>
                      <a:pt x="245929" y="782262"/>
                      <a:pt x="239050" y="822479"/>
                    </a:cubicBezTo>
                    <a:cubicBezTo>
                      <a:pt x="232171" y="862696"/>
                      <a:pt x="256512" y="774325"/>
                      <a:pt x="248575" y="787554"/>
                    </a:cubicBezTo>
                    <a:cubicBezTo>
                      <a:pt x="240638" y="800783"/>
                      <a:pt x="204125" y="857933"/>
                      <a:pt x="191425" y="901854"/>
                    </a:cubicBezTo>
                    <a:cubicBezTo>
                      <a:pt x="178725" y="945775"/>
                      <a:pt x="197246" y="1001337"/>
                      <a:pt x="172375" y="1051079"/>
                    </a:cubicBezTo>
                    <a:cubicBezTo>
                      <a:pt x="147504" y="1100821"/>
                      <a:pt x="63367" y="1157442"/>
                      <a:pt x="42200" y="1200304"/>
                    </a:cubicBezTo>
                    <a:cubicBezTo>
                      <a:pt x="21033" y="1243167"/>
                      <a:pt x="52254" y="1305079"/>
                      <a:pt x="45375" y="1308254"/>
                    </a:cubicBezTo>
                    <a:cubicBezTo>
                      <a:pt x="38496" y="1311429"/>
                      <a:pt x="-7012" y="1285500"/>
                      <a:pt x="925" y="1219354"/>
                    </a:cubicBezTo>
                    <a:cubicBezTo>
                      <a:pt x="8862" y="1153208"/>
                      <a:pt x="22621" y="1104525"/>
                      <a:pt x="93000" y="911379"/>
                    </a:cubicBezTo>
                    <a:cubicBezTo>
                      <a:pt x="163379" y="718233"/>
                      <a:pt x="407325" y="109162"/>
                      <a:pt x="445425" y="16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C4B07F6A-2423-49B7-A3DC-191384B87064}"/>
                </a:ext>
              </a:extLst>
            </p:cNvPr>
            <p:cNvSpPr/>
            <p:nvPr/>
          </p:nvSpPr>
          <p:spPr>
            <a:xfrm>
              <a:off x="5190620" y="6085414"/>
              <a:ext cx="1090249" cy="1125306"/>
            </a:xfrm>
            <a:custGeom>
              <a:avLst/>
              <a:gdLst>
                <a:gd name="connsiteX0" fmla="*/ 845055 w 1090249"/>
                <a:gd name="connsiteY0" fmla="*/ 1061 h 1125306"/>
                <a:gd name="connsiteX1" fmla="*/ 940305 w 1090249"/>
                <a:gd name="connsiteY1" fmla="*/ 48686 h 1125306"/>
                <a:gd name="connsiteX2" fmla="*/ 933955 w 1090249"/>
                <a:gd name="connsiteY2" fmla="*/ 102661 h 1125306"/>
                <a:gd name="connsiteX3" fmla="*/ 365630 w 1090249"/>
                <a:gd name="connsiteY3" fmla="*/ 248711 h 1125306"/>
                <a:gd name="connsiteX4" fmla="*/ 349755 w 1090249"/>
                <a:gd name="connsiteY4" fmla="*/ 458261 h 1125306"/>
                <a:gd name="connsiteX5" fmla="*/ 229105 w 1090249"/>
                <a:gd name="connsiteY5" fmla="*/ 797986 h 1125306"/>
                <a:gd name="connsiteX6" fmla="*/ 98930 w 1090249"/>
                <a:gd name="connsiteY6" fmla="*/ 953561 h 1125306"/>
                <a:gd name="connsiteX7" fmla="*/ 32255 w 1090249"/>
                <a:gd name="connsiteY7" fmla="*/ 1017061 h 1125306"/>
                <a:gd name="connsiteX8" fmla="*/ 10030 w 1090249"/>
                <a:gd name="connsiteY8" fmla="*/ 1112311 h 1125306"/>
                <a:gd name="connsiteX9" fmla="*/ 194180 w 1090249"/>
                <a:gd name="connsiteY9" fmla="*/ 702736 h 1125306"/>
                <a:gd name="connsiteX10" fmla="*/ 286255 w 1090249"/>
                <a:gd name="connsiteY10" fmla="*/ 324911 h 1125306"/>
                <a:gd name="connsiteX11" fmla="*/ 768855 w 1090249"/>
                <a:gd name="connsiteY11" fmla="*/ 197911 h 1125306"/>
                <a:gd name="connsiteX12" fmla="*/ 1089530 w 1090249"/>
                <a:gd name="connsiteY12" fmla="*/ 96311 h 1125306"/>
                <a:gd name="connsiteX13" fmla="*/ 845055 w 1090249"/>
                <a:gd name="connsiteY13" fmla="*/ 1061 h 112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249" h="1125306">
                  <a:moveTo>
                    <a:pt x="845055" y="1061"/>
                  </a:moveTo>
                  <a:cubicBezTo>
                    <a:pt x="820184" y="-6876"/>
                    <a:pt x="925488" y="31753"/>
                    <a:pt x="940305" y="48686"/>
                  </a:cubicBezTo>
                  <a:cubicBezTo>
                    <a:pt x="955122" y="65619"/>
                    <a:pt x="1029734" y="69324"/>
                    <a:pt x="933955" y="102661"/>
                  </a:cubicBezTo>
                  <a:cubicBezTo>
                    <a:pt x="838176" y="135998"/>
                    <a:pt x="462997" y="189444"/>
                    <a:pt x="365630" y="248711"/>
                  </a:cubicBezTo>
                  <a:cubicBezTo>
                    <a:pt x="268263" y="307978"/>
                    <a:pt x="372509" y="366715"/>
                    <a:pt x="349755" y="458261"/>
                  </a:cubicBezTo>
                  <a:cubicBezTo>
                    <a:pt x="327001" y="549807"/>
                    <a:pt x="270909" y="715436"/>
                    <a:pt x="229105" y="797986"/>
                  </a:cubicBezTo>
                  <a:cubicBezTo>
                    <a:pt x="187301" y="880536"/>
                    <a:pt x="131738" y="917049"/>
                    <a:pt x="98930" y="953561"/>
                  </a:cubicBezTo>
                  <a:cubicBezTo>
                    <a:pt x="66122" y="990074"/>
                    <a:pt x="47072" y="990603"/>
                    <a:pt x="32255" y="1017061"/>
                  </a:cubicBezTo>
                  <a:cubicBezTo>
                    <a:pt x="17438" y="1043519"/>
                    <a:pt x="-16958" y="1164699"/>
                    <a:pt x="10030" y="1112311"/>
                  </a:cubicBezTo>
                  <a:cubicBezTo>
                    <a:pt x="37017" y="1059924"/>
                    <a:pt x="148142" y="833969"/>
                    <a:pt x="194180" y="702736"/>
                  </a:cubicBezTo>
                  <a:cubicBezTo>
                    <a:pt x="240217" y="571503"/>
                    <a:pt x="190476" y="409049"/>
                    <a:pt x="286255" y="324911"/>
                  </a:cubicBezTo>
                  <a:cubicBezTo>
                    <a:pt x="382034" y="240774"/>
                    <a:pt x="634976" y="236011"/>
                    <a:pt x="768855" y="197911"/>
                  </a:cubicBezTo>
                  <a:cubicBezTo>
                    <a:pt x="902734" y="159811"/>
                    <a:pt x="1074184" y="127003"/>
                    <a:pt x="1089530" y="96311"/>
                  </a:cubicBezTo>
                  <a:cubicBezTo>
                    <a:pt x="1104876" y="65619"/>
                    <a:pt x="869926" y="8998"/>
                    <a:pt x="845055" y="1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5F81FF27-EBD8-4CDE-B8C6-85C7CD0068CB}"/>
                </a:ext>
              </a:extLst>
            </p:cNvPr>
            <p:cNvSpPr/>
            <p:nvPr/>
          </p:nvSpPr>
          <p:spPr>
            <a:xfrm>
              <a:off x="6200294" y="6091597"/>
              <a:ext cx="984766" cy="404591"/>
            </a:xfrm>
            <a:custGeom>
              <a:avLst/>
              <a:gdLst>
                <a:gd name="connsiteX0" fmla="*/ 3656 w 984766"/>
                <a:gd name="connsiteY0" fmla="*/ 1228 h 404591"/>
                <a:gd name="connsiteX1" fmla="*/ 83031 w 984766"/>
                <a:gd name="connsiteY1" fmla="*/ 39328 h 404591"/>
                <a:gd name="connsiteX2" fmla="*/ 295756 w 984766"/>
                <a:gd name="connsiteY2" fmla="*/ 131403 h 404591"/>
                <a:gd name="connsiteX3" fmla="*/ 587856 w 984766"/>
                <a:gd name="connsiteY3" fmla="*/ 179028 h 404591"/>
                <a:gd name="connsiteX4" fmla="*/ 981556 w 984766"/>
                <a:gd name="connsiteY4" fmla="*/ 404453 h 404591"/>
                <a:gd name="connsiteX5" fmla="*/ 756131 w 984766"/>
                <a:gd name="connsiteY5" fmla="*/ 210778 h 404591"/>
                <a:gd name="connsiteX6" fmla="*/ 435456 w 984766"/>
                <a:gd name="connsiteY6" fmla="*/ 96478 h 404591"/>
                <a:gd name="connsiteX7" fmla="*/ 397356 w 984766"/>
                <a:gd name="connsiteY7" fmla="*/ 125053 h 404591"/>
                <a:gd name="connsiteX8" fmla="*/ 743431 w 984766"/>
                <a:gd name="connsiteY8" fmla="*/ 188553 h 404591"/>
                <a:gd name="connsiteX9" fmla="*/ 397356 w 984766"/>
                <a:gd name="connsiteY9" fmla="*/ 112353 h 404591"/>
                <a:gd name="connsiteX10" fmla="*/ 187806 w 984766"/>
                <a:gd name="connsiteY10" fmla="*/ 80603 h 404591"/>
                <a:gd name="connsiteX11" fmla="*/ 3656 w 984766"/>
                <a:gd name="connsiteY11" fmla="*/ 1228 h 40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766" h="404591">
                  <a:moveTo>
                    <a:pt x="3656" y="1228"/>
                  </a:moveTo>
                  <a:cubicBezTo>
                    <a:pt x="-13806" y="-5651"/>
                    <a:pt x="34348" y="17632"/>
                    <a:pt x="83031" y="39328"/>
                  </a:cubicBezTo>
                  <a:cubicBezTo>
                    <a:pt x="131714" y="61024"/>
                    <a:pt x="211618" y="108120"/>
                    <a:pt x="295756" y="131403"/>
                  </a:cubicBezTo>
                  <a:cubicBezTo>
                    <a:pt x="379894" y="154686"/>
                    <a:pt x="473556" y="133520"/>
                    <a:pt x="587856" y="179028"/>
                  </a:cubicBezTo>
                  <a:cubicBezTo>
                    <a:pt x="702156" y="224536"/>
                    <a:pt x="953510" y="399161"/>
                    <a:pt x="981556" y="404453"/>
                  </a:cubicBezTo>
                  <a:cubicBezTo>
                    <a:pt x="1009602" y="409745"/>
                    <a:pt x="847148" y="262107"/>
                    <a:pt x="756131" y="210778"/>
                  </a:cubicBezTo>
                  <a:cubicBezTo>
                    <a:pt x="665114" y="159449"/>
                    <a:pt x="495252" y="110765"/>
                    <a:pt x="435456" y="96478"/>
                  </a:cubicBezTo>
                  <a:cubicBezTo>
                    <a:pt x="375660" y="82191"/>
                    <a:pt x="346027" y="109707"/>
                    <a:pt x="397356" y="125053"/>
                  </a:cubicBezTo>
                  <a:cubicBezTo>
                    <a:pt x="448685" y="140399"/>
                    <a:pt x="743431" y="190670"/>
                    <a:pt x="743431" y="188553"/>
                  </a:cubicBezTo>
                  <a:cubicBezTo>
                    <a:pt x="743431" y="186436"/>
                    <a:pt x="489960" y="130345"/>
                    <a:pt x="397356" y="112353"/>
                  </a:cubicBezTo>
                  <a:cubicBezTo>
                    <a:pt x="304752" y="94361"/>
                    <a:pt x="254481" y="97536"/>
                    <a:pt x="187806" y="80603"/>
                  </a:cubicBezTo>
                  <a:cubicBezTo>
                    <a:pt x="121131" y="63670"/>
                    <a:pt x="21118" y="8107"/>
                    <a:pt x="3656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A26C37F-DE24-40B7-8122-A54624411D92}"/>
                </a:ext>
              </a:extLst>
            </p:cNvPr>
            <p:cNvSpPr/>
            <p:nvPr/>
          </p:nvSpPr>
          <p:spPr>
            <a:xfrm>
              <a:off x="5765556" y="6299193"/>
              <a:ext cx="659105" cy="329593"/>
            </a:xfrm>
            <a:custGeom>
              <a:avLst/>
              <a:gdLst>
                <a:gd name="connsiteX0" fmla="*/ 244 w 659105"/>
                <a:gd name="connsiteY0" fmla="*/ 327032 h 329593"/>
                <a:gd name="connsiteX1" fmla="*/ 49457 w 659105"/>
                <a:gd name="connsiteY1" fmla="*/ 249245 h 329593"/>
                <a:gd name="connsiteX2" fmla="*/ 144707 w 659105"/>
                <a:gd name="connsiteY2" fmla="*/ 41282 h 329593"/>
                <a:gd name="connsiteX3" fmla="*/ 147882 w 659105"/>
                <a:gd name="connsiteY3" fmla="*/ 61920 h 329593"/>
                <a:gd name="connsiteX4" fmla="*/ 176457 w 659105"/>
                <a:gd name="connsiteY4" fmla="*/ 107957 h 329593"/>
                <a:gd name="connsiteX5" fmla="*/ 219319 w 659105"/>
                <a:gd name="connsiteY5" fmla="*/ 106370 h 329593"/>
                <a:gd name="connsiteX6" fmla="*/ 265357 w 659105"/>
                <a:gd name="connsiteY6" fmla="*/ 66682 h 329593"/>
                <a:gd name="connsiteX7" fmla="*/ 301869 w 659105"/>
                <a:gd name="connsiteY7" fmla="*/ 65095 h 329593"/>
                <a:gd name="connsiteX8" fmla="*/ 374894 w 659105"/>
                <a:gd name="connsiteY8" fmla="*/ 57157 h 329593"/>
                <a:gd name="connsiteX9" fmla="*/ 422519 w 659105"/>
                <a:gd name="connsiteY9" fmla="*/ 71445 h 329593"/>
                <a:gd name="connsiteX10" fmla="*/ 497132 w 659105"/>
                <a:gd name="connsiteY10" fmla="*/ 42870 h 329593"/>
                <a:gd name="connsiteX11" fmla="*/ 582857 w 659105"/>
                <a:gd name="connsiteY11" fmla="*/ 184157 h 329593"/>
                <a:gd name="connsiteX12" fmla="*/ 609844 w 659105"/>
                <a:gd name="connsiteY12" fmla="*/ 7 h 329593"/>
                <a:gd name="connsiteX13" fmla="*/ 659057 w 659105"/>
                <a:gd name="connsiteY13" fmla="*/ 176220 h 329593"/>
                <a:gd name="connsiteX14" fmla="*/ 600319 w 659105"/>
                <a:gd name="connsiteY14" fmla="*/ 39695 h 329593"/>
                <a:gd name="connsiteX15" fmla="*/ 579682 w 659105"/>
                <a:gd name="connsiteY15" fmla="*/ 92082 h 329593"/>
                <a:gd name="connsiteX16" fmla="*/ 408232 w 659105"/>
                <a:gd name="connsiteY16" fmla="*/ 61920 h 329593"/>
                <a:gd name="connsiteX17" fmla="*/ 189157 w 659105"/>
                <a:gd name="connsiteY17" fmla="*/ 49220 h 329593"/>
                <a:gd name="connsiteX18" fmla="*/ 122482 w 659105"/>
                <a:gd name="connsiteY18" fmla="*/ 76207 h 329593"/>
                <a:gd name="connsiteX19" fmla="*/ 68507 w 659105"/>
                <a:gd name="connsiteY19" fmla="*/ 166695 h 329593"/>
                <a:gd name="connsiteX20" fmla="*/ 244 w 659105"/>
                <a:gd name="connsiteY20" fmla="*/ 327032 h 3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9105" h="329593">
                  <a:moveTo>
                    <a:pt x="244" y="327032"/>
                  </a:moveTo>
                  <a:cubicBezTo>
                    <a:pt x="-2931" y="340790"/>
                    <a:pt x="25380" y="296870"/>
                    <a:pt x="49457" y="249245"/>
                  </a:cubicBezTo>
                  <a:cubicBezTo>
                    <a:pt x="73534" y="201620"/>
                    <a:pt x="128303" y="72503"/>
                    <a:pt x="144707" y="41282"/>
                  </a:cubicBezTo>
                  <a:cubicBezTo>
                    <a:pt x="161111" y="10061"/>
                    <a:pt x="142590" y="50807"/>
                    <a:pt x="147882" y="61920"/>
                  </a:cubicBezTo>
                  <a:cubicBezTo>
                    <a:pt x="153174" y="73032"/>
                    <a:pt x="164551" y="100549"/>
                    <a:pt x="176457" y="107957"/>
                  </a:cubicBezTo>
                  <a:cubicBezTo>
                    <a:pt x="188363" y="115365"/>
                    <a:pt x="204502" y="113249"/>
                    <a:pt x="219319" y="106370"/>
                  </a:cubicBezTo>
                  <a:cubicBezTo>
                    <a:pt x="234136" y="99491"/>
                    <a:pt x="251599" y="73561"/>
                    <a:pt x="265357" y="66682"/>
                  </a:cubicBezTo>
                  <a:cubicBezTo>
                    <a:pt x="279115" y="59803"/>
                    <a:pt x="283613" y="66682"/>
                    <a:pt x="301869" y="65095"/>
                  </a:cubicBezTo>
                  <a:cubicBezTo>
                    <a:pt x="320125" y="63507"/>
                    <a:pt x="354786" y="56099"/>
                    <a:pt x="374894" y="57157"/>
                  </a:cubicBezTo>
                  <a:cubicBezTo>
                    <a:pt x="395002" y="58215"/>
                    <a:pt x="402146" y="73826"/>
                    <a:pt x="422519" y="71445"/>
                  </a:cubicBezTo>
                  <a:cubicBezTo>
                    <a:pt x="442892" y="69064"/>
                    <a:pt x="470409" y="24085"/>
                    <a:pt x="497132" y="42870"/>
                  </a:cubicBezTo>
                  <a:cubicBezTo>
                    <a:pt x="523855" y="61655"/>
                    <a:pt x="564072" y="191301"/>
                    <a:pt x="582857" y="184157"/>
                  </a:cubicBezTo>
                  <a:cubicBezTo>
                    <a:pt x="601642" y="177013"/>
                    <a:pt x="597144" y="1330"/>
                    <a:pt x="609844" y="7"/>
                  </a:cubicBezTo>
                  <a:cubicBezTo>
                    <a:pt x="622544" y="-1316"/>
                    <a:pt x="660644" y="169605"/>
                    <a:pt x="659057" y="176220"/>
                  </a:cubicBezTo>
                  <a:cubicBezTo>
                    <a:pt x="657470" y="182835"/>
                    <a:pt x="613548" y="53718"/>
                    <a:pt x="600319" y="39695"/>
                  </a:cubicBezTo>
                  <a:cubicBezTo>
                    <a:pt x="587090" y="25672"/>
                    <a:pt x="611697" y="88378"/>
                    <a:pt x="579682" y="92082"/>
                  </a:cubicBezTo>
                  <a:cubicBezTo>
                    <a:pt x="547668" y="95786"/>
                    <a:pt x="473320" y="69064"/>
                    <a:pt x="408232" y="61920"/>
                  </a:cubicBezTo>
                  <a:cubicBezTo>
                    <a:pt x="343145" y="54776"/>
                    <a:pt x="236782" y="46839"/>
                    <a:pt x="189157" y="49220"/>
                  </a:cubicBezTo>
                  <a:cubicBezTo>
                    <a:pt x="141532" y="51601"/>
                    <a:pt x="142590" y="56628"/>
                    <a:pt x="122482" y="76207"/>
                  </a:cubicBezTo>
                  <a:cubicBezTo>
                    <a:pt x="102374" y="95786"/>
                    <a:pt x="89938" y="124362"/>
                    <a:pt x="68507" y="166695"/>
                  </a:cubicBezTo>
                  <a:cubicBezTo>
                    <a:pt x="47076" y="209028"/>
                    <a:pt x="3419" y="313274"/>
                    <a:pt x="244" y="327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590C95EF-EE65-430B-B5D8-5997906D4288}"/>
                </a:ext>
              </a:extLst>
            </p:cNvPr>
            <p:cNvSpPr/>
            <p:nvPr/>
          </p:nvSpPr>
          <p:spPr>
            <a:xfrm>
              <a:off x="6400822" y="6319248"/>
              <a:ext cx="656837" cy="512040"/>
            </a:xfrm>
            <a:custGeom>
              <a:avLst/>
              <a:gdLst>
                <a:gd name="connsiteX0" fmla="*/ 9503 w 656837"/>
                <a:gd name="connsiteY0" fmla="*/ 124415 h 512040"/>
                <a:gd name="connsiteX1" fmla="*/ 49191 w 656837"/>
                <a:gd name="connsiteY1" fmla="*/ 92665 h 512040"/>
                <a:gd name="connsiteX2" fmla="*/ 131741 w 656837"/>
                <a:gd name="connsiteY2" fmla="*/ 590 h 512040"/>
                <a:gd name="connsiteX3" fmla="*/ 134916 w 656837"/>
                <a:gd name="connsiteY3" fmla="*/ 141877 h 512040"/>
                <a:gd name="connsiteX4" fmla="*/ 111103 w 656837"/>
                <a:gd name="connsiteY4" fmla="*/ 176802 h 512040"/>
                <a:gd name="connsiteX5" fmla="*/ 304778 w 656837"/>
                <a:gd name="connsiteY5" fmla="*/ 32340 h 512040"/>
                <a:gd name="connsiteX6" fmla="*/ 341291 w 656837"/>
                <a:gd name="connsiteY6" fmla="*/ 130765 h 512040"/>
                <a:gd name="connsiteX7" fmla="*/ 417491 w 656837"/>
                <a:gd name="connsiteY7" fmla="*/ 141877 h 512040"/>
                <a:gd name="connsiteX8" fmla="*/ 534966 w 656837"/>
                <a:gd name="connsiteY8" fmla="*/ 162515 h 512040"/>
                <a:gd name="connsiteX9" fmla="*/ 461941 w 656837"/>
                <a:gd name="connsiteY9" fmla="*/ 165690 h 512040"/>
                <a:gd name="connsiteX10" fmla="*/ 577828 w 656837"/>
                <a:gd name="connsiteY10" fmla="*/ 230777 h 512040"/>
                <a:gd name="connsiteX11" fmla="*/ 614341 w 656837"/>
                <a:gd name="connsiteY11" fmla="*/ 337140 h 512040"/>
                <a:gd name="connsiteX12" fmla="*/ 496866 w 656837"/>
                <a:gd name="connsiteY12" fmla="*/ 413340 h 512040"/>
                <a:gd name="connsiteX13" fmla="*/ 455591 w 656837"/>
                <a:gd name="connsiteY13" fmla="*/ 392702 h 512040"/>
                <a:gd name="connsiteX14" fmla="*/ 550841 w 656837"/>
                <a:gd name="connsiteY14" fmla="*/ 416515 h 512040"/>
                <a:gd name="connsiteX15" fmla="*/ 517503 w 656837"/>
                <a:gd name="connsiteY15" fmla="*/ 486365 h 512040"/>
                <a:gd name="connsiteX16" fmla="*/ 552428 w 656837"/>
                <a:gd name="connsiteY16" fmla="*/ 507002 h 512040"/>
                <a:gd name="connsiteX17" fmla="*/ 649266 w 656837"/>
                <a:gd name="connsiteY17" fmla="*/ 399052 h 512040"/>
                <a:gd name="connsiteX18" fmla="*/ 627041 w 656837"/>
                <a:gd name="connsiteY18" fmla="*/ 251415 h 512040"/>
                <a:gd name="connsiteX19" fmla="*/ 441303 w 656837"/>
                <a:gd name="connsiteY19" fmla="*/ 110127 h 512040"/>
                <a:gd name="connsiteX20" fmla="*/ 282553 w 656837"/>
                <a:gd name="connsiteY20" fmla="*/ 81552 h 512040"/>
                <a:gd name="connsiteX21" fmla="*/ 201591 w 656837"/>
                <a:gd name="connsiteY21" fmla="*/ 103777 h 512040"/>
                <a:gd name="connsiteX22" fmla="*/ 230166 w 656837"/>
                <a:gd name="connsiteY22" fmla="*/ 10115 h 512040"/>
                <a:gd name="connsiteX23" fmla="*/ 9503 w 656837"/>
                <a:gd name="connsiteY23" fmla="*/ 124415 h 5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6837" h="512040">
                  <a:moveTo>
                    <a:pt x="9503" y="124415"/>
                  </a:moveTo>
                  <a:cubicBezTo>
                    <a:pt x="-20659" y="138173"/>
                    <a:pt x="28818" y="113302"/>
                    <a:pt x="49191" y="92665"/>
                  </a:cubicBezTo>
                  <a:cubicBezTo>
                    <a:pt x="69564" y="72028"/>
                    <a:pt x="117454" y="-7612"/>
                    <a:pt x="131741" y="590"/>
                  </a:cubicBezTo>
                  <a:cubicBezTo>
                    <a:pt x="146028" y="8792"/>
                    <a:pt x="138356" y="112508"/>
                    <a:pt x="134916" y="141877"/>
                  </a:cubicBezTo>
                  <a:cubicBezTo>
                    <a:pt x="131476" y="171246"/>
                    <a:pt x="82793" y="195058"/>
                    <a:pt x="111103" y="176802"/>
                  </a:cubicBezTo>
                  <a:cubicBezTo>
                    <a:pt x="139413" y="158546"/>
                    <a:pt x="266414" y="40013"/>
                    <a:pt x="304778" y="32340"/>
                  </a:cubicBezTo>
                  <a:cubicBezTo>
                    <a:pt x="343142" y="24667"/>
                    <a:pt x="322506" y="112509"/>
                    <a:pt x="341291" y="130765"/>
                  </a:cubicBezTo>
                  <a:cubicBezTo>
                    <a:pt x="360076" y="149021"/>
                    <a:pt x="385212" y="136585"/>
                    <a:pt x="417491" y="141877"/>
                  </a:cubicBezTo>
                  <a:cubicBezTo>
                    <a:pt x="449770" y="147169"/>
                    <a:pt x="527558" y="158546"/>
                    <a:pt x="534966" y="162515"/>
                  </a:cubicBezTo>
                  <a:cubicBezTo>
                    <a:pt x="542374" y="166484"/>
                    <a:pt x="454797" y="154313"/>
                    <a:pt x="461941" y="165690"/>
                  </a:cubicBezTo>
                  <a:cubicBezTo>
                    <a:pt x="469085" y="177067"/>
                    <a:pt x="552428" y="202202"/>
                    <a:pt x="577828" y="230777"/>
                  </a:cubicBezTo>
                  <a:cubicBezTo>
                    <a:pt x="603228" y="259352"/>
                    <a:pt x="627835" y="306713"/>
                    <a:pt x="614341" y="337140"/>
                  </a:cubicBezTo>
                  <a:cubicBezTo>
                    <a:pt x="600847" y="367567"/>
                    <a:pt x="523324" y="404080"/>
                    <a:pt x="496866" y="413340"/>
                  </a:cubicBezTo>
                  <a:cubicBezTo>
                    <a:pt x="470408" y="422600"/>
                    <a:pt x="446595" y="392173"/>
                    <a:pt x="455591" y="392702"/>
                  </a:cubicBezTo>
                  <a:cubicBezTo>
                    <a:pt x="464587" y="393231"/>
                    <a:pt x="540522" y="400905"/>
                    <a:pt x="550841" y="416515"/>
                  </a:cubicBezTo>
                  <a:cubicBezTo>
                    <a:pt x="561160" y="432125"/>
                    <a:pt x="517239" y="471284"/>
                    <a:pt x="517503" y="486365"/>
                  </a:cubicBezTo>
                  <a:cubicBezTo>
                    <a:pt x="517767" y="501446"/>
                    <a:pt x="530468" y="521554"/>
                    <a:pt x="552428" y="507002"/>
                  </a:cubicBezTo>
                  <a:cubicBezTo>
                    <a:pt x="574388" y="492450"/>
                    <a:pt x="636831" y="441650"/>
                    <a:pt x="649266" y="399052"/>
                  </a:cubicBezTo>
                  <a:cubicBezTo>
                    <a:pt x="661701" y="356454"/>
                    <a:pt x="661701" y="299569"/>
                    <a:pt x="627041" y="251415"/>
                  </a:cubicBezTo>
                  <a:cubicBezTo>
                    <a:pt x="592381" y="203261"/>
                    <a:pt x="498718" y="138437"/>
                    <a:pt x="441303" y="110127"/>
                  </a:cubicBezTo>
                  <a:cubicBezTo>
                    <a:pt x="383888" y="81817"/>
                    <a:pt x="322505" y="82610"/>
                    <a:pt x="282553" y="81552"/>
                  </a:cubicBezTo>
                  <a:cubicBezTo>
                    <a:pt x="242601" y="80494"/>
                    <a:pt x="210322" y="115683"/>
                    <a:pt x="201591" y="103777"/>
                  </a:cubicBezTo>
                  <a:cubicBezTo>
                    <a:pt x="192860" y="91871"/>
                    <a:pt x="261122" y="9850"/>
                    <a:pt x="230166" y="10115"/>
                  </a:cubicBezTo>
                  <a:cubicBezTo>
                    <a:pt x="199210" y="10380"/>
                    <a:pt x="39665" y="110657"/>
                    <a:pt x="9503" y="124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32632D5A-6A0A-478D-812A-8CC5859F6D9E}"/>
                </a:ext>
              </a:extLst>
            </p:cNvPr>
            <p:cNvSpPr/>
            <p:nvPr/>
          </p:nvSpPr>
          <p:spPr>
            <a:xfrm>
              <a:off x="7120392" y="6495997"/>
              <a:ext cx="182238" cy="572069"/>
            </a:xfrm>
            <a:custGeom>
              <a:avLst/>
              <a:gdLst>
                <a:gd name="connsiteX0" fmla="*/ 75 w 182238"/>
                <a:gd name="connsiteY0" fmla="*/ 53 h 572069"/>
                <a:gd name="connsiteX1" fmla="*/ 118608 w 182238"/>
                <a:gd name="connsiteY1" fmla="*/ 150336 h 572069"/>
                <a:gd name="connsiteX2" fmla="*/ 95325 w 182238"/>
                <a:gd name="connsiteY2" fmla="*/ 266753 h 572069"/>
                <a:gd name="connsiteX3" fmla="*/ 139775 w 182238"/>
                <a:gd name="connsiteY3" fmla="*/ 230770 h 572069"/>
                <a:gd name="connsiteX4" fmla="*/ 120725 w 182238"/>
                <a:gd name="connsiteY4" fmla="*/ 461486 h 572069"/>
                <a:gd name="connsiteX5" fmla="*/ 135541 w 182238"/>
                <a:gd name="connsiteY5" fmla="*/ 497470 h 572069"/>
                <a:gd name="connsiteX6" fmla="*/ 82625 w 182238"/>
                <a:gd name="connsiteY6" fmla="*/ 565203 h 572069"/>
                <a:gd name="connsiteX7" fmla="*/ 182108 w 182238"/>
                <a:gd name="connsiteY7" fmla="*/ 313320 h 572069"/>
                <a:gd name="connsiteX8" fmla="*/ 101675 w 182238"/>
                <a:gd name="connsiteY8" fmla="*/ 167270 h 572069"/>
                <a:gd name="connsiteX9" fmla="*/ 75 w 182238"/>
                <a:gd name="connsiteY9" fmla="*/ 53 h 57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238" h="572069">
                  <a:moveTo>
                    <a:pt x="75" y="53"/>
                  </a:moveTo>
                  <a:cubicBezTo>
                    <a:pt x="2897" y="-2769"/>
                    <a:pt x="102733" y="105886"/>
                    <a:pt x="118608" y="150336"/>
                  </a:cubicBezTo>
                  <a:cubicBezTo>
                    <a:pt x="134483" y="194786"/>
                    <a:pt x="91797" y="253347"/>
                    <a:pt x="95325" y="266753"/>
                  </a:cubicBezTo>
                  <a:cubicBezTo>
                    <a:pt x="98853" y="280159"/>
                    <a:pt x="135542" y="198315"/>
                    <a:pt x="139775" y="230770"/>
                  </a:cubicBezTo>
                  <a:cubicBezTo>
                    <a:pt x="144008" y="263226"/>
                    <a:pt x="121431" y="417036"/>
                    <a:pt x="120725" y="461486"/>
                  </a:cubicBezTo>
                  <a:cubicBezTo>
                    <a:pt x="120019" y="505936"/>
                    <a:pt x="141891" y="480184"/>
                    <a:pt x="135541" y="497470"/>
                  </a:cubicBezTo>
                  <a:cubicBezTo>
                    <a:pt x="129191" y="514756"/>
                    <a:pt x="74864" y="595895"/>
                    <a:pt x="82625" y="565203"/>
                  </a:cubicBezTo>
                  <a:cubicBezTo>
                    <a:pt x="90386" y="534511"/>
                    <a:pt x="178933" y="379642"/>
                    <a:pt x="182108" y="313320"/>
                  </a:cubicBezTo>
                  <a:cubicBezTo>
                    <a:pt x="185283" y="246998"/>
                    <a:pt x="129544" y="218776"/>
                    <a:pt x="101675" y="167270"/>
                  </a:cubicBezTo>
                  <a:cubicBezTo>
                    <a:pt x="73806" y="115764"/>
                    <a:pt x="-2747" y="2875"/>
                    <a:pt x="75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01A2C3B2-71F4-4BF2-8140-17BC1942ED17}"/>
                </a:ext>
              </a:extLst>
            </p:cNvPr>
            <p:cNvSpPr/>
            <p:nvPr/>
          </p:nvSpPr>
          <p:spPr>
            <a:xfrm>
              <a:off x="6027584" y="6955180"/>
              <a:ext cx="701654" cy="489712"/>
            </a:xfrm>
            <a:custGeom>
              <a:avLst/>
              <a:gdLst>
                <a:gd name="connsiteX0" fmla="*/ 683 w 701654"/>
                <a:gd name="connsiteY0" fmla="*/ 70037 h 489712"/>
                <a:gd name="connsiteX1" fmla="*/ 89583 w 701654"/>
                <a:gd name="connsiteY1" fmla="*/ 93320 h 489712"/>
                <a:gd name="connsiteX2" fmla="*/ 252566 w 701654"/>
                <a:gd name="connsiteY2" fmla="*/ 163170 h 489712"/>
                <a:gd name="connsiteX3" fmla="*/ 172133 w 701654"/>
                <a:gd name="connsiteY3" fmla="*/ 391770 h 489712"/>
                <a:gd name="connsiteX4" fmla="*/ 288549 w 701654"/>
                <a:gd name="connsiteY4" fmla="*/ 203387 h 489712"/>
                <a:gd name="connsiteX5" fmla="*/ 299133 w 701654"/>
                <a:gd name="connsiteY5" fmla="*/ 489137 h 489712"/>
                <a:gd name="connsiteX6" fmla="*/ 390149 w 701654"/>
                <a:gd name="connsiteY6" fmla="*/ 281703 h 489712"/>
                <a:gd name="connsiteX7" fmla="*/ 445183 w 701654"/>
                <a:gd name="connsiteY7" fmla="*/ 446803 h 489712"/>
                <a:gd name="connsiteX8" fmla="*/ 565833 w 701654"/>
                <a:gd name="connsiteY8" fmla="*/ 197037 h 489712"/>
                <a:gd name="connsiteX9" fmla="*/ 690716 w 701654"/>
                <a:gd name="connsiteY9" fmla="*/ 76387 h 489712"/>
                <a:gd name="connsiteX10" fmla="*/ 267383 w 701654"/>
                <a:gd name="connsiteY10" fmla="*/ 187 h 489712"/>
                <a:gd name="connsiteX11" fmla="*/ 614516 w 701654"/>
                <a:gd name="connsiteY11" fmla="*/ 97553 h 489712"/>
                <a:gd name="connsiteX12" fmla="*/ 500216 w 701654"/>
                <a:gd name="connsiteY12" fmla="*/ 245720 h 489712"/>
                <a:gd name="connsiteX13" fmla="*/ 430366 w 701654"/>
                <a:gd name="connsiteY13" fmla="*/ 324037 h 489712"/>
                <a:gd name="connsiteX14" fmla="*/ 320299 w 701654"/>
                <a:gd name="connsiteY14" fmla="*/ 406587 h 489712"/>
                <a:gd name="connsiteX15" fmla="*/ 318183 w 701654"/>
                <a:gd name="connsiteY15" fmla="*/ 326153 h 489712"/>
                <a:gd name="connsiteX16" fmla="*/ 263149 w 701654"/>
                <a:gd name="connsiteY16" fmla="*/ 207620 h 489712"/>
                <a:gd name="connsiteX17" fmla="*/ 134033 w 701654"/>
                <a:gd name="connsiteY17" fmla="*/ 114487 h 489712"/>
                <a:gd name="connsiteX18" fmla="*/ 683 w 701654"/>
                <a:gd name="connsiteY18" fmla="*/ 70037 h 48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1654" h="489712">
                  <a:moveTo>
                    <a:pt x="683" y="70037"/>
                  </a:moveTo>
                  <a:cubicBezTo>
                    <a:pt x="-6725" y="66509"/>
                    <a:pt x="47602" y="77798"/>
                    <a:pt x="89583" y="93320"/>
                  </a:cubicBezTo>
                  <a:cubicBezTo>
                    <a:pt x="131564" y="108842"/>
                    <a:pt x="238808" y="113428"/>
                    <a:pt x="252566" y="163170"/>
                  </a:cubicBezTo>
                  <a:cubicBezTo>
                    <a:pt x="266324" y="212912"/>
                    <a:pt x="166136" y="385067"/>
                    <a:pt x="172133" y="391770"/>
                  </a:cubicBezTo>
                  <a:cubicBezTo>
                    <a:pt x="178130" y="398473"/>
                    <a:pt x="267382" y="187159"/>
                    <a:pt x="288549" y="203387"/>
                  </a:cubicBezTo>
                  <a:cubicBezTo>
                    <a:pt x="309716" y="219615"/>
                    <a:pt x="282200" y="476084"/>
                    <a:pt x="299133" y="489137"/>
                  </a:cubicBezTo>
                  <a:cubicBezTo>
                    <a:pt x="316066" y="502190"/>
                    <a:pt x="365807" y="288759"/>
                    <a:pt x="390149" y="281703"/>
                  </a:cubicBezTo>
                  <a:cubicBezTo>
                    <a:pt x="414491" y="274647"/>
                    <a:pt x="415902" y="460914"/>
                    <a:pt x="445183" y="446803"/>
                  </a:cubicBezTo>
                  <a:cubicBezTo>
                    <a:pt x="474464" y="432692"/>
                    <a:pt x="524911" y="258773"/>
                    <a:pt x="565833" y="197037"/>
                  </a:cubicBezTo>
                  <a:cubicBezTo>
                    <a:pt x="606755" y="135301"/>
                    <a:pt x="740458" y="109195"/>
                    <a:pt x="690716" y="76387"/>
                  </a:cubicBezTo>
                  <a:cubicBezTo>
                    <a:pt x="640974" y="43579"/>
                    <a:pt x="280083" y="-3341"/>
                    <a:pt x="267383" y="187"/>
                  </a:cubicBezTo>
                  <a:cubicBezTo>
                    <a:pt x="254683" y="3715"/>
                    <a:pt x="575711" y="56631"/>
                    <a:pt x="614516" y="97553"/>
                  </a:cubicBezTo>
                  <a:cubicBezTo>
                    <a:pt x="653321" y="138475"/>
                    <a:pt x="530908" y="207973"/>
                    <a:pt x="500216" y="245720"/>
                  </a:cubicBezTo>
                  <a:cubicBezTo>
                    <a:pt x="469524" y="283467"/>
                    <a:pt x="460352" y="297226"/>
                    <a:pt x="430366" y="324037"/>
                  </a:cubicBezTo>
                  <a:cubicBezTo>
                    <a:pt x="400380" y="350848"/>
                    <a:pt x="338996" y="406234"/>
                    <a:pt x="320299" y="406587"/>
                  </a:cubicBezTo>
                  <a:cubicBezTo>
                    <a:pt x="301602" y="406940"/>
                    <a:pt x="327708" y="359314"/>
                    <a:pt x="318183" y="326153"/>
                  </a:cubicBezTo>
                  <a:cubicBezTo>
                    <a:pt x="308658" y="292992"/>
                    <a:pt x="293841" y="242898"/>
                    <a:pt x="263149" y="207620"/>
                  </a:cubicBezTo>
                  <a:cubicBezTo>
                    <a:pt x="232457" y="172342"/>
                    <a:pt x="173897" y="136007"/>
                    <a:pt x="134033" y="114487"/>
                  </a:cubicBezTo>
                  <a:cubicBezTo>
                    <a:pt x="94169" y="92968"/>
                    <a:pt x="8091" y="73565"/>
                    <a:pt x="683" y="70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1CCE0826-3976-40BC-80F0-BD09916FCFCD}"/>
                </a:ext>
              </a:extLst>
            </p:cNvPr>
            <p:cNvSpPr/>
            <p:nvPr/>
          </p:nvSpPr>
          <p:spPr>
            <a:xfrm>
              <a:off x="5596475" y="6645595"/>
              <a:ext cx="537852" cy="683900"/>
            </a:xfrm>
            <a:custGeom>
              <a:avLst/>
              <a:gdLst>
                <a:gd name="connsiteX0" fmla="*/ 289975 w 537852"/>
                <a:gd name="connsiteY0" fmla="*/ 2855 h 683900"/>
                <a:gd name="connsiteX1" fmla="*/ 96300 w 537852"/>
                <a:gd name="connsiteY1" fmla="*/ 48893 h 683900"/>
                <a:gd name="connsiteX2" fmla="*/ 21688 w 537852"/>
                <a:gd name="connsiteY2" fmla="*/ 187005 h 683900"/>
                <a:gd name="connsiteX3" fmla="*/ 75663 w 537852"/>
                <a:gd name="connsiteY3" fmla="*/ 109218 h 683900"/>
                <a:gd name="connsiteX4" fmla="*/ 47088 w 537852"/>
                <a:gd name="connsiteY4" fmla="*/ 212405 h 683900"/>
                <a:gd name="connsiteX5" fmla="*/ 85188 w 537852"/>
                <a:gd name="connsiteY5" fmla="*/ 213993 h 683900"/>
                <a:gd name="connsiteX6" fmla="*/ 137575 w 537852"/>
                <a:gd name="connsiteY6" fmla="*/ 345755 h 683900"/>
                <a:gd name="connsiteX7" fmla="*/ 153450 w 537852"/>
                <a:gd name="connsiteY7" fmla="*/ 291780 h 683900"/>
                <a:gd name="connsiteX8" fmla="*/ 194725 w 537852"/>
                <a:gd name="connsiteY8" fmla="*/ 480693 h 683900"/>
                <a:gd name="connsiteX9" fmla="*/ 212188 w 537852"/>
                <a:gd name="connsiteY9" fmla="*/ 472755 h 683900"/>
                <a:gd name="connsiteX10" fmla="*/ 258225 w 537852"/>
                <a:gd name="connsiteY10" fmla="*/ 534668 h 683900"/>
                <a:gd name="connsiteX11" fmla="*/ 537625 w 537852"/>
                <a:gd name="connsiteY11" fmla="*/ 507680 h 683900"/>
                <a:gd name="connsiteX12" fmla="*/ 309025 w 537852"/>
                <a:gd name="connsiteY12" fmla="*/ 509268 h 683900"/>
                <a:gd name="connsiteX13" fmla="*/ 496350 w 537852"/>
                <a:gd name="connsiteY13" fmla="*/ 529905 h 683900"/>
                <a:gd name="connsiteX14" fmla="*/ 364588 w 537852"/>
                <a:gd name="connsiteY14" fmla="*/ 612455 h 683900"/>
                <a:gd name="connsiteX15" fmla="*/ 472538 w 537852"/>
                <a:gd name="connsiteY15" fmla="*/ 672780 h 683900"/>
                <a:gd name="connsiteX16" fmla="*/ 451900 w 537852"/>
                <a:gd name="connsiteY16" fmla="*/ 671193 h 683900"/>
                <a:gd name="connsiteX17" fmla="*/ 197900 w 537852"/>
                <a:gd name="connsiteY17" fmla="*/ 544193 h 683900"/>
                <a:gd name="connsiteX18" fmla="*/ 50263 w 537852"/>
                <a:gd name="connsiteY18" fmla="*/ 218755 h 683900"/>
                <a:gd name="connsiteX19" fmla="*/ 18513 w 537852"/>
                <a:gd name="connsiteY19" fmla="*/ 120330 h 683900"/>
                <a:gd name="connsiteX20" fmla="*/ 289975 w 537852"/>
                <a:gd name="connsiteY20" fmla="*/ 2855 h 68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7852" h="683900">
                  <a:moveTo>
                    <a:pt x="289975" y="2855"/>
                  </a:moveTo>
                  <a:cubicBezTo>
                    <a:pt x="302939" y="-9051"/>
                    <a:pt x="141014" y="18201"/>
                    <a:pt x="96300" y="48893"/>
                  </a:cubicBezTo>
                  <a:cubicBezTo>
                    <a:pt x="51586" y="79585"/>
                    <a:pt x="25127" y="176951"/>
                    <a:pt x="21688" y="187005"/>
                  </a:cubicBezTo>
                  <a:cubicBezTo>
                    <a:pt x="18248" y="197059"/>
                    <a:pt x="71430" y="104985"/>
                    <a:pt x="75663" y="109218"/>
                  </a:cubicBezTo>
                  <a:cubicBezTo>
                    <a:pt x="79896" y="113451"/>
                    <a:pt x="45501" y="194943"/>
                    <a:pt x="47088" y="212405"/>
                  </a:cubicBezTo>
                  <a:cubicBezTo>
                    <a:pt x="48675" y="229867"/>
                    <a:pt x="70107" y="191768"/>
                    <a:pt x="85188" y="213993"/>
                  </a:cubicBezTo>
                  <a:cubicBezTo>
                    <a:pt x="100269" y="236218"/>
                    <a:pt x="126198" y="332791"/>
                    <a:pt x="137575" y="345755"/>
                  </a:cubicBezTo>
                  <a:cubicBezTo>
                    <a:pt x="148952" y="358719"/>
                    <a:pt x="143925" y="269290"/>
                    <a:pt x="153450" y="291780"/>
                  </a:cubicBezTo>
                  <a:cubicBezTo>
                    <a:pt x="162975" y="314270"/>
                    <a:pt x="184935" y="450531"/>
                    <a:pt x="194725" y="480693"/>
                  </a:cubicBezTo>
                  <a:cubicBezTo>
                    <a:pt x="204515" y="510855"/>
                    <a:pt x="201605" y="463759"/>
                    <a:pt x="212188" y="472755"/>
                  </a:cubicBezTo>
                  <a:cubicBezTo>
                    <a:pt x="222771" y="481751"/>
                    <a:pt x="203985" y="528847"/>
                    <a:pt x="258225" y="534668"/>
                  </a:cubicBezTo>
                  <a:cubicBezTo>
                    <a:pt x="312465" y="540489"/>
                    <a:pt x="529158" y="511913"/>
                    <a:pt x="537625" y="507680"/>
                  </a:cubicBezTo>
                  <a:cubicBezTo>
                    <a:pt x="546092" y="503447"/>
                    <a:pt x="315904" y="505564"/>
                    <a:pt x="309025" y="509268"/>
                  </a:cubicBezTo>
                  <a:cubicBezTo>
                    <a:pt x="302146" y="512972"/>
                    <a:pt x="487090" y="512707"/>
                    <a:pt x="496350" y="529905"/>
                  </a:cubicBezTo>
                  <a:cubicBezTo>
                    <a:pt x="505610" y="547103"/>
                    <a:pt x="368557" y="588643"/>
                    <a:pt x="364588" y="612455"/>
                  </a:cubicBezTo>
                  <a:cubicBezTo>
                    <a:pt x="360619" y="636267"/>
                    <a:pt x="457986" y="662990"/>
                    <a:pt x="472538" y="672780"/>
                  </a:cubicBezTo>
                  <a:cubicBezTo>
                    <a:pt x="487090" y="682570"/>
                    <a:pt x="497673" y="692624"/>
                    <a:pt x="451900" y="671193"/>
                  </a:cubicBezTo>
                  <a:cubicBezTo>
                    <a:pt x="406127" y="649762"/>
                    <a:pt x="264839" y="619599"/>
                    <a:pt x="197900" y="544193"/>
                  </a:cubicBezTo>
                  <a:cubicBezTo>
                    <a:pt x="130960" y="468787"/>
                    <a:pt x="80161" y="289399"/>
                    <a:pt x="50263" y="218755"/>
                  </a:cubicBezTo>
                  <a:cubicBezTo>
                    <a:pt x="20365" y="148111"/>
                    <a:pt x="-26201" y="156578"/>
                    <a:pt x="18513" y="120330"/>
                  </a:cubicBezTo>
                  <a:cubicBezTo>
                    <a:pt x="63227" y="84082"/>
                    <a:pt x="277011" y="14761"/>
                    <a:pt x="289975" y="2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7D7B8212-99F2-4945-8A01-6A433E1726D9}"/>
                </a:ext>
              </a:extLst>
            </p:cNvPr>
            <p:cNvSpPr/>
            <p:nvPr/>
          </p:nvSpPr>
          <p:spPr>
            <a:xfrm>
              <a:off x="6644056" y="6835709"/>
              <a:ext cx="470319" cy="551835"/>
            </a:xfrm>
            <a:custGeom>
              <a:avLst/>
              <a:gdLst>
                <a:gd name="connsiteX0" fmla="*/ 323482 w 470319"/>
                <a:gd name="connsiteY0" fmla="*/ 66 h 551835"/>
                <a:gd name="connsiteX1" fmla="*/ 453657 w 470319"/>
                <a:gd name="connsiteY1" fmla="*/ 265179 h 551835"/>
                <a:gd name="connsiteX2" fmla="*/ 309194 w 470319"/>
                <a:gd name="connsiteY2" fmla="*/ 157229 h 551835"/>
                <a:gd name="connsiteX3" fmla="*/ 374282 w 470319"/>
                <a:gd name="connsiteY3" fmla="*/ 390591 h 551835"/>
                <a:gd name="connsiteX4" fmla="*/ 204419 w 470319"/>
                <a:gd name="connsiteY4" fmla="*/ 327091 h 551835"/>
                <a:gd name="connsiteX5" fmla="*/ 258394 w 470319"/>
                <a:gd name="connsiteY5" fmla="*/ 481079 h 551835"/>
                <a:gd name="connsiteX6" fmla="*/ 217119 w 470319"/>
                <a:gd name="connsiteY6" fmla="*/ 452504 h 551835"/>
                <a:gd name="connsiteX7" fmla="*/ 64719 w 470319"/>
                <a:gd name="connsiteY7" fmla="*/ 422341 h 551835"/>
                <a:gd name="connsiteX8" fmla="*/ 7569 w 470319"/>
                <a:gd name="connsiteY8" fmla="*/ 398529 h 551835"/>
                <a:gd name="connsiteX9" fmla="*/ 223469 w 470319"/>
                <a:gd name="connsiteY9" fmla="*/ 484254 h 551835"/>
                <a:gd name="connsiteX10" fmla="*/ 253632 w 470319"/>
                <a:gd name="connsiteY10" fmla="*/ 550929 h 551835"/>
                <a:gd name="connsiteX11" fmla="*/ 306019 w 470319"/>
                <a:gd name="connsiteY11" fmla="*/ 435041 h 551835"/>
                <a:gd name="connsiteX12" fmla="*/ 402857 w 470319"/>
                <a:gd name="connsiteY12" fmla="*/ 263591 h 551835"/>
                <a:gd name="connsiteX13" fmla="*/ 433019 w 470319"/>
                <a:gd name="connsiteY13" fmla="*/ 279466 h 551835"/>
                <a:gd name="connsiteX14" fmla="*/ 466357 w 470319"/>
                <a:gd name="connsiteY14" fmla="*/ 239779 h 551835"/>
                <a:gd name="connsiteX15" fmla="*/ 323482 w 470319"/>
                <a:gd name="connsiteY15" fmla="*/ 66 h 55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319" h="551835">
                  <a:moveTo>
                    <a:pt x="323482" y="66"/>
                  </a:moveTo>
                  <a:cubicBezTo>
                    <a:pt x="321365" y="4299"/>
                    <a:pt x="456038" y="238985"/>
                    <a:pt x="453657" y="265179"/>
                  </a:cubicBezTo>
                  <a:cubicBezTo>
                    <a:pt x="451276" y="291373"/>
                    <a:pt x="322423" y="136327"/>
                    <a:pt x="309194" y="157229"/>
                  </a:cubicBezTo>
                  <a:cubicBezTo>
                    <a:pt x="295965" y="178131"/>
                    <a:pt x="391744" y="362281"/>
                    <a:pt x="374282" y="390591"/>
                  </a:cubicBezTo>
                  <a:cubicBezTo>
                    <a:pt x="356820" y="418901"/>
                    <a:pt x="223734" y="312010"/>
                    <a:pt x="204419" y="327091"/>
                  </a:cubicBezTo>
                  <a:cubicBezTo>
                    <a:pt x="185104" y="342172"/>
                    <a:pt x="256277" y="460177"/>
                    <a:pt x="258394" y="481079"/>
                  </a:cubicBezTo>
                  <a:cubicBezTo>
                    <a:pt x="260511" y="501981"/>
                    <a:pt x="249398" y="462294"/>
                    <a:pt x="217119" y="452504"/>
                  </a:cubicBezTo>
                  <a:cubicBezTo>
                    <a:pt x="184840" y="442714"/>
                    <a:pt x="99644" y="431337"/>
                    <a:pt x="64719" y="422341"/>
                  </a:cubicBezTo>
                  <a:cubicBezTo>
                    <a:pt x="29794" y="413345"/>
                    <a:pt x="-18889" y="388210"/>
                    <a:pt x="7569" y="398529"/>
                  </a:cubicBezTo>
                  <a:cubicBezTo>
                    <a:pt x="34027" y="408848"/>
                    <a:pt x="182458" y="458854"/>
                    <a:pt x="223469" y="484254"/>
                  </a:cubicBezTo>
                  <a:cubicBezTo>
                    <a:pt x="264480" y="509654"/>
                    <a:pt x="239874" y="559131"/>
                    <a:pt x="253632" y="550929"/>
                  </a:cubicBezTo>
                  <a:cubicBezTo>
                    <a:pt x="267390" y="542727"/>
                    <a:pt x="281148" y="482931"/>
                    <a:pt x="306019" y="435041"/>
                  </a:cubicBezTo>
                  <a:cubicBezTo>
                    <a:pt x="330890" y="387151"/>
                    <a:pt x="381690" y="289520"/>
                    <a:pt x="402857" y="263591"/>
                  </a:cubicBezTo>
                  <a:cubicBezTo>
                    <a:pt x="424024" y="237662"/>
                    <a:pt x="422436" y="283435"/>
                    <a:pt x="433019" y="279466"/>
                  </a:cubicBezTo>
                  <a:cubicBezTo>
                    <a:pt x="443602" y="275497"/>
                    <a:pt x="482761" y="284758"/>
                    <a:pt x="466357" y="239779"/>
                  </a:cubicBezTo>
                  <a:cubicBezTo>
                    <a:pt x="449953" y="194800"/>
                    <a:pt x="325599" y="-4167"/>
                    <a:pt x="32348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D00E562-0A97-437F-A061-C787748C7B60}"/>
                </a:ext>
              </a:extLst>
            </p:cNvPr>
            <p:cNvSpPr/>
            <p:nvPr/>
          </p:nvSpPr>
          <p:spPr>
            <a:xfrm>
              <a:off x="5115932" y="6962701"/>
              <a:ext cx="424963" cy="717687"/>
            </a:xfrm>
            <a:custGeom>
              <a:avLst/>
              <a:gdLst>
                <a:gd name="connsiteX0" fmla="*/ 424443 w 424963"/>
                <a:gd name="connsiteY0" fmla="*/ 74 h 717687"/>
                <a:gd name="connsiteX1" fmla="*/ 49793 w 424963"/>
                <a:gd name="connsiteY1" fmla="*/ 149299 h 717687"/>
                <a:gd name="connsiteX2" fmla="*/ 116468 w 424963"/>
                <a:gd name="connsiteY2" fmla="*/ 504899 h 717687"/>
                <a:gd name="connsiteX3" fmla="*/ 59318 w 424963"/>
                <a:gd name="connsiteY3" fmla="*/ 685874 h 717687"/>
                <a:gd name="connsiteX4" fmla="*/ 8518 w 424963"/>
                <a:gd name="connsiteY4" fmla="*/ 704924 h 717687"/>
                <a:gd name="connsiteX5" fmla="*/ 68843 w 424963"/>
                <a:gd name="connsiteY5" fmla="*/ 549349 h 717687"/>
                <a:gd name="connsiteX6" fmla="*/ 2168 w 424963"/>
                <a:gd name="connsiteY6" fmla="*/ 482674 h 717687"/>
                <a:gd name="connsiteX7" fmla="*/ 167268 w 424963"/>
                <a:gd name="connsiteY7" fmla="*/ 425524 h 717687"/>
                <a:gd name="connsiteX8" fmla="*/ 68843 w 424963"/>
                <a:gd name="connsiteY8" fmla="*/ 238199 h 717687"/>
                <a:gd name="connsiteX9" fmla="*/ 8518 w 424963"/>
                <a:gd name="connsiteY9" fmla="*/ 196924 h 717687"/>
                <a:gd name="connsiteX10" fmla="*/ 129168 w 424963"/>
                <a:gd name="connsiteY10" fmla="*/ 165174 h 717687"/>
                <a:gd name="connsiteX11" fmla="*/ 424443 w 424963"/>
                <a:gd name="connsiteY11" fmla="*/ 74 h 71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963" h="717687">
                  <a:moveTo>
                    <a:pt x="424443" y="74"/>
                  </a:moveTo>
                  <a:cubicBezTo>
                    <a:pt x="411214" y="-2572"/>
                    <a:pt x="101122" y="65162"/>
                    <a:pt x="49793" y="149299"/>
                  </a:cubicBezTo>
                  <a:cubicBezTo>
                    <a:pt x="-1536" y="233436"/>
                    <a:pt x="114881" y="415470"/>
                    <a:pt x="116468" y="504899"/>
                  </a:cubicBezTo>
                  <a:cubicBezTo>
                    <a:pt x="118055" y="594328"/>
                    <a:pt x="77310" y="652537"/>
                    <a:pt x="59318" y="685874"/>
                  </a:cubicBezTo>
                  <a:cubicBezTo>
                    <a:pt x="41326" y="719211"/>
                    <a:pt x="6931" y="727678"/>
                    <a:pt x="8518" y="704924"/>
                  </a:cubicBezTo>
                  <a:cubicBezTo>
                    <a:pt x="10105" y="682170"/>
                    <a:pt x="69901" y="586391"/>
                    <a:pt x="68843" y="549349"/>
                  </a:cubicBezTo>
                  <a:cubicBezTo>
                    <a:pt x="67785" y="512307"/>
                    <a:pt x="-14236" y="503311"/>
                    <a:pt x="2168" y="482674"/>
                  </a:cubicBezTo>
                  <a:cubicBezTo>
                    <a:pt x="18572" y="462037"/>
                    <a:pt x="156155" y="466270"/>
                    <a:pt x="167268" y="425524"/>
                  </a:cubicBezTo>
                  <a:cubicBezTo>
                    <a:pt x="178380" y="384778"/>
                    <a:pt x="95301" y="276299"/>
                    <a:pt x="68843" y="238199"/>
                  </a:cubicBezTo>
                  <a:cubicBezTo>
                    <a:pt x="42385" y="200099"/>
                    <a:pt x="-1536" y="209095"/>
                    <a:pt x="8518" y="196924"/>
                  </a:cubicBezTo>
                  <a:cubicBezTo>
                    <a:pt x="18572" y="184753"/>
                    <a:pt x="63551" y="194807"/>
                    <a:pt x="129168" y="165174"/>
                  </a:cubicBezTo>
                  <a:cubicBezTo>
                    <a:pt x="194785" y="135541"/>
                    <a:pt x="437672" y="2720"/>
                    <a:pt x="424443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3F977ED6-AA70-4D76-8341-5631F8C5565C}"/>
                </a:ext>
              </a:extLst>
            </p:cNvPr>
            <p:cNvSpPr/>
            <p:nvPr/>
          </p:nvSpPr>
          <p:spPr>
            <a:xfrm>
              <a:off x="5239524" y="7491929"/>
              <a:ext cx="2208663" cy="774425"/>
            </a:xfrm>
            <a:custGeom>
              <a:avLst/>
              <a:gdLst>
                <a:gd name="connsiteX0" fmla="*/ 24626 w 2208663"/>
                <a:gd name="connsiteY0" fmla="*/ 207446 h 774425"/>
                <a:gd name="connsiteX1" fmla="*/ 62726 w 2208663"/>
                <a:gd name="connsiteY1" fmla="*/ 283646 h 774425"/>
                <a:gd name="connsiteX2" fmla="*/ 167501 w 2208663"/>
                <a:gd name="connsiteY2" fmla="*/ 585271 h 774425"/>
                <a:gd name="connsiteX3" fmla="*/ 338951 w 2208663"/>
                <a:gd name="connsiteY3" fmla="*/ 699571 h 774425"/>
                <a:gd name="connsiteX4" fmla="*/ 370701 w 2208663"/>
                <a:gd name="connsiteY4" fmla="*/ 610671 h 774425"/>
                <a:gd name="connsiteX5" fmla="*/ 485001 w 2208663"/>
                <a:gd name="connsiteY5" fmla="*/ 705921 h 774425"/>
                <a:gd name="connsiteX6" fmla="*/ 637401 w 2208663"/>
                <a:gd name="connsiteY6" fmla="*/ 623371 h 774425"/>
                <a:gd name="connsiteX7" fmla="*/ 700901 w 2208663"/>
                <a:gd name="connsiteY7" fmla="*/ 696396 h 774425"/>
                <a:gd name="connsiteX8" fmla="*/ 897751 w 2208663"/>
                <a:gd name="connsiteY8" fmla="*/ 655121 h 774425"/>
                <a:gd name="connsiteX9" fmla="*/ 1050151 w 2208663"/>
                <a:gd name="connsiteY9" fmla="*/ 617021 h 774425"/>
                <a:gd name="connsiteX10" fmla="*/ 1599426 w 2208663"/>
                <a:gd name="connsiteY10" fmla="*/ 772596 h 774425"/>
                <a:gd name="connsiteX11" fmla="*/ 551676 w 2208663"/>
                <a:gd name="connsiteY11" fmla="*/ 699571 h 774425"/>
                <a:gd name="connsiteX12" fmla="*/ 697726 w 2208663"/>
                <a:gd name="connsiteY12" fmla="*/ 658296 h 774425"/>
                <a:gd name="connsiteX13" fmla="*/ 1596251 w 2208663"/>
                <a:gd name="connsiteY13" fmla="*/ 597971 h 774425"/>
                <a:gd name="connsiteX14" fmla="*/ 2196326 w 2208663"/>
                <a:gd name="connsiteY14" fmla="*/ 1071 h 774425"/>
                <a:gd name="connsiteX15" fmla="*/ 1983601 w 2208663"/>
                <a:gd name="connsiteY15" fmla="*/ 455096 h 774425"/>
                <a:gd name="connsiteX16" fmla="*/ 1770876 w 2208663"/>
                <a:gd name="connsiteY16" fmla="*/ 588446 h 774425"/>
                <a:gd name="connsiteX17" fmla="*/ 1653401 w 2208663"/>
                <a:gd name="connsiteY17" fmla="*/ 667821 h 774425"/>
                <a:gd name="connsiteX18" fmla="*/ 2031226 w 2208663"/>
                <a:gd name="connsiteY18" fmla="*/ 255071 h 774425"/>
                <a:gd name="connsiteX19" fmla="*/ 1694676 w 2208663"/>
                <a:gd name="connsiteY19" fmla="*/ 429696 h 774425"/>
                <a:gd name="connsiteX20" fmla="*/ 446901 w 2208663"/>
                <a:gd name="connsiteY20" fmla="*/ 686871 h 774425"/>
                <a:gd name="connsiteX21" fmla="*/ 24626 w 2208663"/>
                <a:gd name="connsiteY21" fmla="*/ 207446 h 7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8663" h="774425">
                  <a:moveTo>
                    <a:pt x="24626" y="207446"/>
                  </a:moveTo>
                  <a:cubicBezTo>
                    <a:pt x="-39403" y="140242"/>
                    <a:pt x="38914" y="220675"/>
                    <a:pt x="62726" y="283646"/>
                  </a:cubicBezTo>
                  <a:cubicBezTo>
                    <a:pt x="86538" y="346617"/>
                    <a:pt x="121464" y="515950"/>
                    <a:pt x="167501" y="585271"/>
                  </a:cubicBezTo>
                  <a:cubicBezTo>
                    <a:pt x="213538" y="654592"/>
                    <a:pt x="305084" y="695338"/>
                    <a:pt x="338951" y="699571"/>
                  </a:cubicBezTo>
                  <a:cubicBezTo>
                    <a:pt x="372818" y="703804"/>
                    <a:pt x="346359" y="609613"/>
                    <a:pt x="370701" y="610671"/>
                  </a:cubicBezTo>
                  <a:cubicBezTo>
                    <a:pt x="395043" y="611729"/>
                    <a:pt x="440551" y="703804"/>
                    <a:pt x="485001" y="705921"/>
                  </a:cubicBezTo>
                  <a:cubicBezTo>
                    <a:pt x="529451" y="708038"/>
                    <a:pt x="601418" y="624959"/>
                    <a:pt x="637401" y="623371"/>
                  </a:cubicBezTo>
                  <a:cubicBezTo>
                    <a:pt x="673384" y="621784"/>
                    <a:pt x="657509" y="691104"/>
                    <a:pt x="700901" y="696396"/>
                  </a:cubicBezTo>
                  <a:cubicBezTo>
                    <a:pt x="744293" y="701688"/>
                    <a:pt x="839543" y="668350"/>
                    <a:pt x="897751" y="655121"/>
                  </a:cubicBezTo>
                  <a:cubicBezTo>
                    <a:pt x="955959" y="641892"/>
                    <a:pt x="933205" y="597442"/>
                    <a:pt x="1050151" y="617021"/>
                  </a:cubicBezTo>
                  <a:cubicBezTo>
                    <a:pt x="1167097" y="636600"/>
                    <a:pt x="1682505" y="758838"/>
                    <a:pt x="1599426" y="772596"/>
                  </a:cubicBezTo>
                  <a:cubicBezTo>
                    <a:pt x="1516347" y="786354"/>
                    <a:pt x="701959" y="718621"/>
                    <a:pt x="551676" y="699571"/>
                  </a:cubicBezTo>
                  <a:cubicBezTo>
                    <a:pt x="401393" y="680521"/>
                    <a:pt x="523630" y="675229"/>
                    <a:pt x="697726" y="658296"/>
                  </a:cubicBezTo>
                  <a:cubicBezTo>
                    <a:pt x="871822" y="641363"/>
                    <a:pt x="1346484" y="707508"/>
                    <a:pt x="1596251" y="597971"/>
                  </a:cubicBezTo>
                  <a:cubicBezTo>
                    <a:pt x="1846018" y="488434"/>
                    <a:pt x="2131768" y="24883"/>
                    <a:pt x="2196326" y="1071"/>
                  </a:cubicBezTo>
                  <a:cubicBezTo>
                    <a:pt x="2260884" y="-22741"/>
                    <a:pt x="2054509" y="357200"/>
                    <a:pt x="1983601" y="455096"/>
                  </a:cubicBezTo>
                  <a:cubicBezTo>
                    <a:pt x="1912693" y="552992"/>
                    <a:pt x="1825909" y="552992"/>
                    <a:pt x="1770876" y="588446"/>
                  </a:cubicBezTo>
                  <a:cubicBezTo>
                    <a:pt x="1715843" y="623900"/>
                    <a:pt x="1610009" y="723384"/>
                    <a:pt x="1653401" y="667821"/>
                  </a:cubicBezTo>
                  <a:cubicBezTo>
                    <a:pt x="1696793" y="612259"/>
                    <a:pt x="2024347" y="294758"/>
                    <a:pt x="2031226" y="255071"/>
                  </a:cubicBezTo>
                  <a:cubicBezTo>
                    <a:pt x="2038105" y="215384"/>
                    <a:pt x="1958730" y="357729"/>
                    <a:pt x="1694676" y="429696"/>
                  </a:cubicBezTo>
                  <a:cubicBezTo>
                    <a:pt x="1430622" y="501663"/>
                    <a:pt x="723126" y="722854"/>
                    <a:pt x="446901" y="686871"/>
                  </a:cubicBezTo>
                  <a:cubicBezTo>
                    <a:pt x="170676" y="650888"/>
                    <a:pt x="88655" y="274650"/>
                    <a:pt x="24626" y="20744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AFB4258-CFB7-4477-9CE0-1C71E108CFD0}"/>
                </a:ext>
              </a:extLst>
            </p:cNvPr>
            <p:cNvSpPr/>
            <p:nvPr/>
          </p:nvSpPr>
          <p:spPr>
            <a:xfrm>
              <a:off x="7274382" y="7054678"/>
              <a:ext cx="202796" cy="431075"/>
            </a:xfrm>
            <a:custGeom>
              <a:avLst/>
              <a:gdLst>
                <a:gd name="connsiteX0" fmla="*/ 9068 w 202796"/>
                <a:gd name="connsiteY0" fmla="*/ 172 h 431075"/>
                <a:gd name="connsiteX1" fmla="*/ 56693 w 202796"/>
                <a:gd name="connsiteY1" fmla="*/ 212897 h 431075"/>
                <a:gd name="connsiteX2" fmla="*/ 110668 w 202796"/>
                <a:gd name="connsiteY2" fmla="*/ 181147 h 431075"/>
                <a:gd name="connsiteX3" fmla="*/ 148768 w 202796"/>
                <a:gd name="connsiteY3" fmla="*/ 282747 h 431075"/>
                <a:gd name="connsiteX4" fmla="*/ 180518 w 202796"/>
                <a:gd name="connsiteY4" fmla="*/ 301797 h 431075"/>
                <a:gd name="connsiteX5" fmla="*/ 202743 w 202796"/>
                <a:gd name="connsiteY5" fmla="*/ 419272 h 431075"/>
                <a:gd name="connsiteX6" fmla="*/ 183693 w 202796"/>
                <a:gd name="connsiteY6" fmla="*/ 409747 h 431075"/>
                <a:gd name="connsiteX7" fmla="*/ 104318 w 202796"/>
                <a:gd name="connsiteY7" fmla="*/ 266872 h 431075"/>
                <a:gd name="connsiteX8" fmla="*/ 5893 w 202796"/>
                <a:gd name="connsiteY8" fmla="*/ 177972 h 431075"/>
                <a:gd name="connsiteX9" fmla="*/ 9068 w 202796"/>
                <a:gd name="connsiteY9" fmla="*/ 172 h 43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96" h="431075">
                  <a:moveTo>
                    <a:pt x="9068" y="172"/>
                  </a:moveTo>
                  <a:cubicBezTo>
                    <a:pt x="17535" y="5993"/>
                    <a:pt x="39760" y="182735"/>
                    <a:pt x="56693" y="212897"/>
                  </a:cubicBezTo>
                  <a:cubicBezTo>
                    <a:pt x="73626" y="243059"/>
                    <a:pt x="95322" y="169505"/>
                    <a:pt x="110668" y="181147"/>
                  </a:cubicBezTo>
                  <a:cubicBezTo>
                    <a:pt x="126014" y="192789"/>
                    <a:pt x="137126" y="262639"/>
                    <a:pt x="148768" y="282747"/>
                  </a:cubicBezTo>
                  <a:cubicBezTo>
                    <a:pt x="160410" y="302855"/>
                    <a:pt x="171522" y="279043"/>
                    <a:pt x="180518" y="301797"/>
                  </a:cubicBezTo>
                  <a:cubicBezTo>
                    <a:pt x="189514" y="324551"/>
                    <a:pt x="202214" y="401280"/>
                    <a:pt x="202743" y="419272"/>
                  </a:cubicBezTo>
                  <a:cubicBezTo>
                    <a:pt x="203272" y="437264"/>
                    <a:pt x="200097" y="435147"/>
                    <a:pt x="183693" y="409747"/>
                  </a:cubicBezTo>
                  <a:cubicBezTo>
                    <a:pt x="167289" y="384347"/>
                    <a:pt x="133951" y="305501"/>
                    <a:pt x="104318" y="266872"/>
                  </a:cubicBezTo>
                  <a:cubicBezTo>
                    <a:pt x="74685" y="228243"/>
                    <a:pt x="16476" y="218718"/>
                    <a:pt x="5893" y="177972"/>
                  </a:cubicBezTo>
                  <a:cubicBezTo>
                    <a:pt x="-4690" y="137226"/>
                    <a:pt x="601" y="-5649"/>
                    <a:pt x="9068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FF70CE15-CC97-4881-A0F9-AC5D69719F13}"/>
                </a:ext>
              </a:extLst>
            </p:cNvPr>
            <p:cNvSpPr/>
            <p:nvPr/>
          </p:nvSpPr>
          <p:spPr>
            <a:xfrm>
              <a:off x="7188174" y="6134840"/>
              <a:ext cx="634293" cy="1351915"/>
            </a:xfrm>
            <a:custGeom>
              <a:avLst/>
              <a:gdLst>
                <a:gd name="connsiteX0" fmla="*/ 619151 w 634293"/>
                <a:gd name="connsiteY0" fmla="*/ 485035 h 1351915"/>
                <a:gd name="connsiteX1" fmla="*/ 615976 w 634293"/>
                <a:gd name="connsiteY1" fmla="*/ 329460 h 1351915"/>
                <a:gd name="connsiteX2" fmla="*/ 558826 w 634293"/>
                <a:gd name="connsiteY2" fmla="*/ 2435 h 1351915"/>
                <a:gd name="connsiteX3" fmla="*/ 565176 w 634293"/>
                <a:gd name="connsiteY3" fmla="*/ 516785 h 1351915"/>
                <a:gd name="connsiteX4" fmla="*/ 444526 w 634293"/>
                <a:gd name="connsiteY4" fmla="*/ 62760 h 1351915"/>
                <a:gd name="connsiteX5" fmla="*/ 517551 w 634293"/>
                <a:gd name="connsiteY5" fmla="*/ 592985 h 1351915"/>
                <a:gd name="connsiteX6" fmla="*/ 308001 w 634293"/>
                <a:gd name="connsiteY6" fmla="*/ 272310 h 1351915"/>
                <a:gd name="connsiteX7" fmla="*/ 355626 w 634293"/>
                <a:gd name="connsiteY7" fmla="*/ 608860 h 1351915"/>
                <a:gd name="connsiteX8" fmla="*/ 168301 w 634293"/>
                <a:gd name="connsiteY8" fmla="*/ 275485 h 1351915"/>
                <a:gd name="connsiteX9" fmla="*/ 342926 w 634293"/>
                <a:gd name="connsiteY9" fmla="*/ 875560 h 1351915"/>
                <a:gd name="connsiteX10" fmla="*/ 257201 w 634293"/>
                <a:gd name="connsiteY10" fmla="*/ 907310 h 1351915"/>
                <a:gd name="connsiteX11" fmla="*/ 3201 w 634293"/>
                <a:gd name="connsiteY11" fmla="*/ 881910 h 1351915"/>
                <a:gd name="connsiteX12" fmla="*/ 120676 w 634293"/>
                <a:gd name="connsiteY12" fmla="*/ 1027960 h 1351915"/>
                <a:gd name="connsiteX13" fmla="*/ 215926 w 634293"/>
                <a:gd name="connsiteY13" fmla="*/ 1351810 h 1351915"/>
                <a:gd name="connsiteX14" fmla="*/ 431826 w 634293"/>
                <a:gd name="connsiteY14" fmla="*/ 1056535 h 1351915"/>
                <a:gd name="connsiteX15" fmla="*/ 619151 w 634293"/>
                <a:gd name="connsiteY15" fmla="*/ 485035 h 13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293" h="1351915">
                  <a:moveTo>
                    <a:pt x="619151" y="485035"/>
                  </a:moveTo>
                  <a:cubicBezTo>
                    <a:pt x="649843" y="363856"/>
                    <a:pt x="626030" y="409893"/>
                    <a:pt x="615976" y="329460"/>
                  </a:cubicBezTo>
                  <a:cubicBezTo>
                    <a:pt x="605922" y="249027"/>
                    <a:pt x="567293" y="-28786"/>
                    <a:pt x="558826" y="2435"/>
                  </a:cubicBezTo>
                  <a:cubicBezTo>
                    <a:pt x="550359" y="33656"/>
                    <a:pt x="584226" y="506731"/>
                    <a:pt x="565176" y="516785"/>
                  </a:cubicBezTo>
                  <a:cubicBezTo>
                    <a:pt x="546126" y="526839"/>
                    <a:pt x="452463" y="50060"/>
                    <a:pt x="444526" y="62760"/>
                  </a:cubicBezTo>
                  <a:cubicBezTo>
                    <a:pt x="436589" y="75460"/>
                    <a:pt x="540305" y="558060"/>
                    <a:pt x="517551" y="592985"/>
                  </a:cubicBezTo>
                  <a:cubicBezTo>
                    <a:pt x="494797" y="627910"/>
                    <a:pt x="334988" y="269664"/>
                    <a:pt x="308001" y="272310"/>
                  </a:cubicBezTo>
                  <a:cubicBezTo>
                    <a:pt x="281013" y="274956"/>
                    <a:pt x="378909" y="608331"/>
                    <a:pt x="355626" y="608860"/>
                  </a:cubicBezTo>
                  <a:cubicBezTo>
                    <a:pt x="332343" y="609389"/>
                    <a:pt x="170418" y="231035"/>
                    <a:pt x="168301" y="275485"/>
                  </a:cubicBezTo>
                  <a:cubicBezTo>
                    <a:pt x="166184" y="319935"/>
                    <a:pt x="328109" y="770256"/>
                    <a:pt x="342926" y="875560"/>
                  </a:cubicBezTo>
                  <a:cubicBezTo>
                    <a:pt x="357743" y="980864"/>
                    <a:pt x="313822" y="906252"/>
                    <a:pt x="257201" y="907310"/>
                  </a:cubicBezTo>
                  <a:cubicBezTo>
                    <a:pt x="200580" y="908368"/>
                    <a:pt x="25955" y="861802"/>
                    <a:pt x="3201" y="881910"/>
                  </a:cubicBezTo>
                  <a:cubicBezTo>
                    <a:pt x="-19553" y="902018"/>
                    <a:pt x="85222" y="949643"/>
                    <a:pt x="120676" y="1027960"/>
                  </a:cubicBezTo>
                  <a:cubicBezTo>
                    <a:pt x="156130" y="1106277"/>
                    <a:pt x="164068" y="1347048"/>
                    <a:pt x="215926" y="1351810"/>
                  </a:cubicBezTo>
                  <a:cubicBezTo>
                    <a:pt x="267784" y="1356573"/>
                    <a:pt x="359330" y="1199939"/>
                    <a:pt x="431826" y="1056535"/>
                  </a:cubicBezTo>
                  <a:cubicBezTo>
                    <a:pt x="504322" y="913131"/>
                    <a:pt x="588459" y="606214"/>
                    <a:pt x="619151" y="4850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E864C8ED-4A91-43BD-8B1B-1D9561896872}"/>
                </a:ext>
              </a:extLst>
            </p:cNvPr>
            <p:cNvSpPr/>
            <p:nvPr/>
          </p:nvSpPr>
          <p:spPr>
            <a:xfrm>
              <a:off x="4523882" y="5878359"/>
              <a:ext cx="934555" cy="1338669"/>
            </a:xfrm>
            <a:custGeom>
              <a:avLst/>
              <a:gdLst>
                <a:gd name="connsiteX0" fmla="*/ 493 w 934555"/>
                <a:gd name="connsiteY0" fmla="*/ 1741 h 1338669"/>
                <a:gd name="connsiteX1" fmla="*/ 41768 w 934555"/>
                <a:gd name="connsiteY1" fmla="*/ 87466 h 1338669"/>
                <a:gd name="connsiteX2" fmla="*/ 273543 w 934555"/>
                <a:gd name="connsiteY2" fmla="*/ 309716 h 1338669"/>
                <a:gd name="connsiteX3" fmla="*/ 362443 w 934555"/>
                <a:gd name="connsiteY3" fmla="*/ 414491 h 1338669"/>
                <a:gd name="connsiteX4" fmla="*/ 444993 w 934555"/>
                <a:gd name="connsiteY4" fmla="*/ 528791 h 1338669"/>
                <a:gd name="connsiteX5" fmla="*/ 708518 w 934555"/>
                <a:gd name="connsiteY5" fmla="*/ 592291 h 1338669"/>
                <a:gd name="connsiteX6" fmla="*/ 899018 w 934555"/>
                <a:gd name="connsiteY6" fmla="*/ 678016 h 1338669"/>
                <a:gd name="connsiteX7" fmla="*/ 905368 w 934555"/>
                <a:gd name="connsiteY7" fmla="*/ 833591 h 1338669"/>
                <a:gd name="connsiteX8" fmla="*/ 594218 w 934555"/>
                <a:gd name="connsiteY8" fmla="*/ 1271741 h 1338669"/>
                <a:gd name="connsiteX9" fmla="*/ 559293 w 934555"/>
                <a:gd name="connsiteY9" fmla="*/ 1322541 h 1338669"/>
                <a:gd name="connsiteX10" fmla="*/ 648193 w 934555"/>
                <a:gd name="connsiteY10" fmla="*/ 1125691 h 1338669"/>
                <a:gd name="connsiteX11" fmla="*/ 327518 w 934555"/>
                <a:gd name="connsiteY11" fmla="*/ 1163791 h 1338669"/>
                <a:gd name="connsiteX12" fmla="*/ 286243 w 934555"/>
                <a:gd name="connsiteY12" fmla="*/ 884391 h 1338669"/>
                <a:gd name="connsiteX13" fmla="*/ 25893 w 934555"/>
                <a:gd name="connsiteY13" fmla="*/ 744691 h 1338669"/>
                <a:gd name="connsiteX14" fmla="*/ 63993 w 934555"/>
                <a:gd name="connsiteY14" fmla="*/ 471641 h 1338669"/>
                <a:gd name="connsiteX15" fmla="*/ 121143 w 934555"/>
                <a:gd name="connsiteY15" fmla="*/ 262091 h 1338669"/>
                <a:gd name="connsiteX16" fmla="*/ 25893 w 934555"/>
                <a:gd name="connsiteY16" fmla="*/ 46191 h 1338669"/>
                <a:gd name="connsiteX17" fmla="*/ 493 w 934555"/>
                <a:gd name="connsiteY17" fmla="*/ 1741 h 13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4555" h="1338669">
                  <a:moveTo>
                    <a:pt x="493" y="1741"/>
                  </a:moveTo>
                  <a:cubicBezTo>
                    <a:pt x="3139" y="8620"/>
                    <a:pt x="-3740" y="36137"/>
                    <a:pt x="41768" y="87466"/>
                  </a:cubicBezTo>
                  <a:cubicBezTo>
                    <a:pt x="87276" y="138795"/>
                    <a:pt x="220097" y="255212"/>
                    <a:pt x="273543" y="309716"/>
                  </a:cubicBezTo>
                  <a:cubicBezTo>
                    <a:pt x="326989" y="364220"/>
                    <a:pt x="333868" y="377979"/>
                    <a:pt x="362443" y="414491"/>
                  </a:cubicBezTo>
                  <a:cubicBezTo>
                    <a:pt x="391018" y="451003"/>
                    <a:pt x="387314" y="499158"/>
                    <a:pt x="444993" y="528791"/>
                  </a:cubicBezTo>
                  <a:cubicBezTo>
                    <a:pt x="502672" y="558424"/>
                    <a:pt x="632847" y="567420"/>
                    <a:pt x="708518" y="592291"/>
                  </a:cubicBezTo>
                  <a:cubicBezTo>
                    <a:pt x="784189" y="617162"/>
                    <a:pt x="866210" y="637799"/>
                    <a:pt x="899018" y="678016"/>
                  </a:cubicBezTo>
                  <a:cubicBezTo>
                    <a:pt x="931826" y="718233"/>
                    <a:pt x="956168" y="734637"/>
                    <a:pt x="905368" y="833591"/>
                  </a:cubicBezTo>
                  <a:cubicBezTo>
                    <a:pt x="854568" y="932545"/>
                    <a:pt x="651897" y="1190249"/>
                    <a:pt x="594218" y="1271741"/>
                  </a:cubicBezTo>
                  <a:cubicBezTo>
                    <a:pt x="536539" y="1353233"/>
                    <a:pt x="550297" y="1346883"/>
                    <a:pt x="559293" y="1322541"/>
                  </a:cubicBezTo>
                  <a:cubicBezTo>
                    <a:pt x="568289" y="1298199"/>
                    <a:pt x="686822" y="1152149"/>
                    <a:pt x="648193" y="1125691"/>
                  </a:cubicBezTo>
                  <a:cubicBezTo>
                    <a:pt x="609564" y="1099233"/>
                    <a:pt x="387843" y="1204008"/>
                    <a:pt x="327518" y="1163791"/>
                  </a:cubicBezTo>
                  <a:cubicBezTo>
                    <a:pt x="267193" y="1123574"/>
                    <a:pt x="336514" y="954241"/>
                    <a:pt x="286243" y="884391"/>
                  </a:cubicBezTo>
                  <a:cubicBezTo>
                    <a:pt x="235972" y="814541"/>
                    <a:pt x="62935" y="813483"/>
                    <a:pt x="25893" y="744691"/>
                  </a:cubicBezTo>
                  <a:cubicBezTo>
                    <a:pt x="-11149" y="675899"/>
                    <a:pt x="48118" y="552074"/>
                    <a:pt x="63993" y="471641"/>
                  </a:cubicBezTo>
                  <a:cubicBezTo>
                    <a:pt x="79868" y="391208"/>
                    <a:pt x="127493" y="332999"/>
                    <a:pt x="121143" y="262091"/>
                  </a:cubicBezTo>
                  <a:cubicBezTo>
                    <a:pt x="114793" y="191183"/>
                    <a:pt x="46001" y="84291"/>
                    <a:pt x="25893" y="46191"/>
                  </a:cubicBezTo>
                  <a:cubicBezTo>
                    <a:pt x="5785" y="8091"/>
                    <a:pt x="-2153" y="-5138"/>
                    <a:pt x="493" y="174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77028FA-8250-4CFC-B772-704D6493B4D5}"/>
                </a:ext>
              </a:extLst>
            </p:cNvPr>
            <p:cNvSpPr/>
            <p:nvPr/>
          </p:nvSpPr>
          <p:spPr>
            <a:xfrm>
              <a:off x="4223977" y="5981251"/>
              <a:ext cx="961317" cy="1661979"/>
            </a:xfrm>
            <a:custGeom>
              <a:avLst/>
              <a:gdLst>
                <a:gd name="connsiteX0" fmla="*/ 370248 w 961317"/>
                <a:gd name="connsiteY0" fmla="*/ 449 h 1661979"/>
                <a:gd name="connsiteX1" fmla="*/ 300398 w 961317"/>
                <a:gd name="connsiteY1" fmla="*/ 375099 h 1661979"/>
                <a:gd name="connsiteX2" fmla="*/ 478198 w 961317"/>
                <a:gd name="connsiteY2" fmla="*/ 759274 h 1661979"/>
                <a:gd name="connsiteX3" fmla="*/ 541698 w 961317"/>
                <a:gd name="connsiteY3" fmla="*/ 784674 h 1661979"/>
                <a:gd name="connsiteX4" fmla="*/ 684573 w 961317"/>
                <a:gd name="connsiteY4" fmla="*/ 1105349 h 1661979"/>
                <a:gd name="connsiteX5" fmla="*/ 802048 w 961317"/>
                <a:gd name="connsiteY5" fmla="*/ 1048199 h 1661979"/>
                <a:gd name="connsiteX6" fmla="*/ 954448 w 961317"/>
                <a:gd name="connsiteY6" fmla="*/ 1267274 h 1661979"/>
                <a:gd name="connsiteX7" fmla="*/ 925873 w 961317"/>
                <a:gd name="connsiteY7" fmla="*/ 1451424 h 1661979"/>
                <a:gd name="connsiteX8" fmla="*/ 843323 w 961317"/>
                <a:gd name="connsiteY8" fmla="*/ 1660974 h 1661979"/>
                <a:gd name="connsiteX9" fmla="*/ 652823 w 961317"/>
                <a:gd name="connsiteY9" fmla="*/ 1521274 h 1661979"/>
                <a:gd name="connsiteX10" fmla="*/ 563923 w 961317"/>
                <a:gd name="connsiteY10" fmla="*/ 1305374 h 1661979"/>
                <a:gd name="connsiteX11" fmla="*/ 586148 w 961317"/>
                <a:gd name="connsiteY11" fmla="*/ 1235524 h 1661979"/>
                <a:gd name="connsiteX12" fmla="*/ 389298 w 961317"/>
                <a:gd name="connsiteY12" fmla="*/ 927549 h 1661979"/>
                <a:gd name="connsiteX13" fmla="*/ 706798 w 961317"/>
                <a:gd name="connsiteY13" fmla="*/ 883099 h 1661979"/>
                <a:gd name="connsiteX14" fmla="*/ 128948 w 961317"/>
                <a:gd name="connsiteY14" fmla="*/ 454474 h 1661979"/>
                <a:gd name="connsiteX15" fmla="*/ 17823 w 961317"/>
                <a:gd name="connsiteY15" fmla="*/ 302074 h 1661979"/>
                <a:gd name="connsiteX16" fmla="*/ 370248 w 961317"/>
                <a:gd name="connsiteY16" fmla="*/ 449 h 166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317" h="1661979">
                  <a:moveTo>
                    <a:pt x="370248" y="449"/>
                  </a:moveTo>
                  <a:cubicBezTo>
                    <a:pt x="417344" y="12620"/>
                    <a:pt x="282406" y="248628"/>
                    <a:pt x="300398" y="375099"/>
                  </a:cubicBezTo>
                  <a:cubicBezTo>
                    <a:pt x="318390" y="501570"/>
                    <a:pt x="437981" y="691012"/>
                    <a:pt x="478198" y="759274"/>
                  </a:cubicBezTo>
                  <a:cubicBezTo>
                    <a:pt x="518415" y="827536"/>
                    <a:pt x="507302" y="726995"/>
                    <a:pt x="541698" y="784674"/>
                  </a:cubicBezTo>
                  <a:cubicBezTo>
                    <a:pt x="576094" y="842353"/>
                    <a:pt x="641181" y="1061428"/>
                    <a:pt x="684573" y="1105349"/>
                  </a:cubicBezTo>
                  <a:cubicBezTo>
                    <a:pt x="727965" y="1149270"/>
                    <a:pt x="757069" y="1021212"/>
                    <a:pt x="802048" y="1048199"/>
                  </a:cubicBezTo>
                  <a:cubicBezTo>
                    <a:pt x="847027" y="1075186"/>
                    <a:pt x="933811" y="1200070"/>
                    <a:pt x="954448" y="1267274"/>
                  </a:cubicBezTo>
                  <a:cubicBezTo>
                    <a:pt x="975086" y="1334478"/>
                    <a:pt x="944394" y="1385807"/>
                    <a:pt x="925873" y="1451424"/>
                  </a:cubicBezTo>
                  <a:cubicBezTo>
                    <a:pt x="907352" y="1517041"/>
                    <a:pt x="888831" y="1649332"/>
                    <a:pt x="843323" y="1660974"/>
                  </a:cubicBezTo>
                  <a:cubicBezTo>
                    <a:pt x="797815" y="1672616"/>
                    <a:pt x="699390" y="1580541"/>
                    <a:pt x="652823" y="1521274"/>
                  </a:cubicBezTo>
                  <a:cubicBezTo>
                    <a:pt x="606256" y="1462007"/>
                    <a:pt x="575035" y="1352999"/>
                    <a:pt x="563923" y="1305374"/>
                  </a:cubicBezTo>
                  <a:cubicBezTo>
                    <a:pt x="552811" y="1257749"/>
                    <a:pt x="615252" y="1298495"/>
                    <a:pt x="586148" y="1235524"/>
                  </a:cubicBezTo>
                  <a:cubicBezTo>
                    <a:pt x="557044" y="1172553"/>
                    <a:pt x="369190" y="986286"/>
                    <a:pt x="389298" y="927549"/>
                  </a:cubicBezTo>
                  <a:cubicBezTo>
                    <a:pt x="409406" y="868812"/>
                    <a:pt x="750190" y="961945"/>
                    <a:pt x="706798" y="883099"/>
                  </a:cubicBezTo>
                  <a:cubicBezTo>
                    <a:pt x="663406" y="804253"/>
                    <a:pt x="243777" y="551312"/>
                    <a:pt x="128948" y="454474"/>
                  </a:cubicBezTo>
                  <a:cubicBezTo>
                    <a:pt x="14119" y="357637"/>
                    <a:pt x="-27156" y="377216"/>
                    <a:pt x="17823" y="302074"/>
                  </a:cubicBezTo>
                  <a:cubicBezTo>
                    <a:pt x="62802" y="226932"/>
                    <a:pt x="323152" y="-11722"/>
                    <a:pt x="370248" y="44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2DE45AEC-2423-4DB1-9508-83A071B33DCB}"/>
                </a:ext>
              </a:extLst>
            </p:cNvPr>
            <p:cNvSpPr/>
            <p:nvPr/>
          </p:nvSpPr>
          <p:spPr>
            <a:xfrm>
              <a:off x="5288801" y="5308302"/>
              <a:ext cx="775452" cy="148970"/>
            </a:xfrm>
            <a:custGeom>
              <a:avLst/>
              <a:gdLst>
                <a:gd name="connsiteX0" fmla="*/ 749 w 775452"/>
                <a:gd name="connsiteY0" fmla="*/ 111423 h 148970"/>
                <a:gd name="connsiteX1" fmla="*/ 130924 w 775452"/>
                <a:gd name="connsiteY1" fmla="*/ 101898 h 148970"/>
                <a:gd name="connsiteX2" fmla="*/ 775449 w 775452"/>
                <a:gd name="connsiteY2" fmla="*/ 298 h 148970"/>
                <a:gd name="connsiteX3" fmla="*/ 140449 w 775452"/>
                <a:gd name="connsiteY3" fmla="*/ 73323 h 148970"/>
                <a:gd name="connsiteX4" fmla="*/ 80124 w 775452"/>
                <a:gd name="connsiteY4" fmla="*/ 146348 h 148970"/>
                <a:gd name="connsiteX5" fmla="*/ 749 w 775452"/>
                <a:gd name="connsiteY5" fmla="*/ 111423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452" h="148970">
                  <a:moveTo>
                    <a:pt x="749" y="111423"/>
                  </a:moveTo>
                  <a:cubicBezTo>
                    <a:pt x="9216" y="104015"/>
                    <a:pt x="1807" y="120419"/>
                    <a:pt x="130924" y="101898"/>
                  </a:cubicBezTo>
                  <a:cubicBezTo>
                    <a:pt x="260041" y="83377"/>
                    <a:pt x="773862" y="5060"/>
                    <a:pt x="775449" y="298"/>
                  </a:cubicBezTo>
                  <a:cubicBezTo>
                    <a:pt x="777036" y="-4464"/>
                    <a:pt x="256336" y="48981"/>
                    <a:pt x="140449" y="73323"/>
                  </a:cubicBezTo>
                  <a:cubicBezTo>
                    <a:pt x="24562" y="97665"/>
                    <a:pt x="102349" y="133119"/>
                    <a:pt x="80124" y="146348"/>
                  </a:cubicBezTo>
                  <a:cubicBezTo>
                    <a:pt x="57899" y="159577"/>
                    <a:pt x="-7718" y="118831"/>
                    <a:pt x="749" y="111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AE89D9A-F4E9-4585-8D17-217861F1C337}"/>
                </a:ext>
              </a:extLst>
            </p:cNvPr>
            <p:cNvSpPr/>
            <p:nvPr/>
          </p:nvSpPr>
          <p:spPr>
            <a:xfrm>
              <a:off x="5770910" y="5388816"/>
              <a:ext cx="361391" cy="222678"/>
            </a:xfrm>
            <a:custGeom>
              <a:avLst/>
              <a:gdLst>
                <a:gd name="connsiteX0" fmla="*/ 360015 w 361391"/>
                <a:gd name="connsiteY0" fmla="*/ 2334 h 222678"/>
                <a:gd name="connsiteX1" fmla="*/ 36165 w 361391"/>
                <a:gd name="connsiteY1" fmla="*/ 211884 h 222678"/>
                <a:gd name="connsiteX2" fmla="*/ 20290 w 361391"/>
                <a:gd name="connsiteY2" fmla="*/ 183309 h 222678"/>
                <a:gd name="connsiteX3" fmla="*/ 147290 w 361391"/>
                <a:gd name="connsiteY3" fmla="*/ 103934 h 222678"/>
                <a:gd name="connsiteX4" fmla="*/ 360015 w 361391"/>
                <a:gd name="connsiteY4" fmla="*/ 2334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391" h="222678">
                  <a:moveTo>
                    <a:pt x="360015" y="2334"/>
                  </a:moveTo>
                  <a:cubicBezTo>
                    <a:pt x="341494" y="20326"/>
                    <a:pt x="92786" y="181722"/>
                    <a:pt x="36165" y="211884"/>
                  </a:cubicBezTo>
                  <a:cubicBezTo>
                    <a:pt x="-20456" y="242046"/>
                    <a:pt x="1769" y="201301"/>
                    <a:pt x="20290" y="183309"/>
                  </a:cubicBezTo>
                  <a:cubicBezTo>
                    <a:pt x="38811" y="165317"/>
                    <a:pt x="89611" y="132509"/>
                    <a:pt x="147290" y="103934"/>
                  </a:cubicBezTo>
                  <a:cubicBezTo>
                    <a:pt x="204969" y="75359"/>
                    <a:pt x="378536" y="-15658"/>
                    <a:pt x="360015" y="2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B7256C48-49E8-48B6-B501-18C4FB062FD4}"/>
                </a:ext>
              </a:extLst>
            </p:cNvPr>
            <p:cNvSpPr/>
            <p:nvPr/>
          </p:nvSpPr>
          <p:spPr>
            <a:xfrm>
              <a:off x="6183205" y="5038720"/>
              <a:ext cx="208825" cy="168282"/>
            </a:xfrm>
            <a:custGeom>
              <a:avLst/>
              <a:gdLst>
                <a:gd name="connsiteX0" fmla="*/ 1695 w 208825"/>
                <a:gd name="connsiteY0" fmla="*/ 5 h 168282"/>
                <a:gd name="connsiteX1" fmla="*/ 106470 w 208825"/>
                <a:gd name="connsiteY1" fmla="*/ 63505 h 168282"/>
                <a:gd name="connsiteX2" fmla="*/ 39795 w 208825"/>
                <a:gd name="connsiteY2" fmla="*/ 168280 h 168282"/>
                <a:gd name="connsiteX3" fmla="*/ 208070 w 208825"/>
                <a:gd name="connsiteY3" fmla="*/ 60330 h 168282"/>
                <a:gd name="connsiteX4" fmla="*/ 1695 w 208825"/>
                <a:gd name="connsiteY4" fmla="*/ 5 h 16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5" h="168282">
                  <a:moveTo>
                    <a:pt x="1695" y="5"/>
                  </a:moveTo>
                  <a:cubicBezTo>
                    <a:pt x="-15238" y="534"/>
                    <a:pt x="100120" y="35459"/>
                    <a:pt x="106470" y="63505"/>
                  </a:cubicBezTo>
                  <a:cubicBezTo>
                    <a:pt x="112820" y="91551"/>
                    <a:pt x="22862" y="168809"/>
                    <a:pt x="39795" y="168280"/>
                  </a:cubicBezTo>
                  <a:cubicBezTo>
                    <a:pt x="56728" y="167751"/>
                    <a:pt x="221299" y="86259"/>
                    <a:pt x="208070" y="60330"/>
                  </a:cubicBezTo>
                  <a:cubicBezTo>
                    <a:pt x="194841" y="34401"/>
                    <a:pt x="18628" y="-524"/>
                    <a:pt x="169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E68B2748-F9D1-43BA-A25B-728F713D0AA8}"/>
                </a:ext>
              </a:extLst>
            </p:cNvPr>
            <p:cNvSpPr/>
            <p:nvPr/>
          </p:nvSpPr>
          <p:spPr>
            <a:xfrm>
              <a:off x="6534150" y="4668061"/>
              <a:ext cx="436038" cy="151589"/>
            </a:xfrm>
            <a:custGeom>
              <a:avLst/>
              <a:gdLst>
                <a:gd name="connsiteX0" fmla="*/ 0 w 436038"/>
                <a:gd name="connsiteY0" fmla="*/ 151589 h 151589"/>
                <a:gd name="connsiteX1" fmla="*/ 101600 w 436038"/>
                <a:gd name="connsiteY1" fmla="*/ 97614 h 151589"/>
                <a:gd name="connsiteX2" fmla="*/ 269875 w 436038"/>
                <a:gd name="connsiteY2" fmla="*/ 18239 h 151589"/>
                <a:gd name="connsiteX3" fmla="*/ 434975 w 436038"/>
                <a:gd name="connsiteY3" fmla="*/ 5539 h 151589"/>
                <a:gd name="connsiteX4" fmla="*/ 187325 w 436038"/>
                <a:gd name="connsiteY4" fmla="*/ 91264 h 151589"/>
                <a:gd name="connsiteX5" fmla="*/ 0 w 436038"/>
                <a:gd name="connsiteY5" fmla="*/ 151589 h 1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038" h="151589">
                  <a:moveTo>
                    <a:pt x="0" y="151589"/>
                  </a:moveTo>
                  <a:cubicBezTo>
                    <a:pt x="28310" y="135714"/>
                    <a:pt x="56621" y="119839"/>
                    <a:pt x="101600" y="97614"/>
                  </a:cubicBezTo>
                  <a:cubicBezTo>
                    <a:pt x="146579" y="75389"/>
                    <a:pt x="214313" y="33585"/>
                    <a:pt x="269875" y="18239"/>
                  </a:cubicBezTo>
                  <a:cubicBezTo>
                    <a:pt x="325437" y="2893"/>
                    <a:pt x="448733" y="-6632"/>
                    <a:pt x="434975" y="5539"/>
                  </a:cubicBezTo>
                  <a:cubicBezTo>
                    <a:pt x="421217" y="17710"/>
                    <a:pt x="187325" y="91264"/>
                    <a:pt x="187325" y="91264"/>
                  </a:cubicBezTo>
                  <a:lnTo>
                    <a:pt x="0" y="1515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98964E9-0159-40D6-8EE8-7998B814AAF8}"/>
                </a:ext>
              </a:extLst>
            </p:cNvPr>
            <p:cNvSpPr/>
            <p:nvPr/>
          </p:nvSpPr>
          <p:spPr>
            <a:xfrm>
              <a:off x="6040698" y="4613158"/>
              <a:ext cx="409064" cy="346309"/>
            </a:xfrm>
            <a:custGeom>
              <a:avLst/>
              <a:gdLst>
                <a:gd name="connsiteX0" fmla="*/ 7677 w 409064"/>
                <a:gd name="connsiteY0" fmla="*/ 3292 h 346309"/>
                <a:gd name="connsiteX1" fmla="*/ 90227 w 409064"/>
                <a:gd name="connsiteY1" fmla="*/ 50917 h 346309"/>
                <a:gd name="connsiteX2" fmla="*/ 277552 w 409064"/>
                <a:gd name="connsiteY2" fmla="*/ 146167 h 346309"/>
                <a:gd name="connsiteX3" fmla="*/ 407727 w 409064"/>
                <a:gd name="connsiteY3" fmla="*/ 346192 h 346309"/>
                <a:gd name="connsiteX4" fmla="*/ 341052 w 409064"/>
                <a:gd name="connsiteY4" fmla="*/ 174742 h 346309"/>
                <a:gd name="connsiteX5" fmla="*/ 274377 w 409064"/>
                <a:gd name="connsiteY5" fmla="*/ 139817 h 346309"/>
                <a:gd name="connsiteX6" fmla="*/ 7677 w 409064"/>
                <a:gd name="connsiteY6" fmla="*/ 3292 h 3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064" h="346309">
                  <a:moveTo>
                    <a:pt x="7677" y="3292"/>
                  </a:moveTo>
                  <a:cubicBezTo>
                    <a:pt x="-23015" y="-11525"/>
                    <a:pt x="45248" y="27105"/>
                    <a:pt x="90227" y="50917"/>
                  </a:cubicBezTo>
                  <a:cubicBezTo>
                    <a:pt x="135206" y="74730"/>
                    <a:pt x="224635" y="96955"/>
                    <a:pt x="277552" y="146167"/>
                  </a:cubicBezTo>
                  <a:cubicBezTo>
                    <a:pt x="330469" y="195379"/>
                    <a:pt x="397144" y="341430"/>
                    <a:pt x="407727" y="346192"/>
                  </a:cubicBezTo>
                  <a:cubicBezTo>
                    <a:pt x="418310" y="350955"/>
                    <a:pt x="363277" y="209138"/>
                    <a:pt x="341052" y="174742"/>
                  </a:cubicBezTo>
                  <a:cubicBezTo>
                    <a:pt x="318827" y="140346"/>
                    <a:pt x="325177" y="164159"/>
                    <a:pt x="274377" y="139817"/>
                  </a:cubicBezTo>
                  <a:cubicBezTo>
                    <a:pt x="223577" y="115475"/>
                    <a:pt x="38369" y="18109"/>
                    <a:pt x="7677" y="3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F8A24DBC-A7DF-476C-89A2-84DF57B20798}"/>
                </a:ext>
              </a:extLst>
            </p:cNvPr>
            <p:cNvSpPr/>
            <p:nvPr/>
          </p:nvSpPr>
          <p:spPr>
            <a:xfrm>
              <a:off x="7022506" y="5471002"/>
              <a:ext cx="622894" cy="218598"/>
            </a:xfrm>
            <a:custGeom>
              <a:avLst/>
              <a:gdLst>
                <a:gd name="connsiteX0" fmla="*/ 184744 w 622894"/>
                <a:gd name="connsiteY0" fmla="*/ 59848 h 218598"/>
                <a:gd name="connsiteX1" fmla="*/ 603844 w 622894"/>
                <a:gd name="connsiteY1" fmla="*/ 158273 h 218598"/>
                <a:gd name="connsiteX2" fmla="*/ 505419 w 622894"/>
                <a:gd name="connsiteY2" fmla="*/ 139223 h 218598"/>
                <a:gd name="connsiteX3" fmla="*/ 333969 w 622894"/>
                <a:gd name="connsiteY3" fmla="*/ 120173 h 218598"/>
                <a:gd name="connsiteX4" fmla="*/ 622894 w 622894"/>
                <a:gd name="connsiteY4" fmla="*/ 218598 h 218598"/>
                <a:gd name="connsiteX5" fmla="*/ 6944 w 622894"/>
                <a:gd name="connsiteY5" fmla="*/ 2698 h 218598"/>
                <a:gd name="connsiteX6" fmla="*/ 286344 w 622894"/>
                <a:gd name="connsiteY6" fmla="*/ 94773 h 218598"/>
                <a:gd name="connsiteX7" fmla="*/ 184744 w 622894"/>
                <a:gd name="connsiteY7" fmla="*/ 59848 h 21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94" h="218598">
                  <a:moveTo>
                    <a:pt x="184744" y="59848"/>
                  </a:moveTo>
                  <a:cubicBezTo>
                    <a:pt x="237661" y="70431"/>
                    <a:pt x="550398" y="145044"/>
                    <a:pt x="603844" y="158273"/>
                  </a:cubicBezTo>
                  <a:cubicBezTo>
                    <a:pt x="657290" y="171502"/>
                    <a:pt x="550398" y="145573"/>
                    <a:pt x="505419" y="139223"/>
                  </a:cubicBezTo>
                  <a:cubicBezTo>
                    <a:pt x="460440" y="132873"/>
                    <a:pt x="314390" y="106944"/>
                    <a:pt x="333969" y="120173"/>
                  </a:cubicBezTo>
                  <a:cubicBezTo>
                    <a:pt x="353548" y="133402"/>
                    <a:pt x="622894" y="218598"/>
                    <a:pt x="622894" y="218598"/>
                  </a:cubicBezTo>
                  <a:lnTo>
                    <a:pt x="6944" y="2698"/>
                  </a:lnTo>
                  <a:cubicBezTo>
                    <a:pt x="-49148" y="-17939"/>
                    <a:pt x="251948" y="86306"/>
                    <a:pt x="286344" y="94773"/>
                  </a:cubicBezTo>
                  <a:cubicBezTo>
                    <a:pt x="320740" y="103240"/>
                    <a:pt x="131827" y="49265"/>
                    <a:pt x="184744" y="59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258101E4-3A87-405C-A629-4DFC026F078E}"/>
                </a:ext>
              </a:extLst>
            </p:cNvPr>
            <p:cNvSpPr/>
            <p:nvPr/>
          </p:nvSpPr>
          <p:spPr>
            <a:xfrm>
              <a:off x="6729213" y="5136727"/>
              <a:ext cx="170088" cy="198022"/>
            </a:xfrm>
            <a:custGeom>
              <a:avLst/>
              <a:gdLst>
                <a:gd name="connsiteX0" fmla="*/ 170062 w 170088"/>
                <a:gd name="connsiteY0" fmla="*/ 423 h 198022"/>
                <a:gd name="connsiteX1" fmla="*/ 20837 w 170088"/>
                <a:gd name="connsiteY1" fmla="*/ 175048 h 198022"/>
                <a:gd name="connsiteX2" fmla="*/ 20837 w 170088"/>
                <a:gd name="connsiteY2" fmla="*/ 190923 h 198022"/>
                <a:gd name="connsiteX3" fmla="*/ 8137 w 170088"/>
                <a:gd name="connsiteY3" fmla="*/ 127423 h 198022"/>
                <a:gd name="connsiteX4" fmla="*/ 170062 w 170088"/>
                <a:gd name="connsiteY4" fmla="*/ 423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88" h="198022">
                  <a:moveTo>
                    <a:pt x="170062" y="423"/>
                  </a:moveTo>
                  <a:cubicBezTo>
                    <a:pt x="172179" y="8360"/>
                    <a:pt x="45708" y="143298"/>
                    <a:pt x="20837" y="175048"/>
                  </a:cubicBezTo>
                  <a:cubicBezTo>
                    <a:pt x="-4034" y="206798"/>
                    <a:pt x="22954" y="198860"/>
                    <a:pt x="20837" y="190923"/>
                  </a:cubicBezTo>
                  <a:cubicBezTo>
                    <a:pt x="18720" y="182986"/>
                    <a:pt x="-15146" y="156527"/>
                    <a:pt x="8137" y="127423"/>
                  </a:cubicBezTo>
                  <a:cubicBezTo>
                    <a:pt x="31420" y="98319"/>
                    <a:pt x="167945" y="-7514"/>
                    <a:pt x="170062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264E40F5-1022-4ED1-A1B1-F8026ABA6F99}"/>
                </a:ext>
              </a:extLst>
            </p:cNvPr>
            <p:cNvSpPr/>
            <p:nvPr/>
          </p:nvSpPr>
          <p:spPr>
            <a:xfrm>
              <a:off x="6713444" y="5308591"/>
              <a:ext cx="327542" cy="436940"/>
            </a:xfrm>
            <a:custGeom>
              <a:avLst/>
              <a:gdLst>
                <a:gd name="connsiteX0" fmla="*/ 1681 w 327542"/>
                <a:gd name="connsiteY0" fmla="*/ 9 h 436940"/>
                <a:gd name="connsiteX1" fmla="*/ 147731 w 327542"/>
                <a:gd name="connsiteY1" fmla="*/ 257184 h 436940"/>
                <a:gd name="connsiteX2" fmla="*/ 325531 w 327542"/>
                <a:gd name="connsiteY2" fmla="*/ 431809 h 436940"/>
                <a:gd name="connsiteX3" fmla="*/ 233456 w 327542"/>
                <a:gd name="connsiteY3" fmla="*/ 377834 h 436940"/>
                <a:gd name="connsiteX4" fmla="*/ 77881 w 327542"/>
                <a:gd name="connsiteY4" fmla="*/ 247659 h 436940"/>
                <a:gd name="connsiteX5" fmla="*/ 1681 w 327542"/>
                <a:gd name="connsiteY5" fmla="*/ 9 h 43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42" h="436940">
                  <a:moveTo>
                    <a:pt x="1681" y="9"/>
                  </a:moveTo>
                  <a:cubicBezTo>
                    <a:pt x="13323" y="1596"/>
                    <a:pt x="93756" y="185217"/>
                    <a:pt x="147731" y="257184"/>
                  </a:cubicBezTo>
                  <a:cubicBezTo>
                    <a:pt x="201706" y="329151"/>
                    <a:pt x="311244" y="411701"/>
                    <a:pt x="325531" y="431809"/>
                  </a:cubicBezTo>
                  <a:cubicBezTo>
                    <a:pt x="339818" y="451917"/>
                    <a:pt x="274731" y="408526"/>
                    <a:pt x="233456" y="377834"/>
                  </a:cubicBezTo>
                  <a:cubicBezTo>
                    <a:pt x="192181" y="347142"/>
                    <a:pt x="114394" y="307455"/>
                    <a:pt x="77881" y="247659"/>
                  </a:cubicBezTo>
                  <a:cubicBezTo>
                    <a:pt x="41369" y="187863"/>
                    <a:pt x="-9961" y="-1578"/>
                    <a:pt x="1681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529867A-80E6-4651-B0A0-378C37D12FA1}"/>
                </a:ext>
              </a:extLst>
            </p:cNvPr>
            <p:cNvSpPr/>
            <p:nvPr/>
          </p:nvSpPr>
          <p:spPr>
            <a:xfrm>
              <a:off x="7236256" y="5694147"/>
              <a:ext cx="470473" cy="44268"/>
            </a:xfrm>
            <a:custGeom>
              <a:avLst/>
              <a:gdLst>
                <a:gd name="connsiteX0" fmla="*/ 2744 w 470473"/>
                <a:gd name="connsiteY0" fmla="*/ 39903 h 44268"/>
                <a:gd name="connsiteX1" fmla="*/ 123394 w 470473"/>
                <a:gd name="connsiteY1" fmla="*/ 39903 h 44268"/>
                <a:gd name="connsiteX2" fmla="*/ 469469 w 470473"/>
                <a:gd name="connsiteY2" fmla="*/ 4978 h 44268"/>
                <a:gd name="connsiteX3" fmla="*/ 221819 w 470473"/>
                <a:gd name="connsiteY3" fmla="*/ 4978 h 44268"/>
                <a:gd name="connsiteX4" fmla="*/ 2744 w 470473"/>
                <a:gd name="connsiteY4" fmla="*/ 39903 h 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473" h="44268">
                  <a:moveTo>
                    <a:pt x="2744" y="39903"/>
                  </a:moveTo>
                  <a:cubicBezTo>
                    <a:pt x="-13660" y="45724"/>
                    <a:pt x="45606" y="45724"/>
                    <a:pt x="123394" y="39903"/>
                  </a:cubicBezTo>
                  <a:cubicBezTo>
                    <a:pt x="201182" y="34082"/>
                    <a:pt x="453065" y="10799"/>
                    <a:pt x="469469" y="4978"/>
                  </a:cubicBezTo>
                  <a:cubicBezTo>
                    <a:pt x="485873" y="-843"/>
                    <a:pt x="296961" y="-2430"/>
                    <a:pt x="221819" y="4978"/>
                  </a:cubicBezTo>
                  <a:cubicBezTo>
                    <a:pt x="146677" y="12386"/>
                    <a:pt x="19148" y="34082"/>
                    <a:pt x="2744" y="39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C21ADD42-C178-4A16-96D0-41C9586E6F4C}"/>
                </a:ext>
              </a:extLst>
            </p:cNvPr>
            <p:cNvSpPr/>
            <p:nvPr/>
          </p:nvSpPr>
          <p:spPr>
            <a:xfrm>
              <a:off x="5476462" y="6144931"/>
              <a:ext cx="894173" cy="598016"/>
            </a:xfrm>
            <a:custGeom>
              <a:avLst/>
              <a:gdLst>
                <a:gd name="connsiteX0" fmla="*/ 774055 w 894173"/>
                <a:gd name="connsiteY0" fmla="*/ 1869 h 598016"/>
                <a:gd name="connsiteX1" fmla="*/ 892588 w 894173"/>
                <a:gd name="connsiteY1" fmla="*/ 194486 h 598016"/>
                <a:gd name="connsiteX2" fmla="*/ 674571 w 894173"/>
                <a:gd name="connsiteY2" fmla="*/ 173319 h 598016"/>
                <a:gd name="connsiteX3" fmla="*/ 465021 w 894173"/>
                <a:gd name="connsiteY3" fmla="*/ 232586 h 598016"/>
                <a:gd name="connsiteX4" fmla="*/ 342255 w 894173"/>
                <a:gd name="connsiteY4" fmla="*/ 342652 h 598016"/>
                <a:gd name="connsiteX5" fmla="*/ 249121 w 894173"/>
                <a:gd name="connsiteY5" fmla="*/ 499286 h 598016"/>
                <a:gd name="connsiteX6" fmla="*/ 253355 w 894173"/>
                <a:gd name="connsiteY6" fmla="*/ 406152 h 598016"/>
                <a:gd name="connsiteX7" fmla="*/ 39571 w 894173"/>
                <a:gd name="connsiteY7" fmla="*/ 596652 h 598016"/>
                <a:gd name="connsiteX8" fmla="*/ 37455 w 894173"/>
                <a:gd name="connsiteY8" fmla="*/ 289736 h 598016"/>
                <a:gd name="connsiteX9" fmla="*/ 424805 w 894173"/>
                <a:gd name="connsiteY9" fmla="*/ 186019 h 598016"/>
                <a:gd name="connsiteX10" fmla="*/ 793105 w 894173"/>
                <a:gd name="connsiteY10" fmla="*/ 101352 h 598016"/>
                <a:gd name="connsiteX11" fmla="*/ 774055 w 894173"/>
                <a:gd name="connsiteY11" fmla="*/ 1869 h 59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173" h="598016">
                  <a:moveTo>
                    <a:pt x="774055" y="1869"/>
                  </a:moveTo>
                  <a:cubicBezTo>
                    <a:pt x="790635" y="17391"/>
                    <a:pt x="909169" y="165911"/>
                    <a:pt x="892588" y="194486"/>
                  </a:cubicBezTo>
                  <a:cubicBezTo>
                    <a:pt x="876007" y="223061"/>
                    <a:pt x="745832" y="166969"/>
                    <a:pt x="674571" y="173319"/>
                  </a:cubicBezTo>
                  <a:cubicBezTo>
                    <a:pt x="603310" y="179669"/>
                    <a:pt x="520407" y="204364"/>
                    <a:pt x="465021" y="232586"/>
                  </a:cubicBezTo>
                  <a:cubicBezTo>
                    <a:pt x="409635" y="260808"/>
                    <a:pt x="378238" y="298202"/>
                    <a:pt x="342255" y="342652"/>
                  </a:cubicBezTo>
                  <a:cubicBezTo>
                    <a:pt x="306272" y="387102"/>
                    <a:pt x="263938" y="488703"/>
                    <a:pt x="249121" y="499286"/>
                  </a:cubicBezTo>
                  <a:cubicBezTo>
                    <a:pt x="234304" y="509869"/>
                    <a:pt x="288280" y="389924"/>
                    <a:pt x="253355" y="406152"/>
                  </a:cubicBezTo>
                  <a:cubicBezTo>
                    <a:pt x="218430" y="422380"/>
                    <a:pt x="75554" y="616055"/>
                    <a:pt x="39571" y="596652"/>
                  </a:cubicBezTo>
                  <a:cubicBezTo>
                    <a:pt x="3588" y="577249"/>
                    <a:pt x="-26751" y="358175"/>
                    <a:pt x="37455" y="289736"/>
                  </a:cubicBezTo>
                  <a:cubicBezTo>
                    <a:pt x="101661" y="221297"/>
                    <a:pt x="298863" y="217416"/>
                    <a:pt x="424805" y="186019"/>
                  </a:cubicBezTo>
                  <a:cubicBezTo>
                    <a:pt x="550747" y="154622"/>
                    <a:pt x="734544" y="130985"/>
                    <a:pt x="793105" y="101352"/>
                  </a:cubicBezTo>
                  <a:cubicBezTo>
                    <a:pt x="851666" y="71719"/>
                    <a:pt x="757475" y="-13653"/>
                    <a:pt x="774055" y="186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B8C78FAA-C813-430F-9CF0-2774E152C3FB}"/>
                </a:ext>
              </a:extLst>
            </p:cNvPr>
            <p:cNvSpPr/>
            <p:nvPr/>
          </p:nvSpPr>
          <p:spPr>
            <a:xfrm>
              <a:off x="6289631" y="6111224"/>
              <a:ext cx="942664" cy="962545"/>
            </a:xfrm>
            <a:custGeom>
              <a:avLst/>
              <a:gdLst>
                <a:gd name="connsiteX0" fmla="*/ 62486 w 942664"/>
                <a:gd name="connsiteY0" fmla="*/ 46159 h 962545"/>
                <a:gd name="connsiteX1" fmla="*/ 155619 w 942664"/>
                <a:gd name="connsiteY1" fmla="*/ 86376 h 962545"/>
                <a:gd name="connsiteX2" fmla="*/ 629752 w 942664"/>
                <a:gd name="connsiteY2" fmla="*/ 190093 h 962545"/>
                <a:gd name="connsiteX3" fmla="*/ 904919 w 942664"/>
                <a:gd name="connsiteY3" fmla="*/ 441976 h 962545"/>
                <a:gd name="connsiteX4" fmla="*/ 934552 w 942664"/>
                <a:gd name="connsiteY4" fmla="*/ 626126 h 962545"/>
                <a:gd name="connsiteX5" fmla="*/ 921852 w 942664"/>
                <a:gd name="connsiteY5" fmla="*/ 691743 h 962545"/>
                <a:gd name="connsiteX6" fmla="*/ 936669 w 942664"/>
                <a:gd name="connsiteY6" fmla="*/ 939393 h 962545"/>
                <a:gd name="connsiteX7" fmla="*/ 805436 w 942664"/>
                <a:gd name="connsiteY7" fmla="*/ 924576 h 962545"/>
                <a:gd name="connsiteX8" fmla="*/ 752519 w 942664"/>
                <a:gd name="connsiteY8" fmla="*/ 698093 h 962545"/>
                <a:gd name="connsiteX9" fmla="*/ 896452 w 942664"/>
                <a:gd name="connsiteY9" fmla="*/ 662109 h 962545"/>
                <a:gd name="connsiteX10" fmla="*/ 807552 w 942664"/>
                <a:gd name="connsiteY10" fmla="*/ 516059 h 962545"/>
                <a:gd name="connsiteX11" fmla="*/ 511219 w 942664"/>
                <a:gd name="connsiteY11" fmla="*/ 384826 h 962545"/>
                <a:gd name="connsiteX12" fmla="*/ 246636 w 942664"/>
                <a:gd name="connsiteY12" fmla="*/ 350959 h 962545"/>
                <a:gd name="connsiteX13" fmla="*/ 9569 w 942664"/>
                <a:gd name="connsiteY13" fmla="*/ 18643 h 962545"/>
                <a:gd name="connsiteX14" fmla="*/ 62486 w 942664"/>
                <a:gd name="connsiteY14" fmla="*/ 46159 h 9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2664" h="962545">
                  <a:moveTo>
                    <a:pt x="62486" y="46159"/>
                  </a:moveTo>
                  <a:cubicBezTo>
                    <a:pt x="86828" y="57448"/>
                    <a:pt x="61075" y="62387"/>
                    <a:pt x="155619" y="86376"/>
                  </a:cubicBezTo>
                  <a:cubicBezTo>
                    <a:pt x="250163" y="110365"/>
                    <a:pt x="504869" y="130826"/>
                    <a:pt x="629752" y="190093"/>
                  </a:cubicBezTo>
                  <a:cubicBezTo>
                    <a:pt x="754635" y="249360"/>
                    <a:pt x="854119" y="369304"/>
                    <a:pt x="904919" y="441976"/>
                  </a:cubicBezTo>
                  <a:cubicBezTo>
                    <a:pt x="955719" y="514648"/>
                    <a:pt x="931730" y="584498"/>
                    <a:pt x="934552" y="626126"/>
                  </a:cubicBezTo>
                  <a:cubicBezTo>
                    <a:pt x="937374" y="667754"/>
                    <a:pt x="921499" y="639532"/>
                    <a:pt x="921852" y="691743"/>
                  </a:cubicBezTo>
                  <a:cubicBezTo>
                    <a:pt x="922205" y="743954"/>
                    <a:pt x="956072" y="900588"/>
                    <a:pt x="936669" y="939393"/>
                  </a:cubicBezTo>
                  <a:cubicBezTo>
                    <a:pt x="917266" y="978199"/>
                    <a:pt x="836128" y="964793"/>
                    <a:pt x="805436" y="924576"/>
                  </a:cubicBezTo>
                  <a:cubicBezTo>
                    <a:pt x="774744" y="884359"/>
                    <a:pt x="737350" y="741838"/>
                    <a:pt x="752519" y="698093"/>
                  </a:cubicBezTo>
                  <a:cubicBezTo>
                    <a:pt x="767688" y="654348"/>
                    <a:pt x="887280" y="692448"/>
                    <a:pt x="896452" y="662109"/>
                  </a:cubicBezTo>
                  <a:cubicBezTo>
                    <a:pt x="905624" y="631770"/>
                    <a:pt x="871758" y="562273"/>
                    <a:pt x="807552" y="516059"/>
                  </a:cubicBezTo>
                  <a:cubicBezTo>
                    <a:pt x="743347" y="469845"/>
                    <a:pt x="604705" y="412343"/>
                    <a:pt x="511219" y="384826"/>
                  </a:cubicBezTo>
                  <a:cubicBezTo>
                    <a:pt x="417733" y="357309"/>
                    <a:pt x="330244" y="411989"/>
                    <a:pt x="246636" y="350959"/>
                  </a:cubicBezTo>
                  <a:cubicBezTo>
                    <a:pt x="163028" y="289929"/>
                    <a:pt x="42730" y="69090"/>
                    <a:pt x="9569" y="18643"/>
                  </a:cubicBezTo>
                  <a:cubicBezTo>
                    <a:pt x="-23592" y="-31804"/>
                    <a:pt x="38144" y="34870"/>
                    <a:pt x="62486" y="4615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5AACBA85-1086-4901-9D38-8FB6260EAF4A}"/>
                </a:ext>
              </a:extLst>
            </p:cNvPr>
            <p:cNvSpPr/>
            <p:nvPr/>
          </p:nvSpPr>
          <p:spPr>
            <a:xfrm>
              <a:off x="5098958" y="6738996"/>
              <a:ext cx="1731649" cy="1395782"/>
            </a:xfrm>
            <a:custGeom>
              <a:avLst/>
              <a:gdLst>
                <a:gd name="connsiteX0" fmla="*/ 422367 w 1731649"/>
                <a:gd name="connsiteY0" fmla="*/ 1529 h 1395782"/>
                <a:gd name="connsiteX1" fmla="*/ 460467 w 1731649"/>
                <a:gd name="connsiteY1" fmla="*/ 77729 h 1395782"/>
                <a:gd name="connsiteX2" fmla="*/ 666842 w 1731649"/>
                <a:gd name="connsiteY2" fmla="*/ 477779 h 1395782"/>
                <a:gd name="connsiteX3" fmla="*/ 1016092 w 1731649"/>
                <a:gd name="connsiteY3" fmla="*/ 426979 h 1395782"/>
                <a:gd name="connsiteX4" fmla="*/ 987517 w 1731649"/>
                <a:gd name="connsiteY4" fmla="*/ 522229 h 1395782"/>
                <a:gd name="connsiteX5" fmla="*/ 974817 w 1731649"/>
                <a:gd name="connsiteY5" fmla="*/ 855604 h 1395782"/>
                <a:gd name="connsiteX6" fmla="*/ 1257392 w 1731649"/>
                <a:gd name="connsiteY6" fmla="*/ 734954 h 1395782"/>
                <a:gd name="connsiteX7" fmla="*/ 1200242 w 1731649"/>
                <a:gd name="connsiteY7" fmla="*/ 582554 h 1395782"/>
                <a:gd name="connsiteX8" fmla="*/ 1276442 w 1731649"/>
                <a:gd name="connsiteY8" fmla="*/ 950854 h 1395782"/>
                <a:gd name="connsiteX9" fmla="*/ 1724117 w 1731649"/>
                <a:gd name="connsiteY9" fmla="*/ 1223904 h 1395782"/>
                <a:gd name="connsiteX10" fmla="*/ 860517 w 1731649"/>
                <a:gd name="connsiteY10" fmla="*/ 1395354 h 1395782"/>
                <a:gd name="connsiteX11" fmla="*/ 416017 w 1731649"/>
                <a:gd name="connsiteY11" fmla="*/ 1268354 h 1395782"/>
                <a:gd name="connsiteX12" fmla="*/ 565242 w 1731649"/>
                <a:gd name="connsiteY12" fmla="*/ 1131829 h 1395782"/>
                <a:gd name="connsiteX13" fmla="*/ 1085942 w 1731649"/>
                <a:gd name="connsiteY13" fmla="*/ 1239779 h 1395782"/>
                <a:gd name="connsiteX14" fmla="*/ 63592 w 1731649"/>
                <a:gd name="connsiteY14" fmla="*/ 1160404 h 1395782"/>
                <a:gd name="connsiteX15" fmla="*/ 857342 w 1731649"/>
                <a:gd name="connsiteY15" fmla="*/ 1122304 h 1395782"/>
                <a:gd name="connsiteX16" fmla="*/ 406492 w 1731649"/>
                <a:gd name="connsiteY16" fmla="*/ 1039754 h 1395782"/>
                <a:gd name="connsiteX17" fmla="*/ 92 w 1731649"/>
                <a:gd name="connsiteY17" fmla="*/ 849254 h 1395782"/>
                <a:gd name="connsiteX18" fmla="*/ 441417 w 1731649"/>
                <a:gd name="connsiteY18" fmla="*/ 588904 h 1395782"/>
                <a:gd name="connsiteX19" fmla="*/ 457292 w 1731649"/>
                <a:gd name="connsiteY19" fmla="*/ 163454 h 1395782"/>
                <a:gd name="connsiteX20" fmla="*/ 422367 w 1731649"/>
                <a:gd name="connsiteY20" fmla="*/ 1529 h 139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649" h="1395782">
                  <a:moveTo>
                    <a:pt x="422367" y="1529"/>
                  </a:moveTo>
                  <a:cubicBezTo>
                    <a:pt x="422896" y="-12759"/>
                    <a:pt x="460467" y="77729"/>
                    <a:pt x="460467" y="77729"/>
                  </a:cubicBezTo>
                  <a:cubicBezTo>
                    <a:pt x="501213" y="157104"/>
                    <a:pt x="574238" y="419571"/>
                    <a:pt x="666842" y="477779"/>
                  </a:cubicBezTo>
                  <a:cubicBezTo>
                    <a:pt x="759446" y="535987"/>
                    <a:pt x="962646" y="419571"/>
                    <a:pt x="1016092" y="426979"/>
                  </a:cubicBezTo>
                  <a:cubicBezTo>
                    <a:pt x="1069538" y="434387"/>
                    <a:pt x="994396" y="450792"/>
                    <a:pt x="987517" y="522229"/>
                  </a:cubicBezTo>
                  <a:cubicBezTo>
                    <a:pt x="980638" y="593666"/>
                    <a:pt x="929838" y="820150"/>
                    <a:pt x="974817" y="855604"/>
                  </a:cubicBezTo>
                  <a:cubicBezTo>
                    <a:pt x="1019796" y="891058"/>
                    <a:pt x="1219821" y="780462"/>
                    <a:pt x="1257392" y="734954"/>
                  </a:cubicBezTo>
                  <a:cubicBezTo>
                    <a:pt x="1294963" y="689446"/>
                    <a:pt x="1197067" y="546571"/>
                    <a:pt x="1200242" y="582554"/>
                  </a:cubicBezTo>
                  <a:cubicBezTo>
                    <a:pt x="1203417" y="618537"/>
                    <a:pt x="1189130" y="843962"/>
                    <a:pt x="1276442" y="950854"/>
                  </a:cubicBezTo>
                  <a:cubicBezTo>
                    <a:pt x="1363755" y="1057746"/>
                    <a:pt x="1793438" y="1149821"/>
                    <a:pt x="1724117" y="1223904"/>
                  </a:cubicBezTo>
                  <a:cubicBezTo>
                    <a:pt x="1654796" y="1297987"/>
                    <a:pt x="1078534" y="1387946"/>
                    <a:pt x="860517" y="1395354"/>
                  </a:cubicBezTo>
                  <a:cubicBezTo>
                    <a:pt x="642500" y="1402762"/>
                    <a:pt x="465229" y="1312275"/>
                    <a:pt x="416017" y="1268354"/>
                  </a:cubicBezTo>
                  <a:cubicBezTo>
                    <a:pt x="366805" y="1224433"/>
                    <a:pt x="453588" y="1136592"/>
                    <a:pt x="565242" y="1131829"/>
                  </a:cubicBezTo>
                  <a:cubicBezTo>
                    <a:pt x="676896" y="1127066"/>
                    <a:pt x="1169550" y="1235017"/>
                    <a:pt x="1085942" y="1239779"/>
                  </a:cubicBezTo>
                  <a:cubicBezTo>
                    <a:pt x="1002334" y="1244541"/>
                    <a:pt x="101692" y="1179983"/>
                    <a:pt x="63592" y="1160404"/>
                  </a:cubicBezTo>
                  <a:cubicBezTo>
                    <a:pt x="25492" y="1140825"/>
                    <a:pt x="800192" y="1142412"/>
                    <a:pt x="857342" y="1122304"/>
                  </a:cubicBezTo>
                  <a:cubicBezTo>
                    <a:pt x="914492" y="1102196"/>
                    <a:pt x="549367" y="1085262"/>
                    <a:pt x="406492" y="1039754"/>
                  </a:cubicBezTo>
                  <a:cubicBezTo>
                    <a:pt x="263617" y="994246"/>
                    <a:pt x="-5729" y="924396"/>
                    <a:pt x="92" y="849254"/>
                  </a:cubicBezTo>
                  <a:cubicBezTo>
                    <a:pt x="5913" y="774112"/>
                    <a:pt x="365217" y="703204"/>
                    <a:pt x="441417" y="588904"/>
                  </a:cubicBezTo>
                  <a:cubicBezTo>
                    <a:pt x="517617" y="474604"/>
                    <a:pt x="463113" y="260292"/>
                    <a:pt x="457292" y="163454"/>
                  </a:cubicBezTo>
                  <a:cubicBezTo>
                    <a:pt x="451471" y="66617"/>
                    <a:pt x="421838" y="15817"/>
                    <a:pt x="422367" y="152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D4BD4EA2-D0CE-4024-B48F-6B63AE220029}"/>
                </a:ext>
              </a:extLst>
            </p:cNvPr>
            <p:cNvSpPr/>
            <p:nvPr/>
          </p:nvSpPr>
          <p:spPr>
            <a:xfrm>
              <a:off x="6205340" y="7005713"/>
              <a:ext cx="392388" cy="811138"/>
            </a:xfrm>
            <a:custGeom>
              <a:avLst/>
              <a:gdLst>
                <a:gd name="connsiteX0" fmla="*/ 4960 w 392388"/>
                <a:gd name="connsiteY0" fmla="*/ 17387 h 811138"/>
                <a:gd name="connsiteX1" fmla="*/ 84335 w 392388"/>
                <a:gd name="connsiteY1" fmla="*/ 30087 h 811138"/>
                <a:gd name="connsiteX2" fmla="*/ 389135 w 392388"/>
                <a:gd name="connsiteY2" fmla="*/ 93587 h 811138"/>
                <a:gd name="connsiteX3" fmla="*/ 252610 w 392388"/>
                <a:gd name="connsiteY3" fmla="*/ 220587 h 811138"/>
                <a:gd name="connsiteX4" fmla="*/ 376435 w 392388"/>
                <a:gd name="connsiteY4" fmla="*/ 626987 h 811138"/>
                <a:gd name="connsiteX5" fmla="*/ 297060 w 392388"/>
                <a:gd name="connsiteY5" fmla="*/ 617462 h 811138"/>
                <a:gd name="connsiteX6" fmla="*/ 341510 w 392388"/>
                <a:gd name="connsiteY6" fmla="*/ 811137 h 811138"/>
                <a:gd name="connsiteX7" fmla="*/ 151010 w 392388"/>
                <a:gd name="connsiteY7" fmla="*/ 620637 h 811138"/>
                <a:gd name="connsiteX8" fmla="*/ 258960 w 392388"/>
                <a:gd name="connsiteY8" fmla="*/ 303137 h 811138"/>
                <a:gd name="connsiteX9" fmla="*/ 4960 w 392388"/>
                <a:gd name="connsiteY9" fmla="*/ 17387 h 8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388" h="811138">
                  <a:moveTo>
                    <a:pt x="4960" y="17387"/>
                  </a:moveTo>
                  <a:cubicBezTo>
                    <a:pt x="-24144" y="-28121"/>
                    <a:pt x="84335" y="30087"/>
                    <a:pt x="84335" y="30087"/>
                  </a:cubicBezTo>
                  <a:cubicBezTo>
                    <a:pt x="148364" y="42787"/>
                    <a:pt x="361089" y="61837"/>
                    <a:pt x="389135" y="93587"/>
                  </a:cubicBezTo>
                  <a:cubicBezTo>
                    <a:pt x="417181" y="125337"/>
                    <a:pt x="254727" y="131687"/>
                    <a:pt x="252610" y="220587"/>
                  </a:cubicBezTo>
                  <a:cubicBezTo>
                    <a:pt x="250493" y="309487"/>
                    <a:pt x="369027" y="560841"/>
                    <a:pt x="376435" y="626987"/>
                  </a:cubicBezTo>
                  <a:cubicBezTo>
                    <a:pt x="383843" y="693133"/>
                    <a:pt x="302881" y="586770"/>
                    <a:pt x="297060" y="617462"/>
                  </a:cubicBezTo>
                  <a:cubicBezTo>
                    <a:pt x="291239" y="648154"/>
                    <a:pt x="365852" y="810608"/>
                    <a:pt x="341510" y="811137"/>
                  </a:cubicBezTo>
                  <a:cubicBezTo>
                    <a:pt x="317168" y="811666"/>
                    <a:pt x="164768" y="705304"/>
                    <a:pt x="151010" y="620637"/>
                  </a:cubicBezTo>
                  <a:cubicBezTo>
                    <a:pt x="137252" y="535970"/>
                    <a:pt x="282773" y="403679"/>
                    <a:pt x="258960" y="303137"/>
                  </a:cubicBezTo>
                  <a:cubicBezTo>
                    <a:pt x="235148" y="202595"/>
                    <a:pt x="34064" y="62895"/>
                    <a:pt x="4960" y="17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2B59C1DB-0BE2-4EC4-8C0C-11F48E6C023B}"/>
                </a:ext>
              </a:extLst>
            </p:cNvPr>
            <p:cNvSpPr/>
            <p:nvPr/>
          </p:nvSpPr>
          <p:spPr>
            <a:xfrm>
              <a:off x="6578230" y="7045317"/>
              <a:ext cx="933036" cy="904378"/>
            </a:xfrm>
            <a:custGeom>
              <a:avLst/>
              <a:gdLst>
                <a:gd name="connsiteX0" fmla="*/ 47995 w 933036"/>
                <a:gd name="connsiteY0" fmla="*/ 238133 h 904378"/>
                <a:gd name="connsiteX1" fmla="*/ 127370 w 933036"/>
                <a:gd name="connsiteY1" fmla="*/ 244483 h 904378"/>
                <a:gd name="connsiteX2" fmla="*/ 371845 w 933036"/>
                <a:gd name="connsiteY2" fmla="*/ 273058 h 904378"/>
                <a:gd name="connsiteX3" fmla="*/ 543295 w 933036"/>
                <a:gd name="connsiteY3" fmla="*/ 8 h 904378"/>
                <a:gd name="connsiteX4" fmla="*/ 930645 w 933036"/>
                <a:gd name="connsiteY4" fmla="*/ 282583 h 904378"/>
                <a:gd name="connsiteX5" fmla="*/ 686170 w 933036"/>
                <a:gd name="connsiteY5" fmla="*/ 581033 h 904378"/>
                <a:gd name="connsiteX6" fmla="*/ 276595 w 933036"/>
                <a:gd name="connsiteY6" fmla="*/ 895358 h 904378"/>
                <a:gd name="connsiteX7" fmla="*/ 117845 w 933036"/>
                <a:gd name="connsiteY7" fmla="*/ 803283 h 904378"/>
                <a:gd name="connsiteX8" fmla="*/ 330570 w 933036"/>
                <a:gd name="connsiteY8" fmla="*/ 638183 h 904378"/>
                <a:gd name="connsiteX9" fmla="*/ 3545 w 933036"/>
                <a:gd name="connsiteY9" fmla="*/ 577858 h 904378"/>
                <a:gd name="connsiteX10" fmla="*/ 584570 w 933036"/>
                <a:gd name="connsiteY10" fmla="*/ 488958 h 904378"/>
                <a:gd name="connsiteX11" fmla="*/ 47995 w 933036"/>
                <a:gd name="connsiteY11" fmla="*/ 238133 h 90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036" h="904378">
                  <a:moveTo>
                    <a:pt x="47995" y="238133"/>
                  </a:moveTo>
                  <a:cubicBezTo>
                    <a:pt x="-28205" y="197387"/>
                    <a:pt x="73395" y="238662"/>
                    <a:pt x="127370" y="244483"/>
                  </a:cubicBezTo>
                  <a:cubicBezTo>
                    <a:pt x="181345" y="250304"/>
                    <a:pt x="302524" y="313804"/>
                    <a:pt x="371845" y="273058"/>
                  </a:cubicBezTo>
                  <a:cubicBezTo>
                    <a:pt x="441166" y="232312"/>
                    <a:pt x="450162" y="-1579"/>
                    <a:pt x="543295" y="8"/>
                  </a:cubicBezTo>
                  <a:cubicBezTo>
                    <a:pt x="636428" y="1595"/>
                    <a:pt x="906833" y="185746"/>
                    <a:pt x="930645" y="282583"/>
                  </a:cubicBezTo>
                  <a:cubicBezTo>
                    <a:pt x="954457" y="379420"/>
                    <a:pt x="795178" y="478904"/>
                    <a:pt x="686170" y="581033"/>
                  </a:cubicBezTo>
                  <a:cubicBezTo>
                    <a:pt x="577162" y="683162"/>
                    <a:pt x="371316" y="858316"/>
                    <a:pt x="276595" y="895358"/>
                  </a:cubicBezTo>
                  <a:cubicBezTo>
                    <a:pt x="181874" y="932400"/>
                    <a:pt x="108849" y="846146"/>
                    <a:pt x="117845" y="803283"/>
                  </a:cubicBezTo>
                  <a:cubicBezTo>
                    <a:pt x="126841" y="760421"/>
                    <a:pt x="349620" y="675754"/>
                    <a:pt x="330570" y="638183"/>
                  </a:cubicBezTo>
                  <a:cubicBezTo>
                    <a:pt x="311520" y="600612"/>
                    <a:pt x="-38788" y="602729"/>
                    <a:pt x="3545" y="577858"/>
                  </a:cubicBezTo>
                  <a:cubicBezTo>
                    <a:pt x="45878" y="552987"/>
                    <a:pt x="576633" y="546108"/>
                    <a:pt x="584570" y="488958"/>
                  </a:cubicBezTo>
                  <a:cubicBezTo>
                    <a:pt x="592507" y="431808"/>
                    <a:pt x="124195" y="278879"/>
                    <a:pt x="47995" y="23813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F9A92DC0-E1A0-4C63-9AF7-66F542D85C45}"/>
                </a:ext>
              </a:extLst>
            </p:cNvPr>
            <p:cNvSpPr/>
            <p:nvPr/>
          </p:nvSpPr>
          <p:spPr>
            <a:xfrm>
              <a:off x="5718527" y="5680035"/>
              <a:ext cx="440975" cy="413512"/>
            </a:xfrm>
            <a:custGeom>
              <a:avLst/>
              <a:gdLst>
                <a:gd name="connsiteX0" fmla="*/ 440973 w 440975"/>
                <a:gd name="connsiteY0" fmla="*/ 40 h 413512"/>
                <a:gd name="connsiteX1" fmla="*/ 82198 w 440975"/>
                <a:gd name="connsiteY1" fmla="*/ 181015 h 413512"/>
                <a:gd name="connsiteX2" fmla="*/ 12348 w 440975"/>
                <a:gd name="connsiteY2" fmla="*/ 412790 h 413512"/>
                <a:gd name="connsiteX3" fmla="*/ 5998 w 440975"/>
                <a:gd name="connsiteY3" fmla="*/ 250865 h 413512"/>
                <a:gd name="connsiteX4" fmla="*/ 75848 w 440975"/>
                <a:gd name="connsiteY4" fmla="*/ 165140 h 413512"/>
                <a:gd name="connsiteX5" fmla="*/ 440973 w 440975"/>
                <a:gd name="connsiteY5" fmla="*/ 40 h 4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975" h="413512">
                  <a:moveTo>
                    <a:pt x="440973" y="40"/>
                  </a:moveTo>
                  <a:cubicBezTo>
                    <a:pt x="442031" y="2686"/>
                    <a:pt x="153635" y="112223"/>
                    <a:pt x="82198" y="181015"/>
                  </a:cubicBezTo>
                  <a:cubicBezTo>
                    <a:pt x="10761" y="249807"/>
                    <a:pt x="25048" y="401148"/>
                    <a:pt x="12348" y="412790"/>
                  </a:cubicBezTo>
                  <a:cubicBezTo>
                    <a:pt x="-352" y="424432"/>
                    <a:pt x="-4585" y="292140"/>
                    <a:pt x="5998" y="250865"/>
                  </a:cubicBezTo>
                  <a:cubicBezTo>
                    <a:pt x="16581" y="209590"/>
                    <a:pt x="4410" y="204828"/>
                    <a:pt x="75848" y="165140"/>
                  </a:cubicBezTo>
                  <a:cubicBezTo>
                    <a:pt x="147286" y="125452"/>
                    <a:pt x="439915" y="-2606"/>
                    <a:pt x="44097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24CE451C-41B9-4679-9BF0-11BBF72C2080}"/>
                </a:ext>
              </a:extLst>
            </p:cNvPr>
            <p:cNvSpPr/>
            <p:nvPr/>
          </p:nvSpPr>
          <p:spPr>
            <a:xfrm>
              <a:off x="4810091" y="5064119"/>
              <a:ext cx="464557" cy="448926"/>
            </a:xfrm>
            <a:custGeom>
              <a:avLst/>
              <a:gdLst>
                <a:gd name="connsiteX0" fmla="*/ 168309 w 464557"/>
                <a:gd name="connsiteY0" fmla="*/ 6 h 448926"/>
                <a:gd name="connsiteX1" fmla="*/ 25434 w 464557"/>
                <a:gd name="connsiteY1" fmla="*/ 193681 h 448926"/>
                <a:gd name="connsiteX2" fmla="*/ 320709 w 464557"/>
                <a:gd name="connsiteY2" fmla="*/ 393706 h 448926"/>
                <a:gd name="connsiteX3" fmla="*/ 460409 w 464557"/>
                <a:gd name="connsiteY3" fmla="*/ 444506 h 448926"/>
                <a:gd name="connsiteX4" fmla="*/ 171484 w 464557"/>
                <a:gd name="connsiteY4" fmla="*/ 304806 h 448926"/>
                <a:gd name="connsiteX5" fmla="*/ 34 w 464557"/>
                <a:gd name="connsiteY5" fmla="*/ 187331 h 448926"/>
                <a:gd name="connsiteX6" fmla="*/ 168309 w 464557"/>
                <a:gd name="connsiteY6" fmla="*/ 6 h 44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557" h="448926">
                  <a:moveTo>
                    <a:pt x="168309" y="6"/>
                  </a:moveTo>
                  <a:cubicBezTo>
                    <a:pt x="172542" y="1064"/>
                    <a:pt x="34" y="128064"/>
                    <a:pt x="25434" y="193681"/>
                  </a:cubicBezTo>
                  <a:cubicBezTo>
                    <a:pt x="50834" y="259298"/>
                    <a:pt x="248213" y="351902"/>
                    <a:pt x="320709" y="393706"/>
                  </a:cubicBezTo>
                  <a:cubicBezTo>
                    <a:pt x="393205" y="435510"/>
                    <a:pt x="485280" y="459323"/>
                    <a:pt x="460409" y="444506"/>
                  </a:cubicBezTo>
                  <a:cubicBezTo>
                    <a:pt x="435538" y="429689"/>
                    <a:pt x="248213" y="347669"/>
                    <a:pt x="171484" y="304806"/>
                  </a:cubicBezTo>
                  <a:cubicBezTo>
                    <a:pt x="94755" y="261943"/>
                    <a:pt x="-2083" y="237073"/>
                    <a:pt x="34" y="187331"/>
                  </a:cubicBezTo>
                  <a:cubicBezTo>
                    <a:pt x="2151" y="137589"/>
                    <a:pt x="164076" y="-1052"/>
                    <a:pt x="16830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6C54F7F4-1036-45B4-A6A9-D367940A3117}"/>
                </a:ext>
              </a:extLst>
            </p:cNvPr>
            <p:cNvSpPr/>
            <p:nvPr/>
          </p:nvSpPr>
          <p:spPr>
            <a:xfrm>
              <a:off x="7546938" y="5556217"/>
              <a:ext cx="262579" cy="69918"/>
            </a:xfrm>
            <a:custGeom>
              <a:avLst/>
              <a:gdLst>
                <a:gd name="connsiteX0" fmla="*/ 3212 w 262579"/>
                <a:gd name="connsiteY0" fmla="*/ 33 h 69918"/>
                <a:gd name="connsiteX1" fmla="*/ 73062 w 262579"/>
                <a:gd name="connsiteY1" fmla="*/ 34958 h 69918"/>
                <a:gd name="connsiteX2" fmla="*/ 260387 w 262579"/>
                <a:gd name="connsiteY2" fmla="*/ 69883 h 69918"/>
                <a:gd name="connsiteX3" fmla="*/ 165137 w 262579"/>
                <a:gd name="connsiteY3" fmla="*/ 41308 h 69918"/>
                <a:gd name="connsiteX4" fmla="*/ 3212 w 262579"/>
                <a:gd name="connsiteY4" fmla="*/ 33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79" h="69918">
                  <a:moveTo>
                    <a:pt x="3212" y="33"/>
                  </a:moveTo>
                  <a:cubicBezTo>
                    <a:pt x="-12134" y="-1025"/>
                    <a:pt x="30200" y="23316"/>
                    <a:pt x="73062" y="34958"/>
                  </a:cubicBezTo>
                  <a:cubicBezTo>
                    <a:pt x="115924" y="46600"/>
                    <a:pt x="245041" y="68825"/>
                    <a:pt x="260387" y="69883"/>
                  </a:cubicBezTo>
                  <a:cubicBezTo>
                    <a:pt x="275733" y="70941"/>
                    <a:pt x="206941" y="48187"/>
                    <a:pt x="165137" y="41308"/>
                  </a:cubicBezTo>
                  <a:cubicBezTo>
                    <a:pt x="123333" y="34429"/>
                    <a:pt x="18558" y="1091"/>
                    <a:pt x="321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10033551-5E38-4B16-A01C-886600F18883}"/>
                </a:ext>
              </a:extLst>
            </p:cNvPr>
            <p:cNvSpPr/>
            <p:nvPr/>
          </p:nvSpPr>
          <p:spPr>
            <a:xfrm>
              <a:off x="7714764" y="5787034"/>
              <a:ext cx="169350" cy="347790"/>
            </a:xfrm>
            <a:custGeom>
              <a:avLst/>
              <a:gdLst>
                <a:gd name="connsiteX0" fmla="*/ 51286 w 169350"/>
                <a:gd name="connsiteY0" fmla="*/ 991 h 347790"/>
                <a:gd name="connsiteX1" fmla="*/ 51286 w 169350"/>
                <a:gd name="connsiteY1" fmla="*/ 108941 h 347790"/>
                <a:gd name="connsiteX2" fmla="*/ 168761 w 169350"/>
                <a:gd name="connsiteY2" fmla="*/ 340716 h 347790"/>
                <a:gd name="connsiteX3" fmla="*/ 92561 w 169350"/>
                <a:gd name="connsiteY3" fmla="*/ 277216 h 347790"/>
                <a:gd name="connsiteX4" fmla="*/ 486 w 169350"/>
                <a:gd name="connsiteY4" fmla="*/ 166091 h 347790"/>
                <a:gd name="connsiteX5" fmla="*/ 51286 w 169350"/>
                <a:gd name="connsiteY5" fmla="*/ 991 h 34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" h="347790">
                  <a:moveTo>
                    <a:pt x="51286" y="991"/>
                  </a:moveTo>
                  <a:cubicBezTo>
                    <a:pt x="59753" y="-8534"/>
                    <a:pt x="31707" y="52320"/>
                    <a:pt x="51286" y="108941"/>
                  </a:cubicBezTo>
                  <a:cubicBezTo>
                    <a:pt x="70865" y="165562"/>
                    <a:pt x="161882" y="312670"/>
                    <a:pt x="168761" y="340716"/>
                  </a:cubicBezTo>
                  <a:cubicBezTo>
                    <a:pt x="175640" y="368762"/>
                    <a:pt x="120607" y="306320"/>
                    <a:pt x="92561" y="277216"/>
                  </a:cubicBezTo>
                  <a:cubicBezTo>
                    <a:pt x="64515" y="248112"/>
                    <a:pt x="6307" y="213187"/>
                    <a:pt x="486" y="166091"/>
                  </a:cubicBezTo>
                  <a:cubicBezTo>
                    <a:pt x="-5335" y="118995"/>
                    <a:pt x="42819" y="10516"/>
                    <a:pt x="51286" y="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C3FE19C-56BA-4D58-A298-D239DCE4FBE5}"/>
              </a:ext>
            </a:extLst>
          </p:cNvPr>
          <p:cNvSpPr/>
          <p:nvPr/>
        </p:nvSpPr>
        <p:spPr>
          <a:xfrm>
            <a:off x="5002572" y="4677892"/>
            <a:ext cx="1023467" cy="280744"/>
          </a:xfrm>
          <a:custGeom>
            <a:avLst/>
            <a:gdLst>
              <a:gd name="connsiteX0" fmla="*/ 1228 w 1023467"/>
              <a:gd name="connsiteY0" fmla="*/ 188748 h 280744"/>
              <a:gd name="connsiteX1" fmla="*/ 615908 w 1023467"/>
              <a:gd name="connsiteY1" fmla="*/ 788 h 280744"/>
              <a:gd name="connsiteX2" fmla="*/ 951188 w 1023467"/>
              <a:gd name="connsiteY2" fmla="*/ 127788 h 280744"/>
              <a:gd name="connsiteX3" fmla="*/ 1012148 w 1023467"/>
              <a:gd name="connsiteY3" fmla="*/ 280188 h 280744"/>
              <a:gd name="connsiteX4" fmla="*/ 788628 w 1023467"/>
              <a:gd name="connsiteY4" fmla="*/ 178588 h 280744"/>
              <a:gd name="connsiteX5" fmla="*/ 1228 w 1023467"/>
              <a:gd name="connsiteY5" fmla="*/ 188748 h 2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67" h="280744">
                <a:moveTo>
                  <a:pt x="1228" y="188748"/>
                </a:moveTo>
                <a:cubicBezTo>
                  <a:pt x="-27559" y="159115"/>
                  <a:pt x="457581" y="10948"/>
                  <a:pt x="615908" y="788"/>
                </a:cubicBezTo>
                <a:cubicBezTo>
                  <a:pt x="774235" y="-9372"/>
                  <a:pt x="885148" y="81221"/>
                  <a:pt x="951188" y="127788"/>
                </a:cubicBezTo>
                <a:cubicBezTo>
                  <a:pt x="1017228" y="174355"/>
                  <a:pt x="1039241" y="271721"/>
                  <a:pt x="1012148" y="280188"/>
                </a:cubicBezTo>
                <a:cubicBezTo>
                  <a:pt x="985055" y="288655"/>
                  <a:pt x="957115" y="198061"/>
                  <a:pt x="788628" y="178588"/>
                </a:cubicBezTo>
                <a:cubicBezTo>
                  <a:pt x="620141" y="159115"/>
                  <a:pt x="30015" y="218381"/>
                  <a:pt x="1228" y="1887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5D7A360B-318F-4B10-B463-1FCE4DE1D36B}"/>
              </a:ext>
            </a:extLst>
          </p:cNvPr>
          <p:cNvSpPr/>
          <p:nvPr/>
        </p:nvSpPr>
        <p:spPr>
          <a:xfrm>
            <a:off x="6800754" y="4839892"/>
            <a:ext cx="1007392" cy="307199"/>
          </a:xfrm>
          <a:custGeom>
            <a:avLst/>
            <a:gdLst>
              <a:gd name="connsiteX0" fmla="*/ 47086 w 1007392"/>
              <a:gd name="connsiteY0" fmla="*/ 11508 h 307199"/>
              <a:gd name="connsiteX1" fmla="*/ 143606 w 1007392"/>
              <a:gd name="connsiteY1" fmla="*/ 57228 h 307199"/>
              <a:gd name="connsiteX2" fmla="*/ 199486 w 1007392"/>
              <a:gd name="connsiteY2" fmla="*/ 163908 h 307199"/>
              <a:gd name="connsiteX3" fmla="*/ 240126 w 1007392"/>
              <a:gd name="connsiteY3" fmla="*/ 179148 h 307199"/>
              <a:gd name="connsiteX4" fmla="*/ 936086 w 1007392"/>
              <a:gd name="connsiteY4" fmla="*/ 219788 h 307199"/>
              <a:gd name="connsiteX5" fmla="*/ 804006 w 1007392"/>
              <a:gd name="connsiteY5" fmla="*/ 301068 h 307199"/>
              <a:gd name="connsiteX6" fmla="*/ 976726 w 1007392"/>
              <a:gd name="connsiteY6" fmla="*/ 270588 h 307199"/>
              <a:gd name="connsiteX7" fmla="*/ 47086 w 1007392"/>
              <a:gd name="connsiteY7" fmla="*/ 11508 h 30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392" h="307199">
                <a:moveTo>
                  <a:pt x="47086" y="11508"/>
                </a:moveTo>
                <a:cubicBezTo>
                  <a:pt x="-91767" y="-24052"/>
                  <a:pt x="118206" y="31828"/>
                  <a:pt x="143606" y="57228"/>
                </a:cubicBezTo>
                <a:cubicBezTo>
                  <a:pt x="169006" y="82628"/>
                  <a:pt x="183399" y="143588"/>
                  <a:pt x="199486" y="163908"/>
                </a:cubicBezTo>
                <a:cubicBezTo>
                  <a:pt x="215573" y="184228"/>
                  <a:pt x="117359" y="169835"/>
                  <a:pt x="240126" y="179148"/>
                </a:cubicBezTo>
                <a:cubicBezTo>
                  <a:pt x="362893" y="188461"/>
                  <a:pt x="842106" y="199468"/>
                  <a:pt x="936086" y="219788"/>
                </a:cubicBezTo>
                <a:cubicBezTo>
                  <a:pt x="1030066" y="240108"/>
                  <a:pt x="797233" y="292601"/>
                  <a:pt x="804006" y="301068"/>
                </a:cubicBezTo>
                <a:cubicBezTo>
                  <a:pt x="810779" y="309535"/>
                  <a:pt x="1100339" y="316308"/>
                  <a:pt x="976726" y="270588"/>
                </a:cubicBezTo>
                <a:cubicBezTo>
                  <a:pt x="853113" y="224868"/>
                  <a:pt x="185939" y="47068"/>
                  <a:pt x="47086" y="115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9B379BE-4157-4F3F-B7AC-979AA8061291}"/>
              </a:ext>
            </a:extLst>
          </p:cNvPr>
          <p:cNvSpPr/>
          <p:nvPr/>
        </p:nvSpPr>
        <p:spPr>
          <a:xfrm>
            <a:off x="6907149" y="4855185"/>
            <a:ext cx="799572" cy="267861"/>
          </a:xfrm>
          <a:custGeom>
            <a:avLst/>
            <a:gdLst>
              <a:gd name="connsiteX0" fmla="*/ 1651 w 799572"/>
              <a:gd name="connsiteY0" fmla="*/ 2565 h 267861"/>
              <a:gd name="connsiteX1" fmla="*/ 106426 w 799572"/>
              <a:gd name="connsiteY1" fmla="*/ 21615 h 267861"/>
              <a:gd name="connsiteX2" fmla="*/ 611251 w 799572"/>
              <a:gd name="connsiteY2" fmla="*/ 94640 h 267861"/>
              <a:gd name="connsiteX3" fmla="*/ 798576 w 799572"/>
              <a:gd name="connsiteY3" fmla="*/ 266090 h 267861"/>
              <a:gd name="connsiteX4" fmla="*/ 544576 w 799572"/>
              <a:gd name="connsiteY4" fmla="*/ 177190 h 267861"/>
              <a:gd name="connsiteX5" fmla="*/ 81026 w 799572"/>
              <a:gd name="connsiteY5" fmla="*/ 69240 h 267861"/>
              <a:gd name="connsiteX6" fmla="*/ 1651 w 799572"/>
              <a:gd name="connsiteY6" fmla="*/ 2565 h 26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572" h="267861">
                <a:moveTo>
                  <a:pt x="1651" y="2565"/>
                </a:moveTo>
                <a:cubicBezTo>
                  <a:pt x="5884" y="-5372"/>
                  <a:pt x="4826" y="6269"/>
                  <a:pt x="106426" y="21615"/>
                </a:cubicBezTo>
                <a:cubicBezTo>
                  <a:pt x="208026" y="36961"/>
                  <a:pt x="495893" y="53894"/>
                  <a:pt x="611251" y="94640"/>
                </a:cubicBezTo>
                <a:cubicBezTo>
                  <a:pt x="726609" y="135386"/>
                  <a:pt x="809689" y="252332"/>
                  <a:pt x="798576" y="266090"/>
                </a:cubicBezTo>
                <a:cubicBezTo>
                  <a:pt x="787463" y="279848"/>
                  <a:pt x="664168" y="209998"/>
                  <a:pt x="544576" y="177190"/>
                </a:cubicBezTo>
                <a:cubicBezTo>
                  <a:pt x="424984" y="144382"/>
                  <a:pt x="167280" y="93053"/>
                  <a:pt x="81026" y="69240"/>
                </a:cubicBezTo>
                <a:cubicBezTo>
                  <a:pt x="-5228" y="45428"/>
                  <a:pt x="-2582" y="10502"/>
                  <a:pt x="1651" y="25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776AF9B2-8BFF-4E10-AB98-D1F5BF1AA6F7}"/>
              </a:ext>
            </a:extLst>
          </p:cNvPr>
          <p:cNvSpPr/>
          <p:nvPr/>
        </p:nvSpPr>
        <p:spPr>
          <a:xfrm>
            <a:off x="5590280" y="4931073"/>
            <a:ext cx="665440" cy="309910"/>
          </a:xfrm>
          <a:custGeom>
            <a:avLst/>
            <a:gdLst>
              <a:gd name="connsiteX0" fmla="*/ 8303 w 665440"/>
              <a:gd name="connsiteY0" fmla="*/ 7110 h 309910"/>
              <a:gd name="connsiteX1" fmla="*/ 103553 w 665440"/>
              <a:gd name="connsiteY1" fmla="*/ 24044 h 309910"/>
              <a:gd name="connsiteX2" fmla="*/ 613670 w 665440"/>
              <a:gd name="connsiteY2" fmla="*/ 119294 h 309910"/>
              <a:gd name="connsiteX3" fmla="*/ 634837 w 665440"/>
              <a:gd name="connsiteY3" fmla="*/ 189144 h 309910"/>
              <a:gd name="connsiteX4" fmla="*/ 495137 w 665440"/>
              <a:gd name="connsiteY4" fmla="*/ 254760 h 309910"/>
              <a:gd name="connsiteX5" fmla="*/ 512070 w 665440"/>
              <a:gd name="connsiteY5" fmla="*/ 309794 h 309910"/>
              <a:gd name="connsiteX6" fmla="*/ 469737 w 665440"/>
              <a:gd name="connsiteY6" fmla="*/ 239944 h 309910"/>
              <a:gd name="connsiteX7" fmla="*/ 497253 w 665440"/>
              <a:gd name="connsiteY7" fmla="*/ 206077 h 309910"/>
              <a:gd name="connsiteX8" fmla="*/ 361787 w 665440"/>
              <a:gd name="connsiteY8" fmla="*/ 161627 h 309910"/>
              <a:gd name="connsiteX9" fmla="*/ 8303 w 665440"/>
              <a:gd name="connsiteY9" fmla="*/ 7110 h 3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40" h="309910">
                <a:moveTo>
                  <a:pt x="8303" y="7110"/>
                </a:moveTo>
                <a:cubicBezTo>
                  <a:pt x="-34736" y="-15820"/>
                  <a:pt x="103553" y="24044"/>
                  <a:pt x="103553" y="24044"/>
                </a:cubicBezTo>
                <a:cubicBezTo>
                  <a:pt x="204447" y="42741"/>
                  <a:pt x="525123" y="91777"/>
                  <a:pt x="613670" y="119294"/>
                </a:cubicBezTo>
                <a:cubicBezTo>
                  <a:pt x="702217" y="146811"/>
                  <a:pt x="654593" y="166566"/>
                  <a:pt x="634837" y="189144"/>
                </a:cubicBezTo>
                <a:cubicBezTo>
                  <a:pt x="615082" y="211722"/>
                  <a:pt x="515598" y="234652"/>
                  <a:pt x="495137" y="254760"/>
                </a:cubicBezTo>
                <a:cubicBezTo>
                  <a:pt x="474676" y="274868"/>
                  <a:pt x="516303" y="312263"/>
                  <a:pt x="512070" y="309794"/>
                </a:cubicBezTo>
                <a:cubicBezTo>
                  <a:pt x="507837" y="307325"/>
                  <a:pt x="472206" y="257230"/>
                  <a:pt x="469737" y="239944"/>
                </a:cubicBezTo>
                <a:cubicBezTo>
                  <a:pt x="467268" y="222658"/>
                  <a:pt x="515245" y="219130"/>
                  <a:pt x="497253" y="206077"/>
                </a:cubicBezTo>
                <a:cubicBezTo>
                  <a:pt x="479261" y="193024"/>
                  <a:pt x="444690" y="192319"/>
                  <a:pt x="361787" y="161627"/>
                </a:cubicBezTo>
                <a:cubicBezTo>
                  <a:pt x="278884" y="130935"/>
                  <a:pt x="51342" y="30040"/>
                  <a:pt x="8303" y="71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5EEE1E8-5CF0-4082-9B7D-648E083BBC55}"/>
              </a:ext>
            </a:extLst>
          </p:cNvPr>
          <p:cNvSpPr/>
          <p:nvPr/>
        </p:nvSpPr>
        <p:spPr>
          <a:xfrm>
            <a:off x="5014142" y="5219462"/>
            <a:ext cx="1261662" cy="426555"/>
          </a:xfrm>
          <a:custGeom>
            <a:avLst/>
            <a:gdLst>
              <a:gd name="connsiteX0" fmla="*/ 241 w 1261662"/>
              <a:gd name="connsiteY0" fmla="*/ 2355 h 426555"/>
              <a:gd name="connsiteX1" fmla="*/ 451091 w 1261662"/>
              <a:gd name="connsiteY1" fmla="*/ 146288 h 426555"/>
              <a:gd name="connsiteX2" fmla="*/ 1238491 w 1261662"/>
              <a:gd name="connsiteY2" fmla="*/ 93371 h 426555"/>
              <a:gd name="connsiteX3" fmla="*/ 1024708 w 1261662"/>
              <a:gd name="connsiteY3" fmla="*/ 161105 h 426555"/>
              <a:gd name="connsiteX4" fmla="*/ 736841 w 1261662"/>
              <a:gd name="connsiteY4" fmla="*/ 423571 h 426555"/>
              <a:gd name="connsiteX5" fmla="*/ 506125 w 1261662"/>
              <a:gd name="connsiteY5" fmla="*/ 283871 h 426555"/>
              <a:gd name="connsiteX6" fmla="*/ 241 w 1261662"/>
              <a:gd name="connsiteY6" fmla="*/ 2355 h 4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662" h="426555">
                <a:moveTo>
                  <a:pt x="241" y="2355"/>
                </a:moveTo>
                <a:cubicBezTo>
                  <a:pt x="-8931" y="-20575"/>
                  <a:pt x="244716" y="131119"/>
                  <a:pt x="451091" y="146288"/>
                </a:cubicBezTo>
                <a:cubicBezTo>
                  <a:pt x="657466" y="161457"/>
                  <a:pt x="1142888" y="90902"/>
                  <a:pt x="1238491" y="93371"/>
                </a:cubicBezTo>
                <a:cubicBezTo>
                  <a:pt x="1334094" y="95840"/>
                  <a:pt x="1108316" y="106072"/>
                  <a:pt x="1024708" y="161105"/>
                </a:cubicBezTo>
                <a:cubicBezTo>
                  <a:pt x="941100" y="216138"/>
                  <a:pt x="823271" y="403110"/>
                  <a:pt x="736841" y="423571"/>
                </a:cubicBezTo>
                <a:cubicBezTo>
                  <a:pt x="650411" y="444032"/>
                  <a:pt x="628892" y="355132"/>
                  <a:pt x="506125" y="283871"/>
                </a:cubicBezTo>
                <a:cubicBezTo>
                  <a:pt x="383358" y="212610"/>
                  <a:pt x="9413" y="25285"/>
                  <a:pt x="241" y="23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860F1985-0D73-4081-ADED-0A87CF9C1E7A}"/>
              </a:ext>
            </a:extLst>
          </p:cNvPr>
          <p:cNvSpPr/>
          <p:nvPr/>
        </p:nvSpPr>
        <p:spPr>
          <a:xfrm>
            <a:off x="6647387" y="5026103"/>
            <a:ext cx="918332" cy="257232"/>
          </a:xfrm>
          <a:custGeom>
            <a:avLst/>
            <a:gdLst>
              <a:gd name="connsiteX0" fmla="*/ 881596 w 918332"/>
              <a:gd name="connsiteY0" fmla="*/ 229580 h 257232"/>
              <a:gd name="connsiteX1" fmla="*/ 447680 w 918332"/>
              <a:gd name="connsiteY1" fmla="*/ 140680 h 257232"/>
              <a:gd name="connsiteX2" fmla="*/ 280463 w 918332"/>
              <a:gd name="connsiteY2" fmla="*/ 208414 h 257232"/>
              <a:gd name="connsiteX3" fmla="*/ 233896 w 918332"/>
              <a:gd name="connsiteY3" fmla="*/ 257097 h 257232"/>
              <a:gd name="connsiteX4" fmla="*/ 219080 w 918332"/>
              <a:gd name="connsiteY4" fmla="*/ 193597 h 257232"/>
              <a:gd name="connsiteX5" fmla="*/ 1063 w 918332"/>
              <a:gd name="connsiteY5" fmla="*/ 214764 h 257232"/>
              <a:gd name="connsiteX6" fmla="*/ 144996 w 918332"/>
              <a:gd name="connsiteY6" fmla="*/ 5214 h 257232"/>
              <a:gd name="connsiteX7" fmla="*/ 350313 w 918332"/>
              <a:gd name="connsiteY7" fmla="*/ 75064 h 257232"/>
              <a:gd name="connsiteX8" fmla="*/ 835030 w 918332"/>
              <a:gd name="connsiteY8" fmla="*/ 202064 h 257232"/>
              <a:gd name="connsiteX9" fmla="*/ 881596 w 918332"/>
              <a:gd name="connsiteY9" fmla="*/ 229580 h 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332" h="257232">
                <a:moveTo>
                  <a:pt x="881596" y="229580"/>
                </a:moveTo>
                <a:cubicBezTo>
                  <a:pt x="817038" y="219349"/>
                  <a:pt x="547869" y="144208"/>
                  <a:pt x="447680" y="140680"/>
                </a:cubicBezTo>
                <a:cubicBezTo>
                  <a:pt x="347491" y="137152"/>
                  <a:pt x="316094" y="189011"/>
                  <a:pt x="280463" y="208414"/>
                </a:cubicBezTo>
                <a:cubicBezTo>
                  <a:pt x="244832" y="227817"/>
                  <a:pt x="244126" y="259566"/>
                  <a:pt x="233896" y="257097"/>
                </a:cubicBezTo>
                <a:cubicBezTo>
                  <a:pt x="223666" y="254628"/>
                  <a:pt x="257886" y="200653"/>
                  <a:pt x="219080" y="193597"/>
                </a:cubicBezTo>
                <a:cubicBezTo>
                  <a:pt x="180274" y="186541"/>
                  <a:pt x="13410" y="246161"/>
                  <a:pt x="1063" y="214764"/>
                </a:cubicBezTo>
                <a:cubicBezTo>
                  <a:pt x="-11284" y="183367"/>
                  <a:pt x="86788" y="28497"/>
                  <a:pt x="144996" y="5214"/>
                </a:cubicBezTo>
                <a:cubicBezTo>
                  <a:pt x="203204" y="-18069"/>
                  <a:pt x="235307" y="42256"/>
                  <a:pt x="350313" y="75064"/>
                </a:cubicBezTo>
                <a:cubicBezTo>
                  <a:pt x="465319" y="107872"/>
                  <a:pt x="747541" y="177722"/>
                  <a:pt x="835030" y="202064"/>
                </a:cubicBezTo>
                <a:cubicBezTo>
                  <a:pt x="922519" y="226406"/>
                  <a:pt x="946154" y="239811"/>
                  <a:pt x="881596" y="2295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03C15A25-CB8C-4F86-8EAB-5A15BA8D3A48}"/>
              </a:ext>
            </a:extLst>
          </p:cNvPr>
          <p:cNvSpPr/>
          <p:nvPr/>
        </p:nvSpPr>
        <p:spPr>
          <a:xfrm>
            <a:off x="6806536" y="5464592"/>
            <a:ext cx="833045" cy="214426"/>
          </a:xfrm>
          <a:custGeom>
            <a:avLst/>
            <a:gdLst>
              <a:gd name="connsiteX0" fmla="*/ 819814 w 833045"/>
              <a:gd name="connsiteY0" fmla="*/ 38741 h 214426"/>
              <a:gd name="connsiteX1" fmla="*/ 743614 w 833045"/>
              <a:gd name="connsiteY1" fmla="*/ 42975 h 214426"/>
              <a:gd name="connsiteX2" fmla="*/ 373197 w 833045"/>
              <a:gd name="connsiteY2" fmla="*/ 104358 h 214426"/>
              <a:gd name="connsiteX3" fmla="*/ 637781 w 833045"/>
              <a:gd name="connsiteY3" fmla="*/ 214425 h 214426"/>
              <a:gd name="connsiteX4" fmla="*/ 328747 w 833045"/>
              <a:gd name="connsiteY4" fmla="*/ 102241 h 214426"/>
              <a:gd name="connsiteX5" fmla="*/ 664 w 833045"/>
              <a:gd name="connsiteY5" fmla="*/ 2758 h 214426"/>
              <a:gd name="connsiteX6" fmla="*/ 417647 w 833045"/>
              <a:gd name="connsiteY6" fmla="*/ 28158 h 214426"/>
              <a:gd name="connsiteX7" fmla="*/ 819814 w 833045"/>
              <a:gd name="connsiteY7" fmla="*/ 38741 h 2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045" h="214426">
                <a:moveTo>
                  <a:pt x="819814" y="38741"/>
                </a:moveTo>
                <a:cubicBezTo>
                  <a:pt x="874142" y="41210"/>
                  <a:pt x="743614" y="42975"/>
                  <a:pt x="743614" y="42975"/>
                </a:cubicBezTo>
                <a:cubicBezTo>
                  <a:pt x="669178" y="53911"/>
                  <a:pt x="390836" y="75783"/>
                  <a:pt x="373197" y="104358"/>
                </a:cubicBezTo>
                <a:cubicBezTo>
                  <a:pt x="355558" y="132933"/>
                  <a:pt x="645189" y="214778"/>
                  <a:pt x="637781" y="214425"/>
                </a:cubicBezTo>
                <a:cubicBezTo>
                  <a:pt x="630373" y="214072"/>
                  <a:pt x="434933" y="137519"/>
                  <a:pt x="328747" y="102241"/>
                </a:cubicBezTo>
                <a:cubicBezTo>
                  <a:pt x="222561" y="66963"/>
                  <a:pt x="-14153" y="15105"/>
                  <a:pt x="664" y="2758"/>
                </a:cubicBezTo>
                <a:cubicBezTo>
                  <a:pt x="15481" y="-9589"/>
                  <a:pt x="275830" y="23219"/>
                  <a:pt x="417647" y="28158"/>
                </a:cubicBezTo>
                <a:lnTo>
                  <a:pt x="819814" y="3874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310FFED7-D48C-4B5D-8886-93B77071F7C7}"/>
              </a:ext>
            </a:extLst>
          </p:cNvPr>
          <p:cNvSpPr/>
          <p:nvPr/>
        </p:nvSpPr>
        <p:spPr>
          <a:xfrm>
            <a:off x="6491815" y="5661834"/>
            <a:ext cx="462661" cy="537113"/>
          </a:xfrm>
          <a:custGeom>
            <a:avLst/>
            <a:gdLst>
              <a:gd name="connsiteX0" fmla="*/ 281518 w 462661"/>
              <a:gd name="connsiteY0" fmla="*/ 249 h 537113"/>
              <a:gd name="connsiteX1" fmla="*/ 455085 w 462661"/>
              <a:gd name="connsiteY1" fmla="*/ 355849 h 537113"/>
              <a:gd name="connsiteX2" fmla="*/ 387352 w 462661"/>
              <a:gd name="connsiteY2" fmla="*/ 472266 h 537113"/>
              <a:gd name="connsiteX3" fmla="*/ 2 w 462661"/>
              <a:gd name="connsiteY3" fmla="*/ 535766 h 537113"/>
              <a:gd name="connsiteX4" fmla="*/ 381002 w 462661"/>
              <a:gd name="connsiteY4" fmla="*/ 415116 h 537113"/>
              <a:gd name="connsiteX5" fmla="*/ 281518 w 462661"/>
              <a:gd name="connsiteY5" fmla="*/ 249 h 5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61" h="537113">
                <a:moveTo>
                  <a:pt x="281518" y="249"/>
                </a:moveTo>
                <a:cubicBezTo>
                  <a:pt x="293865" y="-9629"/>
                  <a:pt x="437446" y="277180"/>
                  <a:pt x="455085" y="355849"/>
                </a:cubicBezTo>
                <a:cubicBezTo>
                  <a:pt x="472724" y="434519"/>
                  <a:pt x="463199" y="442280"/>
                  <a:pt x="387352" y="472266"/>
                </a:cubicBezTo>
                <a:cubicBezTo>
                  <a:pt x="311505" y="502252"/>
                  <a:pt x="1060" y="545291"/>
                  <a:pt x="2" y="535766"/>
                </a:cubicBezTo>
                <a:cubicBezTo>
                  <a:pt x="-1056" y="526241"/>
                  <a:pt x="332319" y="504369"/>
                  <a:pt x="381002" y="415116"/>
                </a:cubicBezTo>
                <a:cubicBezTo>
                  <a:pt x="429685" y="325863"/>
                  <a:pt x="269171" y="10127"/>
                  <a:pt x="281518" y="2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CB1EFAC-EA11-4A75-B9CC-8F98E9594640}"/>
              </a:ext>
            </a:extLst>
          </p:cNvPr>
          <p:cNvSpPr/>
          <p:nvPr/>
        </p:nvSpPr>
        <p:spPr>
          <a:xfrm>
            <a:off x="5838829" y="5845894"/>
            <a:ext cx="517554" cy="325572"/>
          </a:xfrm>
          <a:custGeom>
            <a:avLst/>
            <a:gdLst>
              <a:gd name="connsiteX0" fmla="*/ 111121 w 517554"/>
              <a:gd name="connsiteY0" fmla="*/ 171789 h 325572"/>
              <a:gd name="connsiteX1" fmla="*/ 354538 w 517554"/>
              <a:gd name="connsiteY1" fmla="*/ 237406 h 325572"/>
              <a:gd name="connsiteX2" fmla="*/ 517521 w 517554"/>
              <a:gd name="connsiteY2" fmla="*/ 324189 h 325572"/>
              <a:gd name="connsiteX3" fmla="*/ 341838 w 517554"/>
              <a:gd name="connsiteY3" fmla="*/ 277623 h 325572"/>
              <a:gd name="connsiteX4" fmla="*/ 7404 w 517554"/>
              <a:gd name="connsiteY4" fmla="*/ 112523 h 325572"/>
              <a:gd name="connsiteX5" fmla="*/ 106888 w 517554"/>
              <a:gd name="connsiteY5" fmla="*/ 339 h 325572"/>
              <a:gd name="connsiteX6" fmla="*/ 68788 w 517554"/>
              <a:gd name="connsiteY6" fmla="*/ 80773 h 325572"/>
              <a:gd name="connsiteX7" fmla="*/ 111121 w 517554"/>
              <a:gd name="connsiteY7" fmla="*/ 171789 h 3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54" h="325572">
                <a:moveTo>
                  <a:pt x="111121" y="171789"/>
                </a:moveTo>
                <a:cubicBezTo>
                  <a:pt x="158746" y="197894"/>
                  <a:pt x="286805" y="212006"/>
                  <a:pt x="354538" y="237406"/>
                </a:cubicBezTo>
                <a:cubicBezTo>
                  <a:pt x="422271" y="262806"/>
                  <a:pt x="519638" y="317486"/>
                  <a:pt x="517521" y="324189"/>
                </a:cubicBezTo>
                <a:cubicBezTo>
                  <a:pt x="515404" y="330892"/>
                  <a:pt x="426858" y="312901"/>
                  <a:pt x="341838" y="277623"/>
                </a:cubicBezTo>
                <a:cubicBezTo>
                  <a:pt x="256819" y="242345"/>
                  <a:pt x="46562" y="158737"/>
                  <a:pt x="7404" y="112523"/>
                </a:cubicBezTo>
                <a:cubicBezTo>
                  <a:pt x="-31754" y="66309"/>
                  <a:pt x="96657" y="5631"/>
                  <a:pt x="106888" y="339"/>
                </a:cubicBezTo>
                <a:cubicBezTo>
                  <a:pt x="117119" y="-4953"/>
                  <a:pt x="69846" y="52904"/>
                  <a:pt x="68788" y="80773"/>
                </a:cubicBezTo>
                <a:cubicBezTo>
                  <a:pt x="67730" y="108642"/>
                  <a:pt x="63496" y="145684"/>
                  <a:pt x="111121" y="1717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56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7B79D1E-0E25-4C7D-BB11-0EBD7332EFCB}"/>
              </a:ext>
            </a:extLst>
          </p:cNvPr>
          <p:cNvGrpSpPr/>
          <p:nvPr/>
        </p:nvGrpSpPr>
        <p:grpSpPr>
          <a:xfrm>
            <a:off x="4126964" y="2768745"/>
            <a:ext cx="3945541" cy="5475664"/>
            <a:chOff x="4126964" y="2768745"/>
            <a:chExt cx="3945541" cy="5475664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2811D01-C795-4ADE-8AFB-1E5E9964072C}"/>
                </a:ext>
              </a:extLst>
            </p:cNvPr>
            <p:cNvSpPr/>
            <p:nvPr/>
          </p:nvSpPr>
          <p:spPr>
            <a:xfrm>
              <a:off x="5140323" y="5003204"/>
              <a:ext cx="904786" cy="178539"/>
            </a:xfrm>
            <a:custGeom>
              <a:avLst/>
              <a:gdLst>
                <a:gd name="connsiteX0" fmla="*/ 2 w 904786"/>
                <a:gd name="connsiteY0" fmla="*/ 170459 h 178539"/>
                <a:gd name="connsiteX1" fmla="*/ 84140 w 904786"/>
                <a:gd name="connsiteY1" fmla="*/ 152996 h 178539"/>
                <a:gd name="connsiteX2" fmla="*/ 396877 w 904786"/>
                <a:gd name="connsiteY2" fmla="*/ 41871 h 178539"/>
                <a:gd name="connsiteX3" fmla="*/ 735015 w 904786"/>
                <a:gd name="connsiteY3" fmla="*/ 95846 h 178539"/>
                <a:gd name="connsiteX4" fmla="*/ 898527 w 904786"/>
                <a:gd name="connsiteY4" fmla="*/ 178396 h 178539"/>
                <a:gd name="connsiteX5" fmla="*/ 849315 w 904786"/>
                <a:gd name="connsiteY5" fmla="*/ 113309 h 178539"/>
                <a:gd name="connsiteX6" fmla="*/ 649290 w 904786"/>
                <a:gd name="connsiteY6" fmla="*/ 22821 h 178539"/>
                <a:gd name="connsiteX7" fmla="*/ 300040 w 904786"/>
                <a:gd name="connsiteY7" fmla="*/ 8534 h 178539"/>
                <a:gd name="connsiteX8" fmla="*/ 85727 w 904786"/>
                <a:gd name="connsiteY8" fmla="*/ 135534 h 178539"/>
                <a:gd name="connsiteX9" fmla="*/ 2 w 904786"/>
                <a:gd name="connsiteY9" fmla="*/ 170459 h 17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786" h="178539">
                  <a:moveTo>
                    <a:pt x="2" y="170459"/>
                  </a:moveTo>
                  <a:cubicBezTo>
                    <a:pt x="-263" y="173369"/>
                    <a:pt x="17994" y="174427"/>
                    <a:pt x="84140" y="152996"/>
                  </a:cubicBezTo>
                  <a:cubicBezTo>
                    <a:pt x="150286" y="131565"/>
                    <a:pt x="288398" y="51396"/>
                    <a:pt x="396877" y="41871"/>
                  </a:cubicBezTo>
                  <a:cubicBezTo>
                    <a:pt x="505356" y="32346"/>
                    <a:pt x="651407" y="73092"/>
                    <a:pt x="735015" y="95846"/>
                  </a:cubicBezTo>
                  <a:cubicBezTo>
                    <a:pt x="818623" y="118600"/>
                    <a:pt x="879477" y="175486"/>
                    <a:pt x="898527" y="178396"/>
                  </a:cubicBezTo>
                  <a:cubicBezTo>
                    <a:pt x="917577" y="181306"/>
                    <a:pt x="890854" y="139238"/>
                    <a:pt x="849315" y="113309"/>
                  </a:cubicBezTo>
                  <a:cubicBezTo>
                    <a:pt x="807776" y="87380"/>
                    <a:pt x="740836" y="40283"/>
                    <a:pt x="649290" y="22821"/>
                  </a:cubicBezTo>
                  <a:cubicBezTo>
                    <a:pt x="557744" y="5359"/>
                    <a:pt x="393967" y="-10251"/>
                    <a:pt x="300040" y="8534"/>
                  </a:cubicBezTo>
                  <a:cubicBezTo>
                    <a:pt x="206113" y="27319"/>
                    <a:pt x="130971" y="110928"/>
                    <a:pt x="85727" y="135534"/>
                  </a:cubicBezTo>
                  <a:cubicBezTo>
                    <a:pt x="40483" y="160140"/>
                    <a:pt x="267" y="167549"/>
                    <a:pt x="2" y="170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4FA6EBE-4785-4998-91BE-903D0BFF4472}"/>
                </a:ext>
              </a:extLst>
            </p:cNvPr>
            <p:cNvSpPr/>
            <p:nvPr/>
          </p:nvSpPr>
          <p:spPr>
            <a:xfrm>
              <a:off x="5136655" y="5066100"/>
              <a:ext cx="918406" cy="196500"/>
            </a:xfrm>
            <a:custGeom>
              <a:avLst/>
              <a:gdLst>
                <a:gd name="connsiteX0" fmla="*/ 495 w 918406"/>
                <a:gd name="connsiteY0" fmla="*/ 145663 h 196500"/>
                <a:gd name="connsiteX1" fmla="*/ 264020 w 918406"/>
                <a:gd name="connsiteY1" fmla="*/ 82163 h 196500"/>
                <a:gd name="connsiteX2" fmla="*/ 471983 w 918406"/>
                <a:gd name="connsiteY2" fmla="*/ 32950 h 196500"/>
                <a:gd name="connsiteX3" fmla="*/ 700583 w 918406"/>
                <a:gd name="connsiteY3" fmla="*/ 107563 h 196500"/>
                <a:gd name="connsiteX4" fmla="*/ 916483 w 918406"/>
                <a:gd name="connsiteY4" fmla="*/ 196463 h 196500"/>
                <a:gd name="connsiteX5" fmla="*/ 786308 w 918406"/>
                <a:gd name="connsiteY5" fmla="*/ 117088 h 196500"/>
                <a:gd name="connsiteX6" fmla="*/ 454520 w 918406"/>
                <a:gd name="connsiteY6" fmla="*/ 2788 h 196500"/>
                <a:gd name="connsiteX7" fmla="*/ 346570 w 918406"/>
                <a:gd name="connsiteY7" fmla="*/ 42475 h 196500"/>
                <a:gd name="connsiteX8" fmla="*/ 495 w 918406"/>
                <a:gd name="connsiteY8" fmla="*/ 145663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406" h="196500">
                  <a:moveTo>
                    <a:pt x="495" y="145663"/>
                  </a:moveTo>
                  <a:cubicBezTo>
                    <a:pt x="-13263" y="152278"/>
                    <a:pt x="264020" y="82163"/>
                    <a:pt x="264020" y="82163"/>
                  </a:cubicBezTo>
                  <a:cubicBezTo>
                    <a:pt x="342601" y="63377"/>
                    <a:pt x="399223" y="28717"/>
                    <a:pt x="471983" y="32950"/>
                  </a:cubicBezTo>
                  <a:cubicBezTo>
                    <a:pt x="544743" y="37183"/>
                    <a:pt x="626500" y="80311"/>
                    <a:pt x="700583" y="107563"/>
                  </a:cubicBezTo>
                  <a:cubicBezTo>
                    <a:pt x="774666" y="134815"/>
                    <a:pt x="902196" y="194876"/>
                    <a:pt x="916483" y="196463"/>
                  </a:cubicBezTo>
                  <a:cubicBezTo>
                    <a:pt x="930770" y="198050"/>
                    <a:pt x="863302" y="149367"/>
                    <a:pt x="786308" y="117088"/>
                  </a:cubicBezTo>
                  <a:cubicBezTo>
                    <a:pt x="709314" y="84809"/>
                    <a:pt x="527810" y="15223"/>
                    <a:pt x="454520" y="2788"/>
                  </a:cubicBezTo>
                  <a:cubicBezTo>
                    <a:pt x="381230" y="-9648"/>
                    <a:pt x="422505" y="22367"/>
                    <a:pt x="346570" y="42475"/>
                  </a:cubicBezTo>
                  <a:cubicBezTo>
                    <a:pt x="270635" y="62583"/>
                    <a:pt x="14253" y="139048"/>
                    <a:pt x="495" y="145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3654E1C4-0200-45E1-81A4-B4BE50A1BB45}"/>
                </a:ext>
              </a:extLst>
            </p:cNvPr>
            <p:cNvSpPr/>
            <p:nvPr/>
          </p:nvSpPr>
          <p:spPr>
            <a:xfrm>
              <a:off x="5824244" y="5164135"/>
              <a:ext cx="196482" cy="136894"/>
            </a:xfrm>
            <a:custGeom>
              <a:avLst/>
              <a:gdLst>
                <a:gd name="connsiteX0" fmla="*/ 294 w 196482"/>
                <a:gd name="connsiteY0" fmla="*/ 3 h 136894"/>
                <a:gd name="connsiteX1" fmla="*/ 70144 w 196482"/>
                <a:gd name="connsiteY1" fmla="*/ 79378 h 136894"/>
                <a:gd name="connsiteX2" fmla="*/ 157456 w 196482"/>
                <a:gd name="connsiteY2" fmla="*/ 104778 h 136894"/>
                <a:gd name="connsiteX3" fmla="*/ 193969 w 196482"/>
                <a:gd name="connsiteY3" fmla="*/ 123828 h 136894"/>
                <a:gd name="connsiteX4" fmla="*/ 170156 w 196482"/>
                <a:gd name="connsiteY4" fmla="*/ 136528 h 136894"/>
                <a:gd name="connsiteX5" fmla="*/ 193969 w 196482"/>
                <a:gd name="connsiteY5" fmla="*/ 109540 h 136894"/>
                <a:gd name="connsiteX6" fmla="*/ 97131 w 196482"/>
                <a:gd name="connsiteY6" fmla="*/ 82553 h 136894"/>
                <a:gd name="connsiteX7" fmla="*/ 294 w 196482"/>
                <a:gd name="connsiteY7" fmla="*/ 3 h 13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482" h="136894">
                  <a:moveTo>
                    <a:pt x="294" y="3"/>
                  </a:moveTo>
                  <a:cubicBezTo>
                    <a:pt x="-4204" y="-526"/>
                    <a:pt x="43950" y="61916"/>
                    <a:pt x="70144" y="79378"/>
                  </a:cubicBezTo>
                  <a:cubicBezTo>
                    <a:pt x="96338" y="96840"/>
                    <a:pt x="136819" y="97370"/>
                    <a:pt x="157456" y="104778"/>
                  </a:cubicBezTo>
                  <a:cubicBezTo>
                    <a:pt x="178093" y="112186"/>
                    <a:pt x="191852" y="118536"/>
                    <a:pt x="193969" y="123828"/>
                  </a:cubicBezTo>
                  <a:cubicBezTo>
                    <a:pt x="196086" y="129120"/>
                    <a:pt x="170156" y="138909"/>
                    <a:pt x="170156" y="136528"/>
                  </a:cubicBezTo>
                  <a:cubicBezTo>
                    <a:pt x="170156" y="134147"/>
                    <a:pt x="206140" y="118536"/>
                    <a:pt x="193969" y="109540"/>
                  </a:cubicBezTo>
                  <a:cubicBezTo>
                    <a:pt x="181798" y="100544"/>
                    <a:pt x="125971" y="97370"/>
                    <a:pt x="97131" y="82553"/>
                  </a:cubicBezTo>
                  <a:cubicBezTo>
                    <a:pt x="68291" y="67736"/>
                    <a:pt x="4792" y="532"/>
                    <a:pt x="29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59AA6C6-7A45-41EB-9DE5-116BD208BF7D}"/>
                </a:ext>
              </a:extLst>
            </p:cNvPr>
            <p:cNvSpPr/>
            <p:nvPr/>
          </p:nvSpPr>
          <p:spPr>
            <a:xfrm>
              <a:off x="5184555" y="5225430"/>
              <a:ext cx="324259" cy="72111"/>
            </a:xfrm>
            <a:custGeom>
              <a:avLst/>
              <a:gdLst>
                <a:gd name="connsiteX0" fmla="*/ 220 w 324259"/>
                <a:gd name="connsiteY0" fmla="*/ 8558 h 72111"/>
                <a:gd name="connsiteX1" fmla="*/ 139920 w 324259"/>
                <a:gd name="connsiteY1" fmla="*/ 16495 h 72111"/>
                <a:gd name="connsiteX2" fmla="*/ 324070 w 324259"/>
                <a:gd name="connsiteY2" fmla="*/ 72058 h 72111"/>
                <a:gd name="connsiteX3" fmla="*/ 171670 w 324259"/>
                <a:gd name="connsiteY3" fmla="*/ 5383 h 72111"/>
                <a:gd name="connsiteX4" fmla="*/ 220 w 324259"/>
                <a:gd name="connsiteY4" fmla="*/ 8558 h 7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259" h="72111">
                  <a:moveTo>
                    <a:pt x="220" y="8558"/>
                  </a:moveTo>
                  <a:cubicBezTo>
                    <a:pt x="-5072" y="10410"/>
                    <a:pt x="85945" y="5912"/>
                    <a:pt x="139920" y="16495"/>
                  </a:cubicBezTo>
                  <a:cubicBezTo>
                    <a:pt x="193895" y="27078"/>
                    <a:pt x="318778" y="73910"/>
                    <a:pt x="324070" y="72058"/>
                  </a:cubicBezTo>
                  <a:cubicBezTo>
                    <a:pt x="329362" y="70206"/>
                    <a:pt x="222205" y="18348"/>
                    <a:pt x="171670" y="5383"/>
                  </a:cubicBezTo>
                  <a:cubicBezTo>
                    <a:pt x="121135" y="-7582"/>
                    <a:pt x="5512" y="6706"/>
                    <a:pt x="220" y="8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8EA28DE-62CF-46B3-9EB0-E6AFF28C582E}"/>
                </a:ext>
              </a:extLst>
            </p:cNvPr>
            <p:cNvSpPr/>
            <p:nvPr/>
          </p:nvSpPr>
          <p:spPr>
            <a:xfrm>
              <a:off x="5477519" y="5262563"/>
              <a:ext cx="490001" cy="36564"/>
            </a:xfrm>
            <a:custGeom>
              <a:avLst/>
              <a:gdLst>
                <a:gd name="connsiteX0" fmla="*/ 944 w 490001"/>
                <a:gd name="connsiteY0" fmla="*/ 0 h 36564"/>
                <a:gd name="connsiteX1" fmla="*/ 247006 w 490001"/>
                <a:gd name="connsiteY1" fmla="*/ 30162 h 36564"/>
                <a:gd name="connsiteX2" fmla="*/ 402581 w 490001"/>
                <a:gd name="connsiteY2" fmla="*/ 36512 h 36564"/>
                <a:gd name="connsiteX3" fmla="*/ 480369 w 490001"/>
                <a:gd name="connsiteY3" fmla="*/ 28575 h 36564"/>
                <a:gd name="connsiteX4" fmla="*/ 485131 w 490001"/>
                <a:gd name="connsiteY4" fmla="*/ 11112 h 36564"/>
                <a:gd name="connsiteX5" fmla="*/ 447031 w 490001"/>
                <a:gd name="connsiteY5" fmla="*/ 25400 h 36564"/>
                <a:gd name="connsiteX6" fmla="*/ 343844 w 490001"/>
                <a:gd name="connsiteY6" fmla="*/ 23812 h 36564"/>
                <a:gd name="connsiteX7" fmla="*/ 944 w 490001"/>
                <a:gd name="connsiteY7" fmla="*/ 0 h 3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001" h="36564">
                  <a:moveTo>
                    <a:pt x="944" y="0"/>
                  </a:moveTo>
                  <a:cubicBezTo>
                    <a:pt x="-15196" y="1058"/>
                    <a:pt x="180066" y="24077"/>
                    <a:pt x="247006" y="30162"/>
                  </a:cubicBezTo>
                  <a:cubicBezTo>
                    <a:pt x="313946" y="36247"/>
                    <a:pt x="363687" y="36776"/>
                    <a:pt x="402581" y="36512"/>
                  </a:cubicBezTo>
                  <a:cubicBezTo>
                    <a:pt x="441475" y="36248"/>
                    <a:pt x="466611" y="32808"/>
                    <a:pt x="480369" y="28575"/>
                  </a:cubicBezTo>
                  <a:cubicBezTo>
                    <a:pt x="494127" y="24342"/>
                    <a:pt x="490687" y="11641"/>
                    <a:pt x="485131" y="11112"/>
                  </a:cubicBezTo>
                  <a:cubicBezTo>
                    <a:pt x="479575" y="10583"/>
                    <a:pt x="470579" y="23283"/>
                    <a:pt x="447031" y="25400"/>
                  </a:cubicBezTo>
                  <a:cubicBezTo>
                    <a:pt x="423483" y="27517"/>
                    <a:pt x="414752" y="28310"/>
                    <a:pt x="343844" y="23812"/>
                  </a:cubicBezTo>
                  <a:lnTo>
                    <a:pt x="94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45AE4886-485D-40BE-A341-E18A923C870E}"/>
                </a:ext>
              </a:extLst>
            </p:cNvPr>
            <p:cNvSpPr/>
            <p:nvPr/>
          </p:nvSpPr>
          <p:spPr>
            <a:xfrm>
              <a:off x="5248678" y="5112815"/>
              <a:ext cx="379441" cy="146737"/>
            </a:xfrm>
            <a:custGeom>
              <a:avLst/>
              <a:gdLst>
                <a:gd name="connsiteX0" fmla="*/ 379010 w 379441"/>
                <a:gd name="connsiteY0" fmla="*/ 523 h 146737"/>
                <a:gd name="connsiteX1" fmla="*/ 191685 w 379441"/>
                <a:gd name="connsiteY1" fmla="*/ 30685 h 146737"/>
                <a:gd name="connsiteX2" fmla="*/ 283760 w 379441"/>
                <a:gd name="connsiteY2" fmla="*/ 27510 h 146737"/>
                <a:gd name="connsiteX3" fmla="*/ 191685 w 379441"/>
                <a:gd name="connsiteY3" fmla="*/ 57673 h 146737"/>
                <a:gd name="connsiteX4" fmla="*/ 166285 w 379441"/>
                <a:gd name="connsiteY4" fmla="*/ 95773 h 146737"/>
                <a:gd name="connsiteX5" fmla="*/ 188510 w 379441"/>
                <a:gd name="connsiteY5" fmla="*/ 144985 h 146737"/>
                <a:gd name="connsiteX6" fmla="*/ 94847 w 379441"/>
                <a:gd name="connsiteY6" fmla="*/ 132285 h 146737"/>
                <a:gd name="connsiteX7" fmla="*/ 4360 w 379441"/>
                <a:gd name="connsiteY7" fmla="*/ 98948 h 146737"/>
                <a:gd name="connsiteX8" fmla="*/ 37697 w 379441"/>
                <a:gd name="connsiteY8" fmla="*/ 73548 h 146737"/>
                <a:gd name="connsiteX9" fmla="*/ 237722 w 379441"/>
                <a:gd name="connsiteY9" fmla="*/ 16398 h 146737"/>
                <a:gd name="connsiteX10" fmla="*/ 379010 w 379441"/>
                <a:gd name="connsiteY10" fmla="*/ 523 h 14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41" h="146737">
                  <a:moveTo>
                    <a:pt x="379010" y="523"/>
                  </a:moveTo>
                  <a:cubicBezTo>
                    <a:pt x="371337" y="2904"/>
                    <a:pt x="207560" y="26187"/>
                    <a:pt x="191685" y="30685"/>
                  </a:cubicBezTo>
                  <a:cubicBezTo>
                    <a:pt x="175810" y="35183"/>
                    <a:pt x="283760" y="23012"/>
                    <a:pt x="283760" y="27510"/>
                  </a:cubicBezTo>
                  <a:cubicBezTo>
                    <a:pt x="283760" y="32008"/>
                    <a:pt x="211264" y="46296"/>
                    <a:pt x="191685" y="57673"/>
                  </a:cubicBezTo>
                  <a:cubicBezTo>
                    <a:pt x="172106" y="69050"/>
                    <a:pt x="166814" y="81221"/>
                    <a:pt x="166285" y="95773"/>
                  </a:cubicBezTo>
                  <a:cubicBezTo>
                    <a:pt x="165756" y="110325"/>
                    <a:pt x="200416" y="138900"/>
                    <a:pt x="188510" y="144985"/>
                  </a:cubicBezTo>
                  <a:cubicBezTo>
                    <a:pt x="176604" y="151070"/>
                    <a:pt x="125539" y="139958"/>
                    <a:pt x="94847" y="132285"/>
                  </a:cubicBezTo>
                  <a:cubicBezTo>
                    <a:pt x="64155" y="124612"/>
                    <a:pt x="13885" y="108737"/>
                    <a:pt x="4360" y="98948"/>
                  </a:cubicBezTo>
                  <a:cubicBezTo>
                    <a:pt x="-5165" y="89159"/>
                    <a:pt x="-1197" y="87306"/>
                    <a:pt x="37697" y="73548"/>
                  </a:cubicBezTo>
                  <a:cubicBezTo>
                    <a:pt x="76591" y="59790"/>
                    <a:pt x="185334" y="28834"/>
                    <a:pt x="237722" y="16398"/>
                  </a:cubicBezTo>
                  <a:cubicBezTo>
                    <a:pt x="290109" y="3963"/>
                    <a:pt x="386683" y="-1858"/>
                    <a:pt x="379010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9DA94EE-12D2-4FC0-9E5B-7BD3AC1DDB17}"/>
                </a:ext>
              </a:extLst>
            </p:cNvPr>
            <p:cNvSpPr/>
            <p:nvPr/>
          </p:nvSpPr>
          <p:spPr>
            <a:xfrm>
              <a:off x="5452547" y="5087751"/>
              <a:ext cx="348751" cy="185980"/>
            </a:xfrm>
            <a:custGeom>
              <a:avLst/>
              <a:gdLst>
                <a:gd name="connsiteX0" fmla="*/ 338653 w 348751"/>
                <a:gd name="connsiteY0" fmla="*/ 57337 h 185980"/>
                <a:gd name="connsiteX1" fmla="*/ 332303 w 348751"/>
                <a:gd name="connsiteY1" fmla="*/ 152587 h 185980"/>
                <a:gd name="connsiteX2" fmla="*/ 267216 w 348751"/>
                <a:gd name="connsiteY2" fmla="*/ 184337 h 185980"/>
                <a:gd name="connsiteX3" fmla="*/ 52903 w 348751"/>
                <a:gd name="connsiteY3" fmla="*/ 176399 h 185980"/>
                <a:gd name="connsiteX4" fmla="*/ 30678 w 348751"/>
                <a:gd name="connsiteY4" fmla="*/ 133537 h 185980"/>
                <a:gd name="connsiteX5" fmla="*/ 5278 w 348751"/>
                <a:gd name="connsiteY5" fmla="*/ 79562 h 185980"/>
                <a:gd name="connsiteX6" fmla="*/ 14803 w 348751"/>
                <a:gd name="connsiteY6" fmla="*/ 58924 h 185980"/>
                <a:gd name="connsiteX7" fmla="*/ 149741 w 348751"/>
                <a:gd name="connsiteY7" fmla="*/ 1774 h 185980"/>
                <a:gd name="connsiteX8" fmla="*/ 210066 w 348751"/>
                <a:gd name="connsiteY8" fmla="*/ 19237 h 185980"/>
                <a:gd name="connsiteX9" fmla="*/ 338653 w 348751"/>
                <a:gd name="connsiteY9" fmla="*/ 57337 h 18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751" h="185980">
                  <a:moveTo>
                    <a:pt x="338653" y="57337"/>
                  </a:moveTo>
                  <a:cubicBezTo>
                    <a:pt x="359026" y="79562"/>
                    <a:pt x="344209" y="131420"/>
                    <a:pt x="332303" y="152587"/>
                  </a:cubicBezTo>
                  <a:cubicBezTo>
                    <a:pt x="320397" y="173754"/>
                    <a:pt x="313783" y="180368"/>
                    <a:pt x="267216" y="184337"/>
                  </a:cubicBezTo>
                  <a:cubicBezTo>
                    <a:pt x="220649" y="188306"/>
                    <a:pt x="92326" y="184866"/>
                    <a:pt x="52903" y="176399"/>
                  </a:cubicBezTo>
                  <a:cubicBezTo>
                    <a:pt x="13480" y="167932"/>
                    <a:pt x="38615" y="149676"/>
                    <a:pt x="30678" y="133537"/>
                  </a:cubicBezTo>
                  <a:cubicBezTo>
                    <a:pt x="22741" y="117398"/>
                    <a:pt x="7924" y="91997"/>
                    <a:pt x="5278" y="79562"/>
                  </a:cubicBezTo>
                  <a:cubicBezTo>
                    <a:pt x="2632" y="67127"/>
                    <a:pt x="-9274" y="71889"/>
                    <a:pt x="14803" y="58924"/>
                  </a:cubicBezTo>
                  <a:cubicBezTo>
                    <a:pt x="38880" y="45959"/>
                    <a:pt x="117197" y="8388"/>
                    <a:pt x="149741" y="1774"/>
                  </a:cubicBezTo>
                  <a:cubicBezTo>
                    <a:pt x="182285" y="-4840"/>
                    <a:pt x="178845" y="8389"/>
                    <a:pt x="210066" y="19237"/>
                  </a:cubicBezTo>
                  <a:cubicBezTo>
                    <a:pt x="241287" y="30085"/>
                    <a:pt x="318280" y="35112"/>
                    <a:pt x="338653" y="57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9E64FD2-6EB7-4FFB-AB76-F3E23D870B05}"/>
                </a:ext>
              </a:extLst>
            </p:cNvPr>
            <p:cNvSpPr/>
            <p:nvPr/>
          </p:nvSpPr>
          <p:spPr>
            <a:xfrm>
              <a:off x="5183067" y="4809531"/>
              <a:ext cx="505539" cy="53204"/>
            </a:xfrm>
            <a:custGeom>
              <a:avLst/>
              <a:gdLst>
                <a:gd name="connsiteX0" fmla="*/ 121 w 505539"/>
                <a:gd name="connsiteY0" fmla="*/ 5357 h 53204"/>
                <a:gd name="connsiteX1" fmla="*/ 343021 w 505539"/>
                <a:gd name="connsiteY1" fmla="*/ 3769 h 53204"/>
                <a:gd name="connsiteX2" fmla="*/ 504946 w 505539"/>
                <a:gd name="connsiteY2" fmla="*/ 52982 h 53204"/>
                <a:gd name="connsiteX3" fmla="*/ 382708 w 505539"/>
                <a:gd name="connsiteY3" fmla="*/ 21232 h 53204"/>
                <a:gd name="connsiteX4" fmla="*/ 121 w 505539"/>
                <a:gd name="connsiteY4" fmla="*/ 5357 h 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39" h="53204">
                  <a:moveTo>
                    <a:pt x="121" y="5357"/>
                  </a:moveTo>
                  <a:cubicBezTo>
                    <a:pt x="-6493" y="2447"/>
                    <a:pt x="258884" y="-4169"/>
                    <a:pt x="343021" y="3769"/>
                  </a:cubicBezTo>
                  <a:cubicBezTo>
                    <a:pt x="427159" y="11707"/>
                    <a:pt x="498332" y="50072"/>
                    <a:pt x="504946" y="52982"/>
                  </a:cubicBezTo>
                  <a:cubicBezTo>
                    <a:pt x="511560" y="55892"/>
                    <a:pt x="462348" y="29434"/>
                    <a:pt x="382708" y="21232"/>
                  </a:cubicBezTo>
                  <a:cubicBezTo>
                    <a:pt x="303068" y="13030"/>
                    <a:pt x="6735" y="8267"/>
                    <a:pt x="121" y="5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FD33096-490E-49D8-9662-5DD48C541F06}"/>
                </a:ext>
              </a:extLst>
            </p:cNvPr>
            <p:cNvSpPr/>
            <p:nvPr/>
          </p:nvSpPr>
          <p:spPr>
            <a:xfrm>
              <a:off x="5057714" y="4629125"/>
              <a:ext cx="425652" cy="193704"/>
            </a:xfrm>
            <a:custGeom>
              <a:avLst/>
              <a:gdLst>
                <a:gd name="connsiteX0" fmla="*/ 61 w 425652"/>
                <a:gd name="connsiteY0" fmla="*/ 193700 h 193704"/>
                <a:gd name="connsiteX1" fmla="*/ 257236 w 425652"/>
                <a:gd name="connsiteY1" fmla="*/ 49238 h 193704"/>
                <a:gd name="connsiteX2" fmla="*/ 425511 w 425652"/>
                <a:gd name="connsiteY2" fmla="*/ 25 h 193704"/>
                <a:gd name="connsiteX3" fmla="*/ 281049 w 425652"/>
                <a:gd name="connsiteY3" fmla="*/ 54000 h 193704"/>
                <a:gd name="connsiteX4" fmla="*/ 61 w 425652"/>
                <a:gd name="connsiteY4" fmla="*/ 193700 h 19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52" h="193704">
                  <a:moveTo>
                    <a:pt x="61" y="193700"/>
                  </a:moveTo>
                  <a:cubicBezTo>
                    <a:pt x="-3908" y="192906"/>
                    <a:pt x="186328" y="81517"/>
                    <a:pt x="257236" y="49238"/>
                  </a:cubicBezTo>
                  <a:cubicBezTo>
                    <a:pt x="328144" y="16959"/>
                    <a:pt x="421542" y="-769"/>
                    <a:pt x="425511" y="25"/>
                  </a:cubicBezTo>
                  <a:cubicBezTo>
                    <a:pt x="429480" y="819"/>
                    <a:pt x="349047" y="24102"/>
                    <a:pt x="281049" y="54000"/>
                  </a:cubicBezTo>
                  <a:cubicBezTo>
                    <a:pt x="213051" y="83898"/>
                    <a:pt x="4030" y="194494"/>
                    <a:pt x="61" y="193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C98182B-0CD8-450A-818D-C43E7502E1F7}"/>
                </a:ext>
              </a:extLst>
            </p:cNvPr>
            <p:cNvSpPr/>
            <p:nvPr/>
          </p:nvSpPr>
          <p:spPr>
            <a:xfrm>
              <a:off x="5390656" y="4665658"/>
              <a:ext cx="420889" cy="43038"/>
            </a:xfrm>
            <a:custGeom>
              <a:avLst/>
              <a:gdLst>
                <a:gd name="connsiteX0" fmla="*/ 2082 w 420889"/>
                <a:gd name="connsiteY0" fmla="*/ 42867 h 43038"/>
                <a:gd name="connsiteX1" fmla="*/ 227507 w 420889"/>
                <a:gd name="connsiteY1" fmla="*/ 15880 h 43038"/>
                <a:gd name="connsiteX2" fmla="*/ 419594 w 420889"/>
                <a:gd name="connsiteY2" fmla="*/ 38105 h 43038"/>
                <a:gd name="connsiteX3" fmla="*/ 130669 w 420889"/>
                <a:gd name="connsiteY3" fmla="*/ 5 h 43038"/>
                <a:gd name="connsiteX4" fmla="*/ 2082 w 420889"/>
                <a:gd name="connsiteY4" fmla="*/ 42867 h 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889" h="43038">
                  <a:moveTo>
                    <a:pt x="2082" y="42867"/>
                  </a:moveTo>
                  <a:cubicBezTo>
                    <a:pt x="18222" y="45513"/>
                    <a:pt x="157922" y="16674"/>
                    <a:pt x="227507" y="15880"/>
                  </a:cubicBezTo>
                  <a:cubicBezTo>
                    <a:pt x="297092" y="15086"/>
                    <a:pt x="435734" y="40751"/>
                    <a:pt x="419594" y="38105"/>
                  </a:cubicBezTo>
                  <a:cubicBezTo>
                    <a:pt x="403454" y="35459"/>
                    <a:pt x="194433" y="-524"/>
                    <a:pt x="130669" y="5"/>
                  </a:cubicBezTo>
                  <a:cubicBezTo>
                    <a:pt x="66905" y="534"/>
                    <a:pt x="-14058" y="40221"/>
                    <a:pt x="2082" y="42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281DF44-2EB0-4E0E-8044-34A06CE3DCB8}"/>
                </a:ext>
              </a:extLst>
            </p:cNvPr>
            <p:cNvSpPr/>
            <p:nvPr/>
          </p:nvSpPr>
          <p:spPr>
            <a:xfrm>
              <a:off x="5655822" y="4635129"/>
              <a:ext cx="245851" cy="63474"/>
            </a:xfrm>
            <a:custGeom>
              <a:avLst/>
              <a:gdLst>
                <a:gd name="connsiteX0" fmla="*/ 3616 w 245851"/>
                <a:gd name="connsiteY0" fmla="*/ 3546 h 63474"/>
                <a:gd name="connsiteX1" fmla="*/ 65528 w 245851"/>
                <a:gd name="connsiteY1" fmla="*/ 8309 h 63474"/>
                <a:gd name="connsiteX2" fmla="*/ 243328 w 245851"/>
                <a:gd name="connsiteY2" fmla="*/ 62284 h 63474"/>
                <a:gd name="connsiteX3" fmla="*/ 159191 w 245851"/>
                <a:gd name="connsiteY3" fmla="*/ 41646 h 63474"/>
                <a:gd name="connsiteX4" fmla="*/ 3616 w 245851"/>
                <a:gd name="connsiteY4" fmla="*/ 3546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51" h="63474">
                  <a:moveTo>
                    <a:pt x="3616" y="3546"/>
                  </a:moveTo>
                  <a:cubicBezTo>
                    <a:pt x="-11994" y="-2010"/>
                    <a:pt x="25576" y="-1481"/>
                    <a:pt x="65528" y="8309"/>
                  </a:cubicBezTo>
                  <a:cubicBezTo>
                    <a:pt x="105480" y="18099"/>
                    <a:pt x="227718" y="56728"/>
                    <a:pt x="243328" y="62284"/>
                  </a:cubicBezTo>
                  <a:cubicBezTo>
                    <a:pt x="258938" y="67840"/>
                    <a:pt x="198614" y="52758"/>
                    <a:pt x="159191" y="41646"/>
                  </a:cubicBezTo>
                  <a:cubicBezTo>
                    <a:pt x="119768" y="30534"/>
                    <a:pt x="19226" y="9102"/>
                    <a:pt x="3616" y="3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622179C-7379-42F9-A68E-E07CF1350A9E}"/>
                </a:ext>
              </a:extLst>
            </p:cNvPr>
            <p:cNvSpPr/>
            <p:nvPr/>
          </p:nvSpPr>
          <p:spPr>
            <a:xfrm>
              <a:off x="6073740" y="4771024"/>
              <a:ext cx="140125" cy="111041"/>
            </a:xfrm>
            <a:custGeom>
              <a:avLst/>
              <a:gdLst>
                <a:gd name="connsiteX0" fmla="*/ 35 w 140125"/>
                <a:gd name="connsiteY0" fmla="*/ 1001 h 111041"/>
                <a:gd name="connsiteX1" fmla="*/ 122273 w 140125"/>
                <a:gd name="connsiteY1" fmla="*/ 59739 h 111041"/>
                <a:gd name="connsiteX2" fmla="*/ 138148 w 140125"/>
                <a:gd name="connsiteY2" fmla="*/ 110539 h 111041"/>
                <a:gd name="connsiteX3" fmla="*/ 109573 w 140125"/>
                <a:gd name="connsiteY3" fmla="*/ 27989 h 111041"/>
                <a:gd name="connsiteX4" fmla="*/ 35 w 140125"/>
                <a:gd name="connsiteY4" fmla="*/ 1001 h 11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25" h="111041">
                  <a:moveTo>
                    <a:pt x="35" y="1001"/>
                  </a:moveTo>
                  <a:cubicBezTo>
                    <a:pt x="2152" y="6293"/>
                    <a:pt x="99254" y="41483"/>
                    <a:pt x="122273" y="59739"/>
                  </a:cubicBezTo>
                  <a:cubicBezTo>
                    <a:pt x="145292" y="77995"/>
                    <a:pt x="140265" y="115831"/>
                    <a:pt x="138148" y="110539"/>
                  </a:cubicBezTo>
                  <a:cubicBezTo>
                    <a:pt x="136031" y="105247"/>
                    <a:pt x="126771" y="43600"/>
                    <a:pt x="109573" y="27989"/>
                  </a:cubicBezTo>
                  <a:cubicBezTo>
                    <a:pt x="92375" y="12379"/>
                    <a:pt x="-2082" y="-4291"/>
                    <a:pt x="35" y="1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1D8DEC1-CAB1-4964-ABAD-DA4064E3B95D}"/>
                </a:ext>
              </a:extLst>
            </p:cNvPr>
            <p:cNvSpPr/>
            <p:nvPr/>
          </p:nvSpPr>
          <p:spPr>
            <a:xfrm>
              <a:off x="5868940" y="4761207"/>
              <a:ext cx="209535" cy="143085"/>
            </a:xfrm>
            <a:custGeom>
              <a:avLst/>
              <a:gdLst>
                <a:gd name="connsiteX0" fmla="*/ 48 w 209535"/>
                <a:gd name="connsiteY0" fmla="*/ 2881 h 143085"/>
                <a:gd name="connsiteX1" fmla="*/ 123873 w 209535"/>
                <a:gd name="connsiteY1" fmla="*/ 45743 h 143085"/>
                <a:gd name="connsiteX2" fmla="*/ 206423 w 209535"/>
                <a:gd name="connsiteY2" fmla="*/ 142581 h 143085"/>
                <a:gd name="connsiteX3" fmla="*/ 184198 w 209535"/>
                <a:gd name="connsiteY3" fmla="*/ 80668 h 143085"/>
                <a:gd name="connsiteX4" fmla="*/ 109585 w 209535"/>
                <a:gd name="connsiteY4" fmla="*/ 12406 h 143085"/>
                <a:gd name="connsiteX5" fmla="*/ 48 w 209535"/>
                <a:gd name="connsiteY5" fmla="*/ 2881 h 1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35" h="143085">
                  <a:moveTo>
                    <a:pt x="48" y="2881"/>
                  </a:moveTo>
                  <a:cubicBezTo>
                    <a:pt x="2429" y="8437"/>
                    <a:pt x="89477" y="22460"/>
                    <a:pt x="123873" y="45743"/>
                  </a:cubicBezTo>
                  <a:cubicBezTo>
                    <a:pt x="158269" y="69026"/>
                    <a:pt x="196369" y="136760"/>
                    <a:pt x="206423" y="142581"/>
                  </a:cubicBezTo>
                  <a:cubicBezTo>
                    <a:pt x="216477" y="148402"/>
                    <a:pt x="200338" y="102364"/>
                    <a:pt x="184198" y="80668"/>
                  </a:cubicBezTo>
                  <a:cubicBezTo>
                    <a:pt x="168058" y="58972"/>
                    <a:pt x="135250" y="25370"/>
                    <a:pt x="109585" y="12406"/>
                  </a:cubicBezTo>
                  <a:cubicBezTo>
                    <a:pt x="83920" y="-558"/>
                    <a:pt x="-2333" y="-2675"/>
                    <a:pt x="48" y="2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417D375-04BB-4B4F-8CEC-A80AD0F701B6}"/>
                </a:ext>
              </a:extLst>
            </p:cNvPr>
            <p:cNvSpPr/>
            <p:nvPr/>
          </p:nvSpPr>
          <p:spPr>
            <a:xfrm>
              <a:off x="5211657" y="4840668"/>
              <a:ext cx="306817" cy="63207"/>
            </a:xfrm>
            <a:custGeom>
              <a:avLst/>
              <a:gdLst>
                <a:gd name="connsiteX0" fmla="*/ 106 w 306817"/>
                <a:gd name="connsiteY0" fmla="*/ 4382 h 63207"/>
                <a:gd name="connsiteX1" fmla="*/ 185843 w 306817"/>
                <a:gd name="connsiteY1" fmla="*/ 18670 h 63207"/>
                <a:gd name="connsiteX2" fmla="*/ 306493 w 306817"/>
                <a:gd name="connsiteY2" fmla="*/ 63120 h 63207"/>
                <a:gd name="connsiteX3" fmla="*/ 212831 w 306817"/>
                <a:gd name="connsiteY3" fmla="*/ 5970 h 63207"/>
                <a:gd name="connsiteX4" fmla="*/ 106 w 306817"/>
                <a:gd name="connsiteY4" fmla="*/ 4382 h 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17" h="63207">
                  <a:moveTo>
                    <a:pt x="106" y="4382"/>
                  </a:moveTo>
                  <a:cubicBezTo>
                    <a:pt x="-4392" y="6499"/>
                    <a:pt x="134778" y="8880"/>
                    <a:pt x="185843" y="18670"/>
                  </a:cubicBezTo>
                  <a:cubicBezTo>
                    <a:pt x="236908" y="28460"/>
                    <a:pt x="301995" y="65237"/>
                    <a:pt x="306493" y="63120"/>
                  </a:cubicBezTo>
                  <a:cubicBezTo>
                    <a:pt x="310991" y="61003"/>
                    <a:pt x="268129" y="17083"/>
                    <a:pt x="212831" y="5970"/>
                  </a:cubicBezTo>
                  <a:cubicBezTo>
                    <a:pt x="157533" y="-5143"/>
                    <a:pt x="4604" y="2265"/>
                    <a:pt x="106" y="4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C4A7054-802C-4A6C-9711-18AEB620FA5A}"/>
                </a:ext>
              </a:extLst>
            </p:cNvPr>
            <p:cNvSpPr/>
            <p:nvPr/>
          </p:nvSpPr>
          <p:spPr>
            <a:xfrm>
              <a:off x="5712553" y="4863981"/>
              <a:ext cx="346044" cy="129207"/>
            </a:xfrm>
            <a:custGeom>
              <a:avLst/>
              <a:gdLst>
                <a:gd name="connsiteX0" fmla="*/ 860 w 346044"/>
                <a:gd name="connsiteY0" fmla="*/ 119 h 129207"/>
                <a:gd name="connsiteX1" fmla="*/ 115160 w 346044"/>
                <a:gd name="connsiteY1" fmla="*/ 35044 h 129207"/>
                <a:gd name="connsiteX2" fmla="*/ 154847 w 346044"/>
                <a:gd name="connsiteY2" fmla="*/ 63619 h 129207"/>
                <a:gd name="connsiteX3" fmla="*/ 237397 w 346044"/>
                <a:gd name="connsiteY3" fmla="*/ 81082 h 129207"/>
                <a:gd name="connsiteX4" fmla="*/ 345347 w 346044"/>
                <a:gd name="connsiteY4" fmla="*/ 128707 h 129207"/>
                <a:gd name="connsiteX5" fmla="*/ 181835 w 346044"/>
                <a:gd name="connsiteY5" fmla="*/ 47744 h 129207"/>
                <a:gd name="connsiteX6" fmla="*/ 860 w 346044"/>
                <a:gd name="connsiteY6" fmla="*/ 119 h 12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44" h="129207">
                  <a:moveTo>
                    <a:pt x="860" y="119"/>
                  </a:moveTo>
                  <a:cubicBezTo>
                    <a:pt x="-10252" y="-1998"/>
                    <a:pt x="89496" y="24461"/>
                    <a:pt x="115160" y="35044"/>
                  </a:cubicBezTo>
                  <a:cubicBezTo>
                    <a:pt x="140825" y="45627"/>
                    <a:pt x="134474" y="55946"/>
                    <a:pt x="154847" y="63619"/>
                  </a:cubicBezTo>
                  <a:cubicBezTo>
                    <a:pt x="175220" y="71292"/>
                    <a:pt x="205647" y="70234"/>
                    <a:pt x="237397" y="81082"/>
                  </a:cubicBezTo>
                  <a:cubicBezTo>
                    <a:pt x="269147" y="91930"/>
                    <a:pt x="354607" y="134263"/>
                    <a:pt x="345347" y="128707"/>
                  </a:cubicBezTo>
                  <a:cubicBezTo>
                    <a:pt x="336087" y="123151"/>
                    <a:pt x="233429" y="69440"/>
                    <a:pt x="181835" y="47744"/>
                  </a:cubicBezTo>
                  <a:cubicBezTo>
                    <a:pt x="130241" y="26048"/>
                    <a:pt x="11972" y="2236"/>
                    <a:pt x="860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CA59CD4-C3F6-4422-BF0B-C5A6447CAA61}"/>
                </a:ext>
              </a:extLst>
            </p:cNvPr>
            <p:cNvSpPr/>
            <p:nvPr/>
          </p:nvSpPr>
          <p:spPr>
            <a:xfrm>
              <a:off x="6873721" y="5167745"/>
              <a:ext cx="698938" cy="238380"/>
            </a:xfrm>
            <a:custGeom>
              <a:avLst/>
              <a:gdLst>
                <a:gd name="connsiteX0" fmla="*/ 154 w 698938"/>
                <a:gd name="connsiteY0" fmla="*/ 88468 h 238380"/>
                <a:gd name="connsiteX1" fmla="*/ 131917 w 698938"/>
                <a:gd name="connsiteY1" fmla="*/ 59893 h 238380"/>
                <a:gd name="connsiteX2" fmla="*/ 376392 w 698938"/>
                <a:gd name="connsiteY2" fmla="*/ 36080 h 238380"/>
                <a:gd name="connsiteX3" fmla="*/ 541492 w 698938"/>
                <a:gd name="connsiteY3" fmla="*/ 91643 h 238380"/>
                <a:gd name="connsiteX4" fmla="*/ 689129 w 698938"/>
                <a:gd name="connsiteY4" fmla="*/ 231343 h 238380"/>
                <a:gd name="connsiteX5" fmla="*/ 681192 w 698938"/>
                <a:gd name="connsiteY5" fmla="*/ 207530 h 238380"/>
                <a:gd name="connsiteX6" fmla="*/ 649442 w 698938"/>
                <a:gd name="connsiteY6" fmla="*/ 120218 h 238380"/>
                <a:gd name="connsiteX7" fmla="*/ 492279 w 698938"/>
                <a:gd name="connsiteY7" fmla="*/ 36080 h 238380"/>
                <a:gd name="connsiteX8" fmla="*/ 103342 w 698938"/>
                <a:gd name="connsiteY8" fmla="*/ 1155 h 238380"/>
                <a:gd name="connsiteX9" fmla="*/ 35079 w 698938"/>
                <a:gd name="connsiteY9" fmla="*/ 12268 h 238380"/>
                <a:gd name="connsiteX10" fmla="*/ 155729 w 698938"/>
                <a:gd name="connsiteY10" fmla="*/ 50368 h 238380"/>
                <a:gd name="connsiteX11" fmla="*/ 154 w 698938"/>
                <a:gd name="connsiteY11" fmla="*/ 88468 h 23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938" h="238380">
                  <a:moveTo>
                    <a:pt x="154" y="88468"/>
                  </a:moveTo>
                  <a:cubicBezTo>
                    <a:pt x="-3815" y="90055"/>
                    <a:pt x="69211" y="68624"/>
                    <a:pt x="131917" y="59893"/>
                  </a:cubicBezTo>
                  <a:cubicBezTo>
                    <a:pt x="194623" y="51162"/>
                    <a:pt x="308129" y="30788"/>
                    <a:pt x="376392" y="36080"/>
                  </a:cubicBezTo>
                  <a:cubicBezTo>
                    <a:pt x="444655" y="41372"/>
                    <a:pt x="489369" y="59099"/>
                    <a:pt x="541492" y="91643"/>
                  </a:cubicBezTo>
                  <a:cubicBezTo>
                    <a:pt x="593615" y="124187"/>
                    <a:pt x="665846" y="212029"/>
                    <a:pt x="689129" y="231343"/>
                  </a:cubicBezTo>
                  <a:cubicBezTo>
                    <a:pt x="712412" y="250658"/>
                    <a:pt x="687806" y="226051"/>
                    <a:pt x="681192" y="207530"/>
                  </a:cubicBezTo>
                  <a:cubicBezTo>
                    <a:pt x="674578" y="189009"/>
                    <a:pt x="680928" y="148793"/>
                    <a:pt x="649442" y="120218"/>
                  </a:cubicBezTo>
                  <a:cubicBezTo>
                    <a:pt x="617957" y="91643"/>
                    <a:pt x="583296" y="55924"/>
                    <a:pt x="492279" y="36080"/>
                  </a:cubicBezTo>
                  <a:cubicBezTo>
                    <a:pt x="401262" y="16236"/>
                    <a:pt x="179542" y="5124"/>
                    <a:pt x="103342" y="1155"/>
                  </a:cubicBezTo>
                  <a:cubicBezTo>
                    <a:pt x="27142" y="-2814"/>
                    <a:pt x="26348" y="4066"/>
                    <a:pt x="35079" y="12268"/>
                  </a:cubicBezTo>
                  <a:cubicBezTo>
                    <a:pt x="43810" y="20470"/>
                    <a:pt x="161285" y="38726"/>
                    <a:pt x="155729" y="50368"/>
                  </a:cubicBezTo>
                  <a:cubicBezTo>
                    <a:pt x="150173" y="62010"/>
                    <a:pt x="4123" y="86881"/>
                    <a:pt x="154" y="88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15716D3-7477-42DC-ABE9-E4F806F8ECFF}"/>
                </a:ext>
              </a:extLst>
            </p:cNvPr>
            <p:cNvSpPr/>
            <p:nvPr/>
          </p:nvSpPr>
          <p:spPr>
            <a:xfrm>
              <a:off x="6805573" y="5240923"/>
              <a:ext cx="778007" cy="232891"/>
            </a:xfrm>
            <a:custGeom>
              <a:avLst/>
              <a:gdLst>
                <a:gd name="connsiteX0" fmla="*/ 40 w 778007"/>
                <a:gd name="connsiteY0" fmla="*/ 115302 h 232891"/>
                <a:gd name="connsiteX1" fmla="*/ 296902 w 778007"/>
                <a:gd name="connsiteY1" fmla="*/ 20052 h 232891"/>
                <a:gd name="connsiteX2" fmla="*/ 514390 w 778007"/>
                <a:gd name="connsiteY2" fmla="*/ 47040 h 232891"/>
                <a:gd name="connsiteX3" fmla="*/ 668377 w 778007"/>
                <a:gd name="connsiteY3" fmla="*/ 139115 h 232891"/>
                <a:gd name="connsiteX4" fmla="*/ 742990 w 778007"/>
                <a:gd name="connsiteY4" fmla="*/ 210552 h 232891"/>
                <a:gd name="connsiteX5" fmla="*/ 776327 w 778007"/>
                <a:gd name="connsiteY5" fmla="*/ 229602 h 232891"/>
                <a:gd name="connsiteX6" fmla="*/ 693777 w 778007"/>
                <a:gd name="connsiteY6" fmla="*/ 151815 h 232891"/>
                <a:gd name="connsiteX7" fmla="*/ 565190 w 778007"/>
                <a:gd name="connsiteY7" fmla="*/ 56565 h 232891"/>
                <a:gd name="connsiteX8" fmla="*/ 317540 w 778007"/>
                <a:gd name="connsiteY8" fmla="*/ 1002 h 232891"/>
                <a:gd name="connsiteX9" fmla="*/ 40 w 778007"/>
                <a:gd name="connsiteY9" fmla="*/ 115302 h 23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007" h="232891">
                  <a:moveTo>
                    <a:pt x="40" y="115302"/>
                  </a:moveTo>
                  <a:cubicBezTo>
                    <a:pt x="-3400" y="118477"/>
                    <a:pt x="211177" y="31429"/>
                    <a:pt x="296902" y="20052"/>
                  </a:cubicBezTo>
                  <a:cubicBezTo>
                    <a:pt x="382627" y="8675"/>
                    <a:pt x="452478" y="27196"/>
                    <a:pt x="514390" y="47040"/>
                  </a:cubicBezTo>
                  <a:cubicBezTo>
                    <a:pt x="576303" y="66884"/>
                    <a:pt x="630277" y="111863"/>
                    <a:pt x="668377" y="139115"/>
                  </a:cubicBezTo>
                  <a:cubicBezTo>
                    <a:pt x="706477" y="166367"/>
                    <a:pt x="724998" y="195471"/>
                    <a:pt x="742990" y="210552"/>
                  </a:cubicBezTo>
                  <a:cubicBezTo>
                    <a:pt x="760982" y="225633"/>
                    <a:pt x="784529" y="239392"/>
                    <a:pt x="776327" y="229602"/>
                  </a:cubicBezTo>
                  <a:cubicBezTo>
                    <a:pt x="768125" y="219813"/>
                    <a:pt x="728966" y="180654"/>
                    <a:pt x="693777" y="151815"/>
                  </a:cubicBezTo>
                  <a:cubicBezTo>
                    <a:pt x="658588" y="122976"/>
                    <a:pt x="627896" y="81700"/>
                    <a:pt x="565190" y="56565"/>
                  </a:cubicBezTo>
                  <a:cubicBezTo>
                    <a:pt x="502484" y="31429"/>
                    <a:pt x="414907" y="-6671"/>
                    <a:pt x="317540" y="1002"/>
                  </a:cubicBezTo>
                  <a:cubicBezTo>
                    <a:pt x="220173" y="8675"/>
                    <a:pt x="3480" y="112127"/>
                    <a:pt x="40" y="115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B18FA8D-C30E-42C8-92A6-520298048F06}"/>
                </a:ext>
              </a:extLst>
            </p:cNvPr>
            <p:cNvSpPr/>
            <p:nvPr/>
          </p:nvSpPr>
          <p:spPr>
            <a:xfrm>
              <a:off x="7310267" y="5291133"/>
              <a:ext cx="297466" cy="184229"/>
            </a:xfrm>
            <a:custGeom>
              <a:avLst/>
              <a:gdLst>
                <a:gd name="connsiteX0" fmla="*/ 171 w 297466"/>
                <a:gd name="connsiteY0" fmla="*/ 5 h 184229"/>
                <a:gd name="connsiteX1" fmla="*/ 111296 w 297466"/>
                <a:gd name="connsiteY1" fmla="*/ 100017 h 184229"/>
                <a:gd name="connsiteX2" fmla="*/ 119233 w 297466"/>
                <a:gd name="connsiteY2" fmla="*/ 123830 h 184229"/>
                <a:gd name="connsiteX3" fmla="*/ 166858 w 297466"/>
                <a:gd name="connsiteY3" fmla="*/ 158755 h 184229"/>
                <a:gd name="connsiteX4" fmla="*/ 297033 w 297466"/>
                <a:gd name="connsiteY4" fmla="*/ 184155 h 184229"/>
                <a:gd name="connsiteX5" fmla="*/ 206546 w 297466"/>
                <a:gd name="connsiteY5" fmla="*/ 150817 h 184229"/>
                <a:gd name="connsiteX6" fmla="*/ 139871 w 297466"/>
                <a:gd name="connsiteY6" fmla="*/ 104780 h 184229"/>
                <a:gd name="connsiteX7" fmla="*/ 171 w 297466"/>
                <a:gd name="connsiteY7" fmla="*/ 5 h 18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466" h="184229">
                  <a:moveTo>
                    <a:pt x="171" y="5"/>
                  </a:moveTo>
                  <a:cubicBezTo>
                    <a:pt x="-4591" y="-789"/>
                    <a:pt x="91452" y="79380"/>
                    <a:pt x="111296" y="100017"/>
                  </a:cubicBezTo>
                  <a:cubicBezTo>
                    <a:pt x="131140" y="120654"/>
                    <a:pt x="109973" y="114040"/>
                    <a:pt x="119233" y="123830"/>
                  </a:cubicBezTo>
                  <a:cubicBezTo>
                    <a:pt x="128493" y="133620"/>
                    <a:pt x="137225" y="148701"/>
                    <a:pt x="166858" y="158755"/>
                  </a:cubicBezTo>
                  <a:cubicBezTo>
                    <a:pt x="196491" y="168809"/>
                    <a:pt x="290418" y="185478"/>
                    <a:pt x="297033" y="184155"/>
                  </a:cubicBezTo>
                  <a:cubicBezTo>
                    <a:pt x="303648" y="182832"/>
                    <a:pt x="232740" y="164046"/>
                    <a:pt x="206546" y="150817"/>
                  </a:cubicBezTo>
                  <a:cubicBezTo>
                    <a:pt x="180352" y="137588"/>
                    <a:pt x="172679" y="128593"/>
                    <a:pt x="139871" y="104780"/>
                  </a:cubicBezTo>
                  <a:cubicBezTo>
                    <a:pt x="107063" y="80967"/>
                    <a:pt x="4933" y="799"/>
                    <a:pt x="17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406BF6A9-2FF8-4A68-B627-5EF641C9C0A3}"/>
                </a:ext>
              </a:extLst>
            </p:cNvPr>
            <p:cNvSpPr/>
            <p:nvPr/>
          </p:nvSpPr>
          <p:spPr>
            <a:xfrm>
              <a:off x="7164848" y="5386261"/>
              <a:ext cx="240870" cy="56453"/>
            </a:xfrm>
            <a:custGeom>
              <a:avLst/>
              <a:gdLst>
                <a:gd name="connsiteX0" fmla="*/ 1127 w 240870"/>
                <a:gd name="connsiteY0" fmla="*/ 44577 h 56453"/>
                <a:gd name="connsiteX1" fmla="*/ 69390 w 240870"/>
                <a:gd name="connsiteY1" fmla="*/ 55689 h 56453"/>
                <a:gd name="connsiteX2" fmla="*/ 166227 w 240870"/>
                <a:gd name="connsiteY2" fmla="*/ 54102 h 56453"/>
                <a:gd name="connsiteX3" fmla="*/ 202740 w 240870"/>
                <a:gd name="connsiteY3" fmla="*/ 42989 h 56453"/>
                <a:gd name="connsiteX4" fmla="*/ 240840 w 240870"/>
                <a:gd name="connsiteY4" fmla="*/ 127 h 56453"/>
                <a:gd name="connsiteX5" fmla="*/ 196390 w 240870"/>
                <a:gd name="connsiteY5" fmla="*/ 30289 h 56453"/>
                <a:gd name="connsiteX6" fmla="*/ 124952 w 240870"/>
                <a:gd name="connsiteY6" fmla="*/ 44577 h 56453"/>
                <a:gd name="connsiteX7" fmla="*/ 1127 w 240870"/>
                <a:gd name="connsiteY7" fmla="*/ 44577 h 5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870" h="56453">
                  <a:moveTo>
                    <a:pt x="1127" y="44577"/>
                  </a:moveTo>
                  <a:cubicBezTo>
                    <a:pt x="-8133" y="46429"/>
                    <a:pt x="41873" y="54102"/>
                    <a:pt x="69390" y="55689"/>
                  </a:cubicBezTo>
                  <a:cubicBezTo>
                    <a:pt x="96907" y="57276"/>
                    <a:pt x="144002" y="56219"/>
                    <a:pt x="166227" y="54102"/>
                  </a:cubicBezTo>
                  <a:cubicBezTo>
                    <a:pt x="188452" y="51985"/>
                    <a:pt x="190305" y="51985"/>
                    <a:pt x="202740" y="42989"/>
                  </a:cubicBezTo>
                  <a:cubicBezTo>
                    <a:pt x="215176" y="33993"/>
                    <a:pt x="241898" y="2244"/>
                    <a:pt x="240840" y="127"/>
                  </a:cubicBezTo>
                  <a:cubicBezTo>
                    <a:pt x="239782" y="-1990"/>
                    <a:pt x="215705" y="22881"/>
                    <a:pt x="196390" y="30289"/>
                  </a:cubicBezTo>
                  <a:cubicBezTo>
                    <a:pt x="177075" y="37697"/>
                    <a:pt x="153792" y="42196"/>
                    <a:pt x="124952" y="44577"/>
                  </a:cubicBezTo>
                  <a:cubicBezTo>
                    <a:pt x="96112" y="46958"/>
                    <a:pt x="10387" y="42725"/>
                    <a:pt x="1127" y="44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5A654D92-0CC2-4D28-9E53-18E18DE1C65E}"/>
                </a:ext>
              </a:extLst>
            </p:cNvPr>
            <p:cNvSpPr/>
            <p:nvPr/>
          </p:nvSpPr>
          <p:spPr>
            <a:xfrm>
              <a:off x="6876997" y="5310187"/>
              <a:ext cx="162160" cy="93041"/>
            </a:xfrm>
            <a:custGeom>
              <a:avLst/>
              <a:gdLst>
                <a:gd name="connsiteX0" fmla="*/ 161978 w 162160"/>
                <a:gd name="connsiteY0" fmla="*/ 1 h 93041"/>
                <a:gd name="connsiteX1" fmla="*/ 34978 w 162160"/>
                <a:gd name="connsiteY1" fmla="*/ 57151 h 93041"/>
                <a:gd name="connsiteX2" fmla="*/ 103241 w 162160"/>
                <a:gd name="connsiteY2" fmla="*/ 87313 h 93041"/>
                <a:gd name="connsiteX3" fmla="*/ 90541 w 162160"/>
                <a:gd name="connsiteY3" fmla="*/ 90488 h 93041"/>
                <a:gd name="connsiteX4" fmla="*/ 1641 w 162160"/>
                <a:gd name="connsiteY4" fmla="*/ 58738 h 93041"/>
                <a:gd name="connsiteX5" fmla="*/ 161978 w 162160"/>
                <a:gd name="connsiteY5" fmla="*/ 1 h 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60" h="93041">
                  <a:moveTo>
                    <a:pt x="161978" y="1"/>
                  </a:moveTo>
                  <a:cubicBezTo>
                    <a:pt x="167534" y="-264"/>
                    <a:pt x="44767" y="42599"/>
                    <a:pt x="34978" y="57151"/>
                  </a:cubicBezTo>
                  <a:cubicBezTo>
                    <a:pt x="25189" y="71703"/>
                    <a:pt x="93981" y="81757"/>
                    <a:pt x="103241" y="87313"/>
                  </a:cubicBezTo>
                  <a:cubicBezTo>
                    <a:pt x="112501" y="92869"/>
                    <a:pt x="107474" y="95250"/>
                    <a:pt x="90541" y="90488"/>
                  </a:cubicBezTo>
                  <a:cubicBezTo>
                    <a:pt x="73608" y="85726"/>
                    <a:pt x="-12911" y="73290"/>
                    <a:pt x="1641" y="58738"/>
                  </a:cubicBezTo>
                  <a:cubicBezTo>
                    <a:pt x="16193" y="44186"/>
                    <a:pt x="156422" y="266"/>
                    <a:pt x="16197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7AE1BD3-B76A-455B-A09A-16E08EB0EFEB}"/>
                </a:ext>
              </a:extLst>
            </p:cNvPr>
            <p:cNvSpPr/>
            <p:nvPr/>
          </p:nvSpPr>
          <p:spPr>
            <a:xfrm>
              <a:off x="6761134" y="5349830"/>
              <a:ext cx="363592" cy="96985"/>
            </a:xfrm>
            <a:custGeom>
              <a:avLst/>
              <a:gdLst>
                <a:gd name="connsiteX0" fmla="*/ 29 w 363592"/>
                <a:gd name="connsiteY0" fmla="*/ 45 h 96985"/>
                <a:gd name="connsiteX1" fmla="*/ 171479 w 363592"/>
                <a:gd name="connsiteY1" fmla="*/ 65133 h 96985"/>
                <a:gd name="connsiteX2" fmla="*/ 363566 w 363592"/>
                <a:gd name="connsiteY2" fmla="*/ 96883 h 96985"/>
                <a:gd name="connsiteX3" fmla="*/ 184179 w 363592"/>
                <a:gd name="connsiteY3" fmla="*/ 55608 h 96985"/>
                <a:gd name="connsiteX4" fmla="*/ 29 w 363592"/>
                <a:gd name="connsiteY4" fmla="*/ 45 h 9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592" h="96985">
                  <a:moveTo>
                    <a:pt x="29" y="45"/>
                  </a:moveTo>
                  <a:cubicBezTo>
                    <a:pt x="-2088" y="1633"/>
                    <a:pt x="110890" y="48993"/>
                    <a:pt x="171479" y="65133"/>
                  </a:cubicBezTo>
                  <a:cubicBezTo>
                    <a:pt x="232069" y="81273"/>
                    <a:pt x="361449" y="98471"/>
                    <a:pt x="363566" y="96883"/>
                  </a:cubicBezTo>
                  <a:cubicBezTo>
                    <a:pt x="365683" y="95295"/>
                    <a:pt x="242387" y="72277"/>
                    <a:pt x="184179" y="55608"/>
                  </a:cubicBezTo>
                  <a:cubicBezTo>
                    <a:pt x="125971" y="38939"/>
                    <a:pt x="2146" y="-1543"/>
                    <a:pt x="29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F50D80F7-B676-400F-89EA-D3B26338047E}"/>
                </a:ext>
              </a:extLst>
            </p:cNvPr>
            <p:cNvSpPr/>
            <p:nvPr/>
          </p:nvSpPr>
          <p:spPr>
            <a:xfrm>
              <a:off x="6827833" y="5348187"/>
              <a:ext cx="360862" cy="91072"/>
            </a:xfrm>
            <a:custGeom>
              <a:avLst/>
              <a:gdLst>
                <a:gd name="connsiteX0" fmla="*/ 5 w 360862"/>
                <a:gd name="connsiteY0" fmla="*/ 101 h 91072"/>
                <a:gd name="connsiteX1" fmla="*/ 190505 w 360862"/>
                <a:gd name="connsiteY1" fmla="*/ 44551 h 91072"/>
                <a:gd name="connsiteX2" fmla="*/ 360367 w 360862"/>
                <a:gd name="connsiteY2" fmla="*/ 90588 h 91072"/>
                <a:gd name="connsiteX3" fmla="*/ 246067 w 360862"/>
                <a:gd name="connsiteY3" fmla="*/ 69951 h 91072"/>
                <a:gd name="connsiteX4" fmla="*/ 184155 w 360862"/>
                <a:gd name="connsiteY4" fmla="*/ 57251 h 91072"/>
                <a:gd name="connsiteX5" fmla="*/ 5 w 360862"/>
                <a:gd name="connsiteY5" fmla="*/ 101 h 9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862" h="91072">
                  <a:moveTo>
                    <a:pt x="5" y="101"/>
                  </a:moveTo>
                  <a:cubicBezTo>
                    <a:pt x="1063" y="-2016"/>
                    <a:pt x="130445" y="29470"/>
                    <a:pt x="190505" y="44551"/>
                  </a:cubicBezTo>
                  <a:cubicBezTo>
                    <a:pt x="250565" y="59632"/>
                    <a:pt x="351107" y="86355"/>
                    <a:pt x="360367" y="90588"/>
                  </a:cubicBezTo>
                  <a:cubicBezTo>
                    <a:pt x="369627" y="94821"/>
                    <a:pt x="246067" y="69951"/>
                    <a:pt x="246067" y="69951"/>
                  </a:cubicBezTo>
                  <a:cubicBezTo>
                    <a:pt x="216698" y="64395"/>
                    <a:pt x="224636" y="69422"/>
                    <a:pt x="184155" y="57251"/>
                  </a:cubicBezTo>
                  <a:cubicBezTo>
                    <a:pt x="143674" y="45080"/>
                    <a:pt x="-1053" y="2218"/>
                    <a:pt x="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285EC16-4120-4566-9B6C-10973BC21E98}"/>
                </a:ext>
              </a:extLst>
            </p:cNvPr>
            <p:cNvSpPr/>
            <p:nvPr/>
          </p:nvSpPr>
          <p:spPr>
            <a:xfrm>
              <a:off x="7022740" y="5250002"/>
              <a:ext cx="335981" cy="198497"/>
            </a:xfrm>
            <a:custGeom>
              <a:avLst/>
              <a:gdLst>
                <a:gd name="connsiteX0" fmla="*/ 19410 w 335981"/>
                <a:gd name="connsiteY0" fmla="*/ 20498 h 198497"/>
                <a:gd name="connsiteX1" fmla="*/ 3535 w 335981"/>
                <a:gd name="connsiteY1" fmla="*/ 101461 h 198497"/>
                <a:gd name="connsiteX2" fmla="*/ 55923 w 335981"/>
                <a:gd name="connsiteY2" fmla="*/ 155436 h 198497"/>
                <a:gd name="connsiteX3" fmla="*/ 263885 w 335981"/>
                <a:gd name="connsiteY3" fmla="*/ 198298 h 198497"/>
                <a:gd name="connsiteX4" fmla="*/ 316273 w 335981"/>
                <a:gd name="connsiteY4" fmla="*/ 137973 h 198497"/>
                <a:gd name="connsiteX5" fmla="*/ 335323 w 335981"/>
                <a:gd name="connsiteY5" fmla="*/ 52248 h 198497"/>
                <a:gd name="connsiteX6" fmla="*/ 295635 w 335981"/>
                <a:gd name="connsiteY6" fmla="*/ 31611 h 198497"/>
                <a:gd name="connsiteX7" fmla="*/ 136885 w 335981"/>
                <a:gd name="connsiteY7" fmla="*/ 1448 h 198497"/>
                <a:gd name="connsiteX8" fmla="*/ 19410 w 335981"/>
                <a:gd name="connsiteY8" fmla="*/ 20498 h 19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981" h="198497">
                  <a:moveTo>
                    <a:pt x="19410" y="20498"/>
                  </a:moveTo>
                  <a:cubicBezTo>
                    <a:pt x="-2815" y="37167"/>
                    <a:pt x="-2550" y="78971"/>
                    <a:pt x="3535" y="101461"/>
                  </a:cubicBezTo>
                  <a:cubicBezTo>
                    <a:pt x="9620" y="123951"/>
                    <a:pt x="12531" y="139297"/>
                    <a:pt x="55923" y="155436"/>
                  </a:cubicBezTo>
                  <a:cubicBezTo>
                    <a:pt x="99315" y="171575"/>
                    <a:pt x="220493" y="201208"/>
                    <a:pt x="263885" y="198298"/>
                  </a:cubicBezTo>
                  <a:cubicBezTo>
                    <a:pt x="307277" y="195388"/>
                    <a:pt x="304367" y="162315"/>
                    <a:pt x="316273" y="137973"/>
                  </a:cubicBezTo>
                  <a:cubicBezTo>
                    <a:pt x="328179" y="113631"/>
                    <a:pt x="338763" y="69975"/>
                    <a:pt x="335323" y="52248"/>
                  </a:cubicBezTo>
                  <a:cubicBezTo>
                    <a:pt x="331883" y="34521"/>
                    <a:pt x="328708" y="40078"/>
                    <a:pt x="295635" y="31611"/>
                  </a:cubicBezTo>
                  <a:cubicBezTo>
                    <a:pt x="262562" y="23144"/>
                    <a:pt x="182658" y="6210"/>
                    <a:pt x="136885" y="1448"/>
                  </a:cubicBezTo>
                  <a:cubicBezTo>
                    <a:pt x="91112" y="-3315"/>
                    <a:pt x="41635" y="3829"/>
                    <a:pt x="19410" y="20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AE5D7A0-C868-4C3D-93E6-7BCBF40820B0}"/>
                </a:ext>
              </a:extLst>
            </p:cNvPr>
            <p:cNvSpPr/>
            <p:nvPr/>
          </p:nvSpPr>
          <p:spPr>
            <a:xfrm>
              <a:off x="7169150" y="530436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7CAB616D-19CF-4BFB-9A45-3C53D3DCFB78}"/>
                </a:ext>
              </a:extLst>
            </p:cNvPr>
            <p:cNvSpPr/>
            <p:nvPr/>
          </p:nvSpPr>
          <p:spPr>
            <a:xfrm>
              <a:off x="5604934" y="515831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952CCDC-D8A9-4D4A-A699-28C0E38819C0}"/>
                </a:ext>
              </a:extLst>
            </p:cNvPr>
            <p:cNvSpPr/>
            <p:nvPr/>
          </p:nvSpPr>
          <p:spPr>
            <a:xfrm>
              <a:off x="6649867" y="4808413"/>
              <a:ext cx="297640" cy="117780"/>
            </a:xfrm>
            <a:custGeom>
              <a:avLst/>
              <a:gdLst>
                <a:gd name="connsiteX0" fmla="*/ 171 w 297640"/>
                <a:gd name="connsiteY0" fmla="*/ 9650 h 117780"/>
                <a:gd name="connsiteX1" fmla="*/ 66846 w 297640"/>
                <a:gd name="connsiteY1" fmla="*/ 90612 h 117780"/>
                <a:gd name="connsiteX2" fmla="*/ 125583 w 297640"/>
                <a:gd name="connsiteY2" fmla="*/ 103312 h 117780"/>
                <a:gd name="connsiteX3" fmla="*/ 77958 w 297640"/>
                <a:gd name="connsiteY3" fmla="*/ 28700 h 117780"/>
                <a:gd name="connsiteX4" fmla="*/ 190671 w 297640"/>
                <a:gd name="connsiteY4" fmla="*/ 117600 h 117780"/>
                <a:gd name="connsiteX5" fmla="*/ 152571 w 297640"/>
                <a:gd name="connsiteY5" fmla="*/ 125 h 117780"/>
                <a:gd name="connsiteX6" fmla="*/ 170033 w 297640"/>
                <a:gd name="connsiteY6" fmla="*/ 93787 h 117780"/>
                <a:gd name="connsiteX7" fmla="*/ 201783 w 297640"/>
                <a:gd name="connsiteY7" fmla="*/ 36637 h 117780"/>
                <a:gd name="connsiteX8" fmla="*/ 297033 w 297640"/>
                <a:gd name="connsiteY8" fmla="*/ 22350 h 117780"/>
                <a:gd name="connsiteX9" fmla="*/ 150983 w 297640"/>
                <a:gd name="connsiteY9" fmla="*/ 58862 h 117780"/>
                <a:gd name="connsiteX10" fmla="*/ 152571 w 297640"/>
                <a:gd name="connsiteY10" fmla="*/ 98550 h 117780"/>
                <a:gd name="connsiteX11" fmla="*/ 87483 w 297640"/>
                <a:gd name="connsiteY11" fmla="*/ 74737 h 117780"/>
                <a:gd name="connsiteX12" fmla="*/ 171 w 297640"/>
                <a:gd name="connsiteY12" fmla="*/ 9650 h 11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40" h="117780">
                  <a:moveTo>
                    <a:pt x="171" y="9650"/>
                  </a:moveTo>
                  <a:cubicBezTo>
                    <a:pt x="-3269" y="12296"/>
                    <a:pt x="45944" y="75002"/>
                    <a:pt x="66846" y="90612"/>
                  </a:cubicBezTo>
                  <a:cubicBezTo>
                    <a:pt x="87748" y="106222"/>
                    <a:pt x="123731" y="113630"/>
                    <a:pt x="125583" y="103312"/>
                  </a:cubicBezTo>
                  <a:cubicBezTo>
                    <a:pt x="127435" y="92994"/>
                    <a:pt x="67110" y="26319"/>
                    <a:pt x="77958" y="28700"/>
                  </a:cubicBezTo>
                  <a:cubicBezTo>
                    <a:pt x="88806" y="31081"/>
                    <a:pt x="178235" y="122363"/>
                    <a:pt x="190671" y="117600"/>
                  </a:cubicBezTo>
                  <a:cubicBezTo>
                    <a:pt x="203107" y="112837"/>
                    <a:pt x="156011" y="4094"/>
                    <a:pt x="152571" y="125"/>
                  </a:cubicBezTo>
                  <a:cubicBezTo>
                    <a:pt x="149131" y="-3844"/>
                    <a:pt x="161831" y="87702"/>
                    <a:pt x="170033" y="93787"/>
                  </a:cubicBezTo>
                  <a:cubicBezTo>
                    <a:pt x="178235" y="99872"/>
                    <a:pt x="180616" y="48543"/>
                    <a:pt x="201783" y="36637"/>
                  </a:cubicBezTo>
                  <a:cubicBezTo>
                    <a:pt x="222950" y="24731"/>
                    <a:pt x="305500" y="18646"/>
                    <a:pt x="297033" y="22350"/>
                  </a:cubicBezTo>
                  <a:cubicBezTo>
                    <a:pt x="288566" y="26054"/>
                    <a:pt x="175060" y="46162"/>
                    <a:pt x="150983" y="58862"/>
                  </a:cubicBezTo>
                  <a:cubicBezTo>
                    <a:pt x="126906" y="71562"/>
                    <a:pt x="163154" y="95904"/>
                    <a:pt x="152571" y="98550"/>
                  </a:cubicBezTo>
                  <a:cubicBezTo>
                    <a:pt x="141988" y="101196"/>
                    <a:pt x="111825" y="85849"/>
                    <a:pt x="87483" y="74737"/>
                  </a:cubicBezTo>
                  <a:cubicBezTo>
                    <a:pt x="63141" y="63625"/>
                    <a:pt x="3611" y="7004"/>
                    <a:pt x="171" y="9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D4B3534-2B1A-412D-B010-42F7901D2B37}"/>
                </a:ext>
              </a:extLst>
            </p:cNvPr>
            <p:cNvSpPr/>
            <p:nvPr/>
          </p:nvSpPr>
          <p:spPr>
            <a:xfrm>
              <a:off x="6789732" y="4914760"/>
              <a:ext cx="470278" cy="130258"/>
            </a:xfrm>
            <a:custGeom>
              <a:avLst/>
              <a:gdLst>
                <a:gd name="connsiteX0" fmla="*/ 101606 w 470278"/>
                <a:gd name="connsiteY0" fmla="*/ 140 h 130258"/>
                <a:gd name="connsiteX1" fmla="*/ 203206 w 470278"/>
                <a:gd name="connsiteY1" fmla="*/ 84278 h 130258"/>
                <a:gd name="connsiteX2" fmla="*/ 6 w 470278"/>
                <a:gd name="connsiteY2" fmla="*/ 128728 h 130258"/>
                <a:gd name="connsiteX3" fmla="*/ 195268 w 470278"/>
                <a:gd name="connsiteY3" fmla="*/ 120790 h 130258"/>
                <a:gd name="connsiteX4" fmla="*/ 458793 w 470278"/>
                <a:gd name="connsiteY4" fmla="*/ 114440 h 130258"/>
                <a:gd name="connsiteX5" fmla="*/ 396881 w 470278"/>
                <a:gd name="connsiteY5" fmla="*/ 111265 h 130258"/>
                <a:gd name="connsiteX6" fmla="*/ 161931 w 470278"/>
                <a:gd name="connsiteY6" fmla="*/ 111265 h 130258"/>
                <a:gd name="connsiteX7" fmla="*/ 252418 w 470278"/>
                <a:gd name="connsiteY7" fmla="*/ 65228 h 130258"/>
                <a:gd name="connsiteX8" fmla="*/ 101606 w 470278"/>
                <a:gd name="connsiteY8" fmla="*/ 140 h 13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78" h="130258">
                  <a:moveTo>
                    <a:pt x="101606" y="140"/>
                  </a:moveTo>
                  <a:cubicBezTo>
                    <a:pt x="93404" y="3315"/>
                    <a:pt x="220139" y="62847"/>
                    <a:pt x="203206" y="84278"/>
                  </a:cubicBezTo>
                  <a:cubicBezTo>
                    <a:pt x="186273" y="105709"/>
                    <a:pt x="1329" y="122643"/>
                    <a:pt x="6" y="128728"/>
                  </a:cubicBezTo>
                  <a:cubicBezTo>
                    <a:pt x="-1317" y="134813"/>
                    <a:pt x="195268" y="120790"/>
                    <a:pt x="195268" y="120790"/>
                  </a:cubicBezTo>
                  <a:lnTo>
                    <a:pt x="458793" y="114440"/>
                  </a:lnTo>
                  <a:cubicBezTo>
                    <a:pt x="492395" y="112853"/>
                    <a:pt x="446358" y="111794"/>
                    <a:pt x="396881" y="111265"/>
                  </a:cubicBezTo>
                  <a:cubicBezTo>
                    <a:pt x="347404" y="110736"/>
                    <a:pt x="186008" y="118938"/>
                    <a:pt x="161931" y="111265"/>
                  </a:cubicBezTo>
                  <a:cubicBezTo>
                    <a:pt x="137854" y="103592"/>
                    <a:pt x="264060" y="81897"/>
                    <a:pt x="252418" y="65228"/>
                  </a:cubicBezTo>
                  <a:cubicBezTo>
                    <a:pt x="240776" y="48559"/>
                    <a:pt x="109808" y="-3035"/>
                    <a:pt x="101606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023BCBA8-AD2F-433E-BB24-38E4420E0783}"/>
                </a:ext>
              </a:extLst>
            </p:cNvPr>
            <p:cNvSpPr/>
            <p:nvPr/>
          </p:nvSpPr>
          <p:spPr>
            <a:xfrm>
              <a:off x="6941045" y="4852977"/>
              <a:ext cx="542936" cy="35351"/>
            </a:xfrm>
            <a:custGeom>
              <a:avLst/>
              <a:gdLst>
                <a:gd name="connsiteX0" fmla="*/ 59830 w 542936"/>
                <a:gd name="connsiteY0" fmla="*/ 11 h 35351"/>
                <a:gd name="connsiteX1" fmla="*/ 248743 w 542936"/>
                <a:gd name="connsiteY1" fmla="*/ 17473 h 35351"/>
                <a:gd name="connsiteX2" fmla="*/ 382093 w 542936"/>
                <a:gd name="connsiteY2" fmla="*/ 4773 h 35351"/>
                <a:gd name="connsiteX3" fmla="*/ 540843 w 542936"/>
                <a:gd name="connsiteY3" fmla="*/ 34936 h 35351"/>
                <a:gd name="connsiteX4" fmla="*/ 261443 w 542936"/>
                <a:gd name="connsiteY4" fmla="*/ 22236 h 35351"/>
                <a:gd name="connsiteX5" fmla="*/ 10618 w 542936"/>
                <a:gd name="connsiteY5" fmla="*/ 20648 h 35351"/>
                <a:gd name="connsiteX6" fmla="*/ 59830 w 542936"/>
                <a:gd name="connsiteY6" fmla="*/ 11 h 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936" h="35351">
                  <a:moveTo>
                    <a:pt x="59830" y="11"/>
                  </a:moveTo>
                  <a:cubicBezTo>
                    <a:pt x="99517" y="-518"/>
                    <a:pt x="195033" y="16679"/>
                    <a:pt x="248743" y="17473"/>
                  </a:cubicBezTo>
                  <a:cubicBezTo>
                    <a:pt x="302453" y="18267"/>
                    <a:pt x="333410" y="1863"/>
                    <a:pt x="382093" y="4773"/>
                  </a:cubicBezTo>
                  <a:cubicBezTo>
                    <a:pt x="430776" y="7683"/>
                    <a:pt x="560951" y="32026"/>
                    <a:pt x="540843" y="34936"/>
                  </a:cubicBezTo>
                  <a:cubicBezTo>
                    <a:pt x="520735" y="37846"/>
                    <a:pt x="349814" y="24617"/>
                    <a:pt x="261443" y="22236"/>
                  </a:cubicBezTo>
                  <a:cubicBezTo>
                    <a:pt x="173072" y="19855"/>
                    <a:pt x="10618" y="20648"/>
                    <a:pt x="10618" y="20648"/>
                  </a:cubicBezTo>
                  <a:cubicBezTo>
                    <a:pt x="-19545" y="20119"/>
                    <a:pt x="20143" y="540"/>
                    <a:pt x="5983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7FBCD1E-9E0A-45C5-A59D-82BC1A0D01CC}"/>
                </a:ext>
              </a:extLst>
            </p:cNvPr>
            <p:cNvSpPr/>
            <p:nvPr/>
          </p:nvSpPr>
          <p:spPr>
            <a:xfrm>
              <a:off x="7319775" y="4909855"/>
              <a:ext cx="300811" cy="94323"/>
            </a:xfrm>
            <a:custGeom>
              <a:avLst/>
              <a:gdLst>
                <a:gd name="connsiteX0" fmla="*/ 188 w 300811"/>
                <a:gd name="connsiteY0" fmla="*/ 3458 h 94323"/>
                <a:gd name="connsiteX1" fmla="*/ 211325 w 300811"/>
                <a:gd name="connsiteY1" fmla="*/ 36795 h 94323"/>
                <a:gd name="connsiteX2" fmla="*/ 300225 w 300811"/>
                <a:gd name="connsiteY2" fmla="*/ 93945 h 94323"/>
                <a:gd name="connsiteX3" fmla="*/ 246250 w 300811"/>
                <a:gd name="connsiteY3" fmla="*/ 59020 h 94323"/>
                <a:gd name="connsiteX4" fmla="*/ 174813 w 300811"/>
                <a:gd name="connsiteY4" fmla="*/ 8220 h 94323"/>
                <a:gd name="connsiteX5" fmla="*/ 188 w 300811"/>
                <a:gd name="connsiteY5" fmla="*/ 3458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11" h="94323">
                  <a:moveTo>
                    <a:pt x="188" y="3458"/>
                  </a:moveTo>
                  <a:cubicBezTo>
                    <a:pt x="6273" y="8220"/>
                    <a:pt x="161319" y="21714"/>
                    <a:pt x="211325" y="36795"/>
                  </a:cubicBezTo>
                  <a:cubicBezTo>
                    <a:pt x="261331" y="51876"/>
                    <a:pt x="294404" y="90241"/>
                    <a:pt x="300225" y="93945"/>
                  </a:cubicBezTo>
                  <a:cubicBezTo>
                    <a:pt x="306046" y="97649"/>
                    <a:pt x="267152" y="73308"/>
                    <a:pt x="246250" y="59020"/>
                  </a:cubicBezTo>
                  <a:cubicBezTo>
                    <a:pt x="225348" y="44733"/>
                    <a:pt x="212648" y="18803"/>
                    <a:pt x="174813" y="8220"/>
                  </a:cubicBezTo>
                  <a:cubicBezTo>
                    <a:pt x="136978" y="-2363"/>
                    <a:pt x="-5897" y="-1304"/>
                    <a:pt x="188" y="3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7A1DB1F-20F2-46E4-B82E-DAC715103445}"/>
                </a:ext>
              </a:extLst>
            </p:cNvPr>
            <p:cNvSpPr/>
            <p:nvPr/>
          </p:nvSpPr>
          <p:spPr>
            <a:xfrm>
              <a:off x="7192957" y="5000797"/>
              <a:ext cx="379459" cy="53959"/>
            </a:xfrm>
            <a:custGeom>
              <a:avLst/>
              <a:gdLst>
                <a:gd name="connsiteX0" fmla="*/ 6 w 379459"/>
                <a:gd name="connsiteY0" fmla="*/ 1416 h 53959"/>
                <a:gd name="connsiteX1" fmla="*/ 287343 w 379459"/>
                <a:gd name="connsiteY1" fmla="*/ 22053 h 53959"/>
                <a:gd name="connsiteX2" fmla="*/ 379418 w 379459"/>
                <a:gd name="connsiteY2" fmla="*/ 53803 h 53959"/>
                <a:gd name="connsiteX3" fmla="*/ 279406 w 379459"/>
                <a:gd name="connsiteY3" fmla="*/ 7766 h 53959"/>
                <a:gd name="connsiteX4" fmla="*/ 6 w 379459"/>
                <a:gd name="connsiteY4" fmla="*/ 1416 h 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59" h="53959">
                  <a:moveTo>
                    <a:pt x="6" y="1416"/>
                  </a:moveTo>
                  <a:cubicBezTo>
                    <a:pt x="1329" y="3797"/>
                    <a:pt x="224108" y="13322"/>
                    <a:pt x="287343" y="22053"/>
                  </a:cubicBezTo>
                  <a:cubicBezTo>
                    <a:pt x="350578" y="30784"/>
                    <a:pt x="380741" y="56184"/>
                    <a:pt x="379418" y="53803"/>
                  </a:cubicBezTo>
                  <a:cubicBezTo>
                    <a:pt x="378095" y="51422"/>
                    <a:pt x="343171" y="16762"/>
                    <a:pt x="279406" y="7766"/>
                  </a:cubicBezTo>
                  <a:cubicBezTo>
                    <a:pt x="215642" y="-1230"/>
                    <a:pt x="-1317" y="-965"/>
                    <a:pt x="6" y="1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560DF9B9-29CB-4CC7-9672-AF30D344EA58}"/>
                </a:ext>
              </a:extLst>
            </p:cNvPr>
            <p:cNvSpPr/>
            <p:nvPr/>
          </p:nvSpPr>
          <p:spPr>
            <a:xfrm>
              <a:off x="7282338" y="5044409"/>
              <a:ext cx="346056" cy="99016"/>
            </a:xfrm>
            <a:custGeom>
              <a:avLst/>
              <a:gdLst>
                <a:gd name="connsiteX0" fmla="*/ 2700 w 346056"/>
                <a:gd name="connsiteY0" fmla="*/ 666 h 99016"/>
                <a:gd name="connsiteX1" fmla="*/ 85250 w 346056"/>
                <a:gd name="connsiteY1" fmla="*/ 3841 h 99016"/>
                <a:gd name="connsiteX2" fmla="*/ 223362 w 346056"/>
                <a:gd name="connsiteY2" fmla="*/ 21304 h 99016"/>
                <a:gd name="connsiteX3" fmla="*/ 328137 w 346056"/>
                <a:gd name="connsiteY3" fmla="*/ 60991 h 99016"/>
                <a:gd name="connsiteX4" fmla="*/ 299562 w 346056"/>
                <a:gd name="connsiteY4" fmla="*/ 84804 h 99016"/>
                <a:gd name="connsiteX5" fmla="*/ 234475 w 346056"/>
                <a:gd name="connsiteY5" fmla="*/ 97504 h 99016"/>
                <a:gd name="connsiteX6" fmla="*/ 345600 w 346056"/>
                <a:gd name="connsiteY6" fmla="*/ 49879 h 99016"/>
                <a:gd name="connsiteX7" fmla="*/ 183675 w 346056"/>
                <a:gd name="connsiteY7" fmla="*/ 13366 h 99016"/>
                <a:gd name="connsiteX8" fmla="*/ 2700 w 346056"/>
                <a:gd name="connsiteY8" fmla="*/ 666 h 9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56" h="99016">
                  <a:moveTo>
                    <a:pt x="2700" y="666"/>
                  </a:moveTo>
                  <a:cubicBezTo>
                    <a:pt x="-13704" y="-921"/>
                    <a:pt x="48473" y="401"/>
                    <a:pt x="85250" y="3841"/>
                  </a:cubicBezTo>
                  <a:cubicBezTo>
                    <a:pt x="122027" y="7281"/>
                    <a:pt x="182881" y="11779"/>
                    <a:pt x="223362" y="21304"/>
                  </a:cubicBezTo>
                  <a:cubicBezTo>
                    <a:pt x="263843" y="30829"/>
                    <a:pt x="315437" y="50408"/>
                    <a:pt x="328137" y="60991"/>
                  </a:cubicBezTo>
                  <a:cubicBezTo>
                    <a:pt x="340837" y="71574"/>
                    <a:pt x="315172" y="78719"/>
                    <a:pt x="299562" y="84804"/>
                  </a:cubicBezTo>
                  <a:cubicBezTo>
                    <a:pt x="283952" y="90889"/>
                    <a:pt x="226802" y="103325"/>
                    <a:pt x="234475" y="97504"/>
                  </a:cubicBezTo>
                  <a:cubicBezTo>
                    <a:pt x="242148" y="91683"/>
                    <a:pt x="354067" y="63902"/>
                    <a:pt x="345600" y="49879"/>
                  </a:cubicBezTo>
                  <a:cubicBezTo>
                    <a:pt x="337133" y="35856"/>
                    <a:pt x="239238" y="20510"/>
                    <a:pt x="183675" y="13366"/>
                  </a:cubicBezTo>
                  <a:cubicBezTo>
                    <a:pt x="128113" y="6222"/>
                    <a:pt x="19104" y="2253"/>
                    <a:pt x="2700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8A8C7977-805A-4EB8-93A7-8063C108D01C}"/>
                </a:ext>
              </a:extLst>
            </p:cNvPr>
            <p:cNvSpPr/>
            <p:nvPr/>
          </p:nvSpPr>
          <p:spPr>
            <a:xfrm>
              <a:off x="7302474" y="4827550"/>
              <a:ext cx="268638" cy="106500"/>
            </a:xfrm>
            <a:custGeom>
              <a:avLst/>
              <a:gdLst>
                <a:gd name="connsiteX0" fmla="*/ 26 w 268638"/>
                <a:gd name="connsiteY0" fmla="*/ 38 h 106500"/>
                <a:gd name="connsiteX1" fmla="*/ 215926 w 268638"/>
                <a:gd name="connsiteY1" fmla="*/ 63538 h 106500"/>
                <a:gd name="connsiteX2" fmla="*/ 268314 w 268638"/>
                <a:gd name="connsiteY2" fmla="*/ 106400 h 106500"/>
                <a:gd name="connsiteX3" fmla="*/ 201639 w 268638"/>
                <a:gd name="connsiteY3" fmla="*/ 73063 h 106500"/>
                <a:gd name="connsiteX4" fmla="*/ 26 w 268638"/>
                <a:gd name="connsiteY4" fmla="*/ 38 h 1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38" h="106500">
                  <a:moveTo>
                    <a:pt x="26" y="38"/>
                  </a:moveTo>
                  <a:cubicBezTo>
                    <a:pt x="2407" y="-1550"/>
                    <a:pt x="171211" y="45811"/>
                    <a:pt x="215926" y="63538"/>
                  </a:cubicBezTo>
                  <a:cubicBezTo>
                    <a:pt x="260641" y="81265"/>
                    <a:pt x="270695" y="104813"/>
                    <a:pt x="268314" y="106400"/>
                  </a:cubicBezTo>
                  <a:cubicBezTo>
                    <a:pt x="265933" y="107988"/>
                    <a:pt x="245031" y="90525"/>
                    <a:pt x="201639" y="73063"/>
                  </a:cubicBezTo>
                  <a:cubicBezTo>
                    <a:pt x="158247" y="55601"/>
                    <a:pt x="-2355" y="1626"/>
                    <a:pt x="26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5F572BC4-9B1E-4248-9A27-32C8CD618B7A}"/>
                </a:ext>
              </a:extLst>
            </p:cNvPr>
            <p:cNvSpPr/>
            <p:nvPr/>
          </p:nvSpPr>
          <p:spPr>
            <a:xfrm>
              <a:off x="7623885" y="5002088"/>
              <a:ext cx="112766" cy="174768"/>
            </a:xfrm>
            <a:custGeom>
              <a:avLst/>
              <a:gdLst>
                <a:gd name="connsiteX0" fmla="*/ 7228 w 112766"/>
                <a:gd name="connsiteY0" fmla="*/ 125 h 174768"/>
                <a:gd name="connsiteX1" fmla="*/ 102478 w 112766"/>
                <a:gd name="connsiteY1" fmla="*/ 157287 h 174768"/>
                <a:gd name="connsiteX2" fmla="*/ 102478 w 112766"/>
                <a:gd name="connsiteY2" fmla="*/ 166812 h 174768"/>
                <a:gd name="connsiteX3" fmla="*/ 34215 w 112766"/>
                <a:gd name="connsiteY3" fmla="*/ 120775 h 174768"/>
                <a:gd name="connsiteX4" fmla="*/ 878 w 112766"/>
                <a:gd name="connsiteY4" fmla="*/ 120775 h 174768"/>
                <a:gd name="connsiteX5" fmla="*/ 67553 w 112766"/>
                <a:gd name="connsiteY5" fmla="*/ 130300 h 174768"/>
                <a:gd name="connsiteX6" fmla="*/ 7228 w 112766"/>
                <a:gd name="connsiteY6" fmla="*/ 125 h 17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66" h="174768">
                  <a:moveTo>
                    <a:pt x="7228" y="125"/>
                  </a:moveTo>
                  <a:cubicBezTo>
                    <a:pt x="13049" y="4623"/>
                    <a:pt x="86603" y="129506"/>
                    <a:pt x="102478" y="157287"/>
                  </a:cubicBezTo>
                  <a:cubicBezTo>
                    <a:pt x="118353" y="185068"/>
                    <a:pt x="113855" y="172897"/>
                    <a:pt x="102478" y="166812"/>
                  </a:cubicBezTo>
                  <a:cubicBezTo>
                    <a:pt x="91101" y="160727"/>
                    <a:pt x="51148" y="128448"/>
                    <a:pt x="34215" y="120775"/>
                  </a:cubicBezTo>
                  <a:cubicBezTo>
                    <a:pt x="17282" y="113102"/>
                    <a:pt x="-4678" y="119188"/>
                    <a:pt x="878" y="120775"/>
                  </a:cubicBezTo>
                  <a:cubicBezTo>
                    <a:pt x="6434" y="122362"/>
                    <a:pt x="63584" y="146969"/>
                    <a:pt x="67553" y="130300"/>
                  </a:cubicBezTo>
                  <a:cubicBezTo>
                    <a:pt x="71522" y="113631"/>
                    <a:pt x="1407" y="-4373"/>
                    <a:pt x="7228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2BFC89E4-11D5-4601-8BCB-8EE12220A1F0}"/>
                </a:ext>
              </a:extLst>
            </p:cNvPr>
            <p:cNvSpPr/>
            <p:nvPr/>
          </p:nvSpPr>
          <p:spPr>
            <a:xfrm>
              <a:off x="6560739" y="5111523"/>
              <a:ext cx="155935" cy="337818"/>
            </a:xfrm>
            <a:custGeom>
              <a:avLst/>
              <a:gdLst>
                <a:gd name="connsiteX0" fmla="*/ 155444 w 155935"/>
                <a:gd name="connsiteY0" fmla="*/ 227 h 337818"/>
                <a:gd name="connsiteX1" fmla="*/ 51728 w 155935"/>
                <a:gd name="connsiteY1" fmla="*/ 103944 h 337818"/>
                <a:gd name="connsiteX2" fmla="*/ 53844 w 155935"/>
                <a:gd name="connsiteY2" fmla="*/ 190727 h 337818"/>
                <a:gd name="connsiteX3" fmla="*/ 89828 w 155935"/>
                <a:gd name="connsiteY3" fmla="*/ 336777 h 337818"/>
                <a:gd name="connsiteX4" fmla="*/ 66544 w 155935"/>
                <a:gd name="connsiteY4" fmla="*/ 249994 h 337818"/>
                <a:gd name="connsiteX5" fmla="*/ 3044 w 155935"/>
                <a:gd name="connsiteY5" fmla="*/ 133577 h 337818"/>
                <a:gd name="connsiteX6" fmla="*/ 155444 w 155935"/>
                <a:gd name="connsiteY6" fmla="*/ 227 h 33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35" h="337818">
                  <a:moveTo>
                    <a:pt x="155444" y="227"/>
                  </a:moveTo>
                  <a:cubicBezTo>
                    <a:pt x="163558" y="-4712"/>
                    <a:pt x="68661" y="72194"/>
                    <a:pt x="51728" y="103944"/>
                  </a:cubicBezTo>
                  <a:cubicBezTo>
                    <a:pt x="34795" y="135694"/>
                    <a:pt x="47494" y="151922"/>
                    <a:pt x="53844" y="190727"/>
                  </a:cubicBezTo>
                  <a:cubicBezTo>
                    <a:pt x="60194" y="229532"/>
                    <a:pt x="87711" y="326899"/>
                    <a:pt x="89828" y="336777"/>
                  </a:cubicBezTo>
                  <a:cubicBezTo>
                    <a:pt x="91945" y="346655"/>
                    <a:pt x="81008" y="283861"/>
                    <a:pt x="66544" y="249994"/>
                  </a:cubicBezTo>
                  <a:cubicBezTo>
                    <a:pt x="52080" y="216127"/>
                    <a:pt x="-14948" y="174499"/>
                    <a:pt x="3044" y="133577"/>
                  </a:cubicBezTo>
                  <a:cubicBezTo>
                    <a:pt x="21036" y="92655"/>
                    <a:pt x="147330" y="5166"/>
                    <a:pt x="155444" y="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3A8BF22-C4A2-4D4F-96FC-F70C05534286}"/>
                </a:ext>
              </a:extLst>
            </p:cNvPr>
            <p:cNvSpPr/>
            <p:nvPr/>
          </p:nvSpPr>
          <p:spPr>
            <a:xfrm>
              <a:off x="6228677" y="5154023"/>
              <a:ext cx="189072" cy="216192"/>
            </a:xfrm>
            <a:custGeom>
              <a:avLst/>
              <a:gdLst>
                <a:gd name="connsiteX0" fmla="*/ 189056 w 189072"/>
                <a:gd name="connsiteY0" fmla="*/ 60 h 216192"/>
                <a:gd name="connsiteX1" fmla="*/ 70523 w 189072"/>
                <a:gd name="connsiteY1" fmla="*/ 108010 h 216192"/>
                <a:gd name="connsiteX2" fmla="*/ 673 w 189072"/>
                <a:gd name="connsiteY2" fmla="*/ 215960 h 216192"/>
                <a:gd name="connsiteX3" fmla="*/ 36656 w 189072"/>
                <a:gd name="connsiteY3" fmla="*/ 135527 h 216192"/>
                <a:gd name="connsiteX4" fmla="*/ 62056 w 189072"/>
                <a:gd name="connsiteY4" fmla="*/ 93194 h 216192"/>
                <a:gd name="connsiteX5" fmla="*/ 189056 w 189072"/>
                <a:gd name="connsiteY5" fmla="*/ 60 h 2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072" h="216192">
                  <a:moveTo>
                    <a:pt x="189056" y="60"/>
                  </a:moveTo>
                  <a:cubicBezTo>
                    <a:pt x="190467" y="2529"/>
                    <a:pt x="101920" y="72027"/>
                    <a:pt x="70523" y="108010"/>
                  </a:cubicBezTo>
                  <a:cubicBezTo>
                    <a:pt x="39126" y="143993"/>
                    <a:pt x="6317" y="211374"/>
                    <a:pt x="673" y="215960"/>
                  </a:cubicBezTo>
                  <a:cubicBezTo>
                    <a:pt x="-4972" y="220546"/>
                    <a:pt x="26426" y="155988"/>
                    <a:pt x="36656" y="135527"/>
                  </a:cubicBezTo>
                  <a:cubicBezTo>
                    <a:pt x="46886" y="115066"/>
                    <a:pt x="31717" y="115066"/>
                    <a:pt x="62056" y="93194"/>
                  </a:cubicBezTo>
                  <a:cubicBezTo>
                    <a:pt x="92395" y="71322"/>
                    <a:pt x="187645" y="-2409"/>
                    <a:pt x="189056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A1008589-7708-464E-A0AA-613031885B5F}"/>
                </a:ext>
              </a:extLst>
            </p:cNvPr>
            <p:cNvSpPr/>
            <p:nvPr/>
          </p:nvSpPr>
          <p:spPr>
            <a:xfrm>
              <a:off x="6315041" y="5312816"/>
              <a:ext cx="66786" cy="310810"/>
            </a:xfrm>
            <a:custGeom>
              <a:avLst/>
              <a:gdLst>
                <a:gd name="connsiteX0" fmla="*/ 56126 w 66786"/>
                <a:gd name="connsiteY0" fmla="*/ 17 h 310810"/>
                <a:gd name="connsiteX1" fmla="*/ 18026 w 66786"/>
                <a:gd name="connsiteY1" fmla="*/ 184167 h 310810"/>
                <a:gd name="connsiteX2" fmla="*/ 66709 w 66786"/>
                <a:gd name="connsiteY2" fmla="*/ 309051 h 310810"/>
                <a:gd name="connsiteX3" fmla="*/ 28609 w 66786"/>
                <a:gd name="connsiteY3" fmla="*/ 251901 h 310810"/>
                <a:gd name="connsiteX4" fmla="*/ 1092 w 66786"/>
                <a:gd name="connsiteY4" fmla="*/ 173584 h 310810"/>
                <a:gd name="connsiteX5" fmla="*/ 56126 w 66786"/>
                <a:gd name="connsiteY5" fmla="*/ 17 h 3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86" h="310810">
                  <a:moveTo>
                    <a:pt x="56126" y="17"/>
                  </a:moveTo>
                  <a:cubicBezTo>
                    <a:pt x="58948" y="1781"/>
                    <a:pt x="16262" y="132661"/>
                    <a:pt x="18026" y="184167"/>
                  </a:cubicBezTo>
                  <a:cubicBezTo>
                    <a:pt x="19790" y="235673"/>
                    <a:pt x="64945" y="297762"/>
                    <a:pt x="66709" y="309051"/>
                  </a:cubicBezTo>
                  <a:cubicBezTo>
                    <a:pt x="68473" y="320340"/>
                    <a:pt x="39545" y="274479"/>
                    <a:pt x="28609" y="251901"/>
                  </a:cubicBezTo>
                  <a:cubicBezTo>
                    <a:pt x="17673" y="229323"/>
                    <a:pt x="-5258" y="215212"/>
                    <a:pt x="1092" y="173584"/>
                  </a:cubicBezTo>
                  <a:cubicBezTo>
                    <a:pt x="7442" y="131956"/>
                    <a:pt x="53304" y="-1747"/>
                    <a:pt x="5612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41C72D4-CA29-43BE-BC70-E86D4CCAE09C}"/>
                </a:ext>
              </a:extLst>
            </p:cNvPr>
            <p:cNvSpPr/>
            <p:nvPr/>
          </p:nvSpPr>
          <p:spPr>
            <a:xfrm>
              <a:off x="6512722" y="5206986"/>
              <a:ext cx="66202" cy="448938"/>
            </a:xfrm>
            <a:custGeom>
              <a:avLst/>
              <a:gdLst>
                <a:gd name="connsiteX0" fmla="*/ 29895 w 66202"/>
                <a:gd name="connsiteY0" fmla="*/ 14 h 448938"/>
                <a:gd name="connsiteX1" fmla="*/ 25661 w 66202"/>
                <a:gd name="connsiteY1" fmla="*/ 222264 h 448938"/>
                <a:gd name="connsiteX2" fmla="*/ 65878 w 66202"/>
                <a:gd name="connsiteY2" fmla="*/ 361964 h 448938"/>
                <a:gd name="connsiteX3" fmla="*/ 261 w 66202"/>
                <a:gd name="connsiteY3" fmla="*/ 448747 h 448938"/>
                <a:gd name="connsiteX4" fmla="*/ 42595 w 66202"/>
                <a:gd name="connsiteY4" fmla="*/ 383131 h 448938"/>
                <a:gd name="connsiteX5" fmla="*/ 34128 w 66202"/>
                <a:gd name="connsiteY5" fmla="*/ 311164 h 448938"/>
                <a:gd name="connsiteX6" fmla="*/ 23545 w 66202"/>
                <a:gd name="connsiteY6" fmla="*/ 232847 h 448938"/>
                <a:gd name="connsiteX7" fmla="*/ 29895 w 66202"/>
                <a:gd name="connsiteY7" fmla="*/ 14 h 4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02" h="448938">
                  <a:moveTo>
                    <a:pt x="29895" y="14"/>
                  </a:moveTo>
                  <a:cubicBezTo>
                    <a:pt x="30248" y="-1750"/>
                    <a:pt x="19664" y="161939"/>
                    <a:pt x="25661" y="222264"/>
                  </a:cubicBezTo>
                  <a:cubicBezTo>
                    <a:pt x="31658" y="282589"/>
                    <a:pt x="70111" y="324217"/>
                    <a:pt x="65878" y="361964"/>
                  </a:cubicBezTo>
                  <a:cubicBezTo>
                    <a:pt x="61645" y="399711"/>
                    <a:pt x="4141" y="445219"/>
                    <a:pt x="261" y="448747"/>
                  </a:cubicBezTo>
                  <a:cubicBezTo>
                    <a:pt x="-3619" y="452275"/>
                    <a:pt x="36950" y="406062"/>
                    <a:pt x="42595" y="383131"/>
                  </a:cubicBezTo>
                  <a:cubicBezTo>
                    <a:pt x="48240" y="360200"/>
                    <a:pt x="37303" y="336211"/>
                    <a:pt x="34128" y="311164"/>
                  </a:cubicBezTo>
                  <a:cubicBezTo>
                    <a:pt x="30953" y="286117"/>
                    <a:pt x="24250" y="278002"/>
                    <a:pt x="23545" y="232847"/>
                  </a:cubicBezTo>
                  <a:cubicBezTo>
                    <a:pt x="22840" y="187692"/>
                    <a:pt x="29542" y="1778"/>
                    <a:pt x="29895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A13B81D-1CEC-4866-BF8E-CFB70D56A9C1}"/>
                </a:ext>
              </a:extLst>
            </p:cNvPr>
            <p:cNvSpPr/>
            <p:nvPr/>
          </p:nvSpPr>
          <p:spPr>
            <a:xfrm>
              <a:off x="6178476" y="5472286"/>
              <a:ext cx="84786" cy="116092"/>
            </a:xfrm>
            <a:custGeom>
              <a:avLst/>
              <a:gdLst>
                <a:gd name="connsiteX0" fmla="*/ 84741 w 84786"/>
                <a:gd name="connsiteY0" fmla="*/ 1414 h 116092"/>
                <a:gd name="connsiteX1" fmla="*/ 31824 w 84786"/>
                <a:gd name="connsiteY1" fmla="*/ 90314 h 116092"/>
                <a:gd name="connsiteX2" fmla="*/ 74 w 84786"/>
                <a:gd name="connsiteY2" fmla="*/ 113597 h 116092"/>
                <a:gd name="connsiteX3" fmla="*/ 40291 w 84786"/>
                <a:gd name="connsiteY3" fmla="*/ 41631 h 116092"/>
                <a:gd name="connsiteX4" fmla="*/ 84741 w 84786"/>
                <a:gd name="connsiteY4" fmla="*/ 1414 h 1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86" h="116092">
                  <a:moveTo>
                    <a:pt x="84741" y="1414"/>
                  </a:moveTo>
                  <a:cubicBezTo>
                    <a:pt x="83330" y="9528"/>
                    <a:pt x="45935" y="71617"/>
                    <a:pt x="31824" y="90314"/>
                  </a:cubicBezTo>
                  <a:cubicBezTo>
                    <a:pt x="17713" y="109011"/>
                    <a:pt x="-1337" y="121711"/>
                    <a:pt x="74" y="113597"/>
                  </a:cubicBezTo>
                  <a:cubicBezTo>
                    <a:pt x="1485" y="105483"/>
                    <a:pt x="26533" y="61386"/>
                    <a:pt x="40291" y="41631"/>
                  </a:cubicBezTo>
                  <a:cubicBezTo>
                    <a:pt x="54049" y="21876"/>
                    <a:pt x="86152" y="-6700"/>
                    <a:pt x="84741" y="1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8EA57D03-44FF-4AAC-B693-5526FCB0989C}"/>
                </a:ext>
              </a:extLst>
            </p:cNvPr>
            <p:cNvSpPr/>
            <p:nvPr/>
          </p:nvSpPr>
          <p:spPr>
            <a:xfrm>
              <a:off x="6079537" y="5416065"/>
              <a:ext cx="120956" cy="176853"/>
            </a:xfrm>
            <a:custGeom>
              <a:avLst/>
              <a:gdLst>
                <a:gd name="connsiteX0" fmla="*/ 120180 w 120956"/>
                <a:gd name="connsiteY0" fmla="*/ 485 h 176853"/>
                <a:gd name="connsiteX1" fmla="*/ 18580 w 120956"/>
                <a:gd name="connsiteY1" fmla="*/ 152885 h 176853"/>
                <a:gd name="connsiteX2" fmla="*/ 3763 w 120956"/>
                <a:gd name="connsiteY2" fmla="*/ 171935 h 176853"/>
                <a:gd name="connsiteX3" fmla="*/ 63030 w 120956"/>
                <a:gd name="connsiteY3" fmla="*/ 106318 h 176853"/>
                <a:gd name="connsiteX4" fmla="*/ 120180 w 120956"/>
                <a:gd name="connsiteY4" fmla="*/ 485 h 1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56" h="176853">
                  <a:moveTo>
                    <a:pt x="120180" y="485"/>
                  </a:moveTo>
                  <a:cubicBezTo>
                    <a:pt x="112772" y="8246"/>
                    <a:pt x="37983" y="124310"/>
                    <a:pt x="18580" y="152885"/>
                  </a:cubicBezTo>
                  <a:cubicBezTo>
                    <a:pt x="-823" y="181460"/>
                    <a:pt x="-3645" y="179696"/>
                    <a:pt x="3763" y="171935"/>
                  </a:cubicBezTo>
                  <a:cubicBezTo>
                    <a:pt x="11171" y="164174"/>
                    <a:pt x="46097" y="132423"/>
                    <a:pt x="63030" y="106318"/>
                  </a:cubicBezTo>
                  <a:cubicBezTo>
                    <a:pt x="79963" y="80213"/>
                    <a:pt x="127588" y="-7276"/>
                    <a:pt x="120180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27EA695-713F-4988-B696-DCDE4A5E4665}"/>
                </a:ext>
              </a:extLst>
            </p:cNvPr>
            <p:cNvSpPr/>
            <p:nvPr/>
          </p:nvSpPr>
          <p:spPr>
            <a:xfrm>
              <a:off x="5938910" y="5733397"/>
              <a:ext cx="157247" cy="321858"/>
            </a:xfrm>
            <a:custGeom>
              <a:avLst/>
              <a:gdLst>
                <a:gd name="connsiteX0" fmla="*/ 157090 w 157247"/>
                <a:gd name="connsiteY0" fmla="*/ 653 h 321858"/>
                <a:gd name="connsiteX1" fmla="*/ 38557 w 157247"/>
                <a:gd name="connsiteY1" fmla="*/ 78970 h 321858"/>
                <a:gd name="connsiteX2" fmla="*/ 457 w 157247"/>
                <a:gd name="connsiteY2" fmla="*/ 136120 h 321858"/>
                <a:gd name="connsiteX3" fmla="*/ 19507 w 157247"/>
                <a:gd name="connsiteY3" fmla="*/ 203853 h 321858"/>
                <a:gd name="connsiteX4" fmla="*/ 49140 w 157247"/>
                <a:gd name="connsiteY4" fmla="*/ 309686 h 321858"/>
                <a:gd name="connsiteX5" fmla="*/ 76657 w 157247"/>
                <a:gd name="connsiteY5" fmla="*/ 316036 h 321858"/>
                <a:gd name="connsiteX6" fmla="*/ 51257 w 157247"/>
                <a:gd name="connsiteY6" fmla="*/ 277936 h 321858"/>
                <a:gd name="connsiteX7" fmla="*/ 11040 w 157247"/>
                <a:gd name="connsiteY7" fmla="*/ 125536 h 321858"/>
                <a:gd name="connsiteX8" fmla="*/ 157090 w 157247"/>
                <a:gd name="connsiteY8" fmla="*/ 653 h 32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7" h="321858">
                  <a:moveTo>
                    <a:pt x="157090" y="653"/>
                  </a:moveTo>
                  <a:cubicBezTo>
                    <a:pt x="161676" y="-7108"/>
                    <a:pt x="64662" y="56392"/>
                    <a:pt x="38557" y="78970"/>
                  </a:cubicBezTo>
                  <a:cubicBezTo>
                    <a:pt x="12452" y="101548"/>
                    <a:pt x="3632" y="115306"/>
                    <a:pt x="457" y="136120"/>
                  </a:cubicBezTo>
                  <a:cubicBezTo>
                    <a:pt x="-2718" y="156934"/>
                    <a:pt x="11393" y="174925"/>
                    <a:pt x="19507" y="203853"/>
                  </a:cubicBezTo>
                  <a:cubicBezTo>
                    <a:pt x="27621" y="232781"/>
                    <a:pt x="39615" y="290989"/>
                    <a:pt x="49140" y="309686"/>
                  </a:cubicBezTo>
                  <a:cubicBezTo>
                    <a:pt x="58665" y="328383"/>
                    <a:pt x="76304" y="321328"/>
                    <a:pt x="76657" y="316036"/>
                  </a:cubicBezTo>
                  <a:cubicBezTo>
                    <a:pt x="77010" y="310744"/>
                    <a:pt x="62193" y="309686"/>
                    <a:pt x="51257" y="277936"/>
                  </a:cubicBezTo>
                  <a:cubicBezTo>
                    <a:pt x="40321" y="246186"/>
                    <a:pt x="-2718" y="166105"/>
                    <a:pt x="11040" y="125536"/>
                  </a:cubicBezTo>
                  <a:cubicBezTo>
                    <a:pt x="24798" y="84967"/>
                    <a:pt x="152504" y="8414"/>
                    <a:pt x="157090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67ABC88-8393-464E-8F49-33C32CF52FC9}"/>
                </a:ext>
              </a:extLst>
            </p:cNvPr>
            <p:cNvSpPr/>
            <p:nvPr/>
          </p:nvSpPr>
          <p:spPr>
            <a:xfrm>
              <a:off x="6172888" y="5710246"/>
              <a:ext cx="299344" cy="57750"/>
            </a:xfrm>
            <a:custGeom>
              <a:avLst/>
              <a:gdLst>
                <a:gd name="connsiteX0" fmla="*/ 1429 w 299344"/>
                <a:gd name="connsiteY0" fmla="*/ 34387 h 57750"/>
                <a:gd name="connsiteX1" fmla="*/ 225795 w 299344"/>
                <a:gd name="connsiteY1" fmla="*/ 11104 h 57750"/>
                <a:gd name="connsiteX2" fmla="*/ 297762 w 299344"/>
                <a:gd name="connsiteY2" fmla="*/ 57671 h 57750"/>
                <a:gd name="connsiteX3" fmla="*/ 263895 w 299344"/>
                <a:gd name="connsiteY3" fmla="*/ 21687 h 57750"/>
                <a:gd name="connsiteX4" fmla="*/ 134779 w 299344"/>
                <a:gd name="connsiteY4" fmla="*/ 521 h 57750"/>
                <a:gd name="connsiteX5" fmla="*/ 1429 w 299344"/>
                <a:gd name="connsiteY5" fmla="*/ 34387 h 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344" h="57750">
                  <a:moveTo>
                    <a:pt x="1429" y="34387"/>
                  </a:moveTo>
                  <a:cubicBezTo>
                    <a:pt x="16598" y="36151"/>
                    <a:pt x="176406" y="7223"/>
                    <a:pt x="225795" y="11104"/>
                  </a:cubicBezTo>
                  <a:cubicBezTo>
                    <a:pt x="275184" y="14985"/>
                    <a:pt x="291412" y="55907"/>
                    <a:pt x="297762" y="57671"/>
                  </a:cubicBezTo>
                  <a:cubicBezTo>
                    <a:pt x="304112" y="59435"/>
                    <a:pt x="291059" y="31212"/>
                    <a:pt x="263895" y="21687"/>
                  </a:cubicBezTo>
                  <a:cubicBezTo>
                    <a:pt x="236731" y="12162"/>
                    <a:pt x="173585" y="-3007"/>
                    <a:pt x="134779" y="521"/>
                  </a:cubicBezTo>
                  <a:cubicBezTo>
                    <a:pt x="95974" y="4049"/>
                    <a:pt x="-13740" y="32623"/>
                    <a:pt x="1429" y="34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8CBAC6E9-4AD9-4FBC-864C-8BB46D8E3C59}"/>
                </a:ext>
              </a:extLst>
            </p:cNvPr>
            <p:cNvSpPr/>
            <p:nvPr/>
          </p:nvSpPr>
          <p:spPr>
            <a:xfrm>
              <a:off x="6652604" y="5450417"/>
              <a:ext cx="97454" cy="288122"/>
            </a:xfrm>
            <a:custGeom>
              <a:avLst/>
              <a:gdLst>
                <a:gd name="connsiteX0" fmla="*/ 79 w 97454"/>
                <a:gd name="connsiteY0" fmla="*/ 0 h 288122"/>
                <a:gd name="connsiteX1" fmla="*/ 69929 w 97454"/>
                <a:gd name="connsiteY1" fmla="*/ 129116 h 288122"/>
                <a:gd name="connsiteX2" fmla="*/ 50879 w 97454"/>
                <a:gd name="connsiteY2" fmla="*/ 211666 h 288122"/>
                <a:gd name="connsiteX3" fmla="*/ 97446 w 97454"/>
                <a:gd name="connsiteY3" fmla="*/ 287866 h 288122"/>
                <a:gd name="connsiteX4" fmla="*/ 46646 w 97454"/>
                <a:gd name="connsiteY4" fmla="*/ 234950 h 288122"/>
                <a:gd name="connsiteX5" fmla="*/ 25479 w 97454"/>
                <a:gd name="connsiteY5" fmla="*/ 194733 h 288122"/>
                <a:gd name="connsiteX6" fmla="*/ 55113 w 97454"/>
                <a:gd name="connsiteY6" fmla="*/ 131233 h 288122"/>
                <a:gd name="connsiteX7" fmla="*/ 79 w 97454"/>
                <a:gd name="connsiteY7" fmla="*/ 0 h 28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54" h="288122">
                  <a:moveTo>
                    <a:pt x="79" y="0"/>
                  </a:moveTo>
                  <a:cubicBezTo>
                    <a:pt x="2548" y="-353"/>
                    <a:pt x="61462" y="93838"/>
                    <a:pt x="69929" y="129116"/>
                  </a:cubicBezTo>
                  <a:cubicBezTo>
                    <a:pt x="78396" y="164394"/>
                    <a:pt x="46293" y="185208"/>
                    <a:pt x="50879" y="211666"/>
                  </a:cubicBezTo>
                  <a:cubicBezTo>
                    <a:pt x="55465" y="238124"/>
                    <a:pt x="98151" y="283985"/>
                    <a:pt x="97446" y="287866"/>
                  </a:cubicBezTo>
                  <a:cubicBezTo>
                    <a:pt x="96741" y="291747"/>
                    <a:pt x="58640" y="250472"/>
                    <a:pt x="46646" y="234950"/>
                  </a:cubicBezTo>
                  <a:cubicBezTo>
                    <a:pt x="34652" y="219428"/>
                    <a:pt x="24068" y="212019"/>
                    <a:pt x="25479" y="194733"/>
                  </a:cubicBezTo>
                  <a:cubicBezTo>
                    <a:pt x="26890" y="177447"/>
                    <a:pt x="56877" y="160866"/>
                    <a:pt x="55113" y="131233"/>
                  </a:cubicBezTo>
                  <a:cubicBezTo>
                    <a:pt x="53349" y="101600"/>
                    <a:pt x="-2390" y="353"/>
                    <a:pt x="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9625353-E89A-429B-9BFF-4984201BA3C3}"/>
                </a:ext>
              </a:extLst>
            </p:cNvPr>
            <p:cNvSpPr/>
            <p:nvPr/>
          </p:nvSpPr>
          <p:spPr>
            <a:xfrm>
              <a:off x="6538891" y="5684869"/>
              <a:ext cx="143036" cy="98520"/>
            </a:xfrm>
            <a:custGeom>
              <a:avLst/>
              <a:gdLst>
                <a:gd name="connsiteX0" fmla="*/ 22 w 143036"/>
                <a:gd name="connsiteY0" fmla="*/ 98394 h 98520"/>
                <a:gd name="connsiteX1" fmla="*/ 104797 w 143036"/>
                <a:gd name="connsiteY1" fmla="*/ 22194 h 98520"/>
                <a:gd name="connsiteX2" fmla="*/ 142897 w 143036"/>
                <a:gd name="connsiteY2" fmla="*/ 26956 h 98520"/>
                <a:gd name="connsiteX3" fmla="*/ 114322 w 143036"/>
                <a:gd name="connsiteY3" fmla="*/ 1556 h 98520"/>
                <a:gd name="connsiteX4" fmla="*/ 22 w 143036"/>
                <a:gd name="connsiteY4" fmla="*/ 98394 h 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6" h="98520">
                  <a:moveTo>
                    <a:pt x="22" y="98394"/>
                  </a:moveTo>
                  <a:cubicBezTo>
                    <a:pt x="-1566" y="101834"/>
                    <a:pt x="80985" y="34100"/>
                    <a:pt x="104797" y="22194"/>
                  </a:cubicBezTo>
                  <a:cubicBezTo>
                    <a:pt x="128609" y="10288"/>
                    <a:pt x="141310" y="30396"/>
                    <a:pt x="142897" y="26956"/>
                  </a:cubicBezTo>
                  <a:cubicBezTo>
                    <a:pt x="144485" y="23516"/>
                    <a:pt x="132314" y="-7175"/>
                    <a:pt x="114322" y="1556"/>
                  </a:cubicBezTo>
                  <a:cubicBezTo>
                    <a:pt x="96330" y="10287"/>
                    <a:pt x="1610" y="94954"/>
                    <a:pt x="22" y="98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91B2E2A-D2BB-4C68-83A6-1548A57A3967}"/>
                </a:ext>
              </a:extLst>
            </p:cNvPr>
            <p:cNvSpPr/>
            <p:nvPr/>
          </p:nvSpPr>
          <p:spPr>
            <a:xfrm>
              <a:off x="6777035" y="5785895"/>
              <a:ext cx="108947" cy="329449"/>
            </a:xfrm>
            <a:custGeom>
              <a:avLst/>
              <a:gdLst>
                <a:gd name="connsiteX0" fmla="*/ 15878 w 108947"/>
                <a:gd name="connsiteY0" fmla="*/ 543 h 329449"/>
                <a:gd name="connsiteX1" fmla="*/ 104778 w 108947"/>
                <a:gd name="connsiteY1" fmla="*/ 141830 h 329449"/>
                <a:gd name="connsiteX2" fmla="*/ 92078 w 108947"/>
                <a:gd name="connsiteY2" fmla="*/ 256130 h 329449"/>
                <a:gd name="connsiteX3" fmla="*/ 71440 w 108947"/>
                <a:gd name="connsiteY3" fmla="*/ 300580 h 329449"/>
                <a:gd name="connsiteX4" fmla="*/ 3 w 108947"/>
                <a:gd name="connsiteY4" fmla="*/ 329155 h 329449"/>
                <a:gd name="connsiteX5" fmla="*/ 74615 w 108947"/>
                <a:gd name="connsiteY5" fmla="*/ 283118 h 329449"/>
                <a:gd name="connsiteX6" fmla="*/ 104778 w 108947"/>
                <a:gd name="connsiteY6" fmla="*/ 165643 h 329449"/>
                <a:gd name="connsiteX7" fmla="*/ 82553 w 108947"/>
                <a:gd name="connsiteY7" fmla="*/ 95793 h 329449"/>
                <a:gd name="connsiteX8" fmla="*/ 15878 w 108947"/>
                <a:gd name="connsiteY8" fmla="*/ 543 h 32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47" h="329449">
                  <a:moveTo>
                    <a:pt x="15878" y="543"/>
                  </a:moveTo>
                  <a:cubicBezTo>
                    <a:pt x="19582" y="8216"/>
                    <a:pt x="92078" y="99232"/>
                    <a:pt x="104778" y="141830"/>
                  </a:cubicBezTo>
                  <a:cubicBezTo>
                    <a:pt x="117478" y="184428"/>
                    <a:pt x="97634" y="229672"/>
                    <a:pt x="92078" y="256130"/>
                  </a:cubicBezTo>
                  <a:cubicBezTo>
                    <a:pt x="86522" y="282588"/>
                    <a:pt x="86786" y="288409"/>
                    <a:pt x="71440" y="300580"/>
                  </a:cubicBezTo>
                  <a:cubicBezTo>
                    <a:pt x="56094" y="312751"/>
                    <a:pt x="-526" y="332065"/>
                    <a:pt x="3" y="329155"/>
                  </a:cubicBezTo>
                  <a:cubicBezTo>
                    <a:pt x="532" y="326245"/>
                    <a:pt x="57153" y="310370"/>
                    <a:pt x="74615" y="283118"/>
                  </a:cubicBezTo>
                  <a:cubicBezTo>
                    <a:pt x="92077" y="255866"/>
                    <a:pt x="103455" y="196864"/>
                    <a:pt x="104778" y="165643"/>
                  </a:cubicBezTo>
                  <a:cubicBezTo>
                    <a:pt x="106101" y="134422"/>
                    <a:pt x="98164" y="123045"/>
                    <a:pt x="82553" y="95793"/>
                  </a:cubicBezTo>
                  <a:cubicBezTo>
                    <a:pt x="66943" y="68541"/>
                    <a:pt x="12174" y="-7130"/>
                    <a:pt x="15878" y="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0813FF0-0E6B-40BA-9299-900A245702AF}"/>
                </a:ext>
              </a:extLst>
            </p:cNvPr>
            <p:cNvSpPr/>
            <p:nvPr/>
          </p:nvSpPr>
          <p:spPr>
            <a:xfrm>
              <a:off x="6062021" y="5838723"/>
              <a:ext cx="342847" cy="121367"/>
            </a:xfrm>
            <a:custGeom>
              <a:avLst/>
              <a:gdLst>
                <a:gd name="connsiteX0" fmla="*/ 5404 w 342847"/>
                <a:gd name="connsiteY0" fmla="*/ 52490 h 121367"/>
                <a:gd name="connsiteX1" fmla="*/ 84779 w 342847"/>
                <a:gd name="connsiteY1" fmla="*/ 33440 h 121367"/>
                <a:gd name="connsiteX2" fmla="*/ 229242 w 342847"/>
                <a:gd name="connsiteY2" fmla="*/ 19152 h 121367"/>
                <a:gd name="connsiteX3" fmla="*/ 340367 w 342847"/>
                <a:gd name="connsiteY3" fmla="*/ 120752 h 121367"/>
                <a:gd name="connsiteX4" fmla="*/ 300679 w 342847"/>
                <a:gd name="connsiteY4" fmla="*/ 58840 h 121367"/>
                <a:gd name="connsiteX5" fmla="*/ 234004 w 342847"/>
                <a:gd name="connsiteY5" fmla="*/ 102 h 121367"/>
                <a:gd name="connsiteX6" fmla="*/ 5404 w 342847"/>
                <a:gd name="connsiteY6" fmla="*/ 52490 h 12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847" h="121367">
                  <a:moveTo>
                    <a:pt x="5404" y="52490"/>
                  </a:moveTo>
                  <a:cubicBezTo>
                    <a:pt x="-19467" y="58046"/>
                    <a:pt x="47473" y="38996"/>
                    <a:pt x="84779" y="33440"/>
                  </a:cubicBezTo>
                  <a:cubicBezTo>
                    <a:pt x="122085" y="27884"/>
                    <a:pt x="186644" y="4600"/>
                    <a:pt x="229242" y="19152"/>
                  </a:cubicBezTo>
                  <a:cubicBezTo>
                    <a:pt x="271840" y="33704"/>
                    <a:pt x="328461" y="114137"/>
                    <a:pt x="340367" y="120752"/>
                  </a:cubicBezTo>
                  <a:cubicBezTo>
                    <a:pt x="352273" y="127367"/>
                    <a:pt x="318406" y="78948"/>
                    <a:pt x="300679" y="58840"/>
                  </a:cubicBezTo>
                  <a:cubicBezTo>
                    <a:pt x="282952" y="38732"/>
                    <a:pt x="279777" y="2748"/>
                    <a:pt x="234004" y="102"/>
                  </a:cubicBezTo>
                  <a:cubicBezTo>
                    <a:pt x="188231" y="-2544"/>
                    <a:pt x="30275" y="46934"/>
                    <a:pt x="5404" y="52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11B9DC6-53AF-4AD3-9F10-2072B7D2DEF3}"/>
                </a:ext>
              </a:extLst>
            </p:cNvPr>
            <p:cNvSpPr/>
            <p:nvPr/>
          </p:nvSpPr>
          <p:spPr>
            <a:xfrm>
              <a:off x="6508506" y="5864298"/>
              <a:ext cx="324212" cy="186270"/>
            </a:xfrm>
            <a:custGeom>
              <a:avLst/>
              <a:gdLst>
                <a:gd name="connsiteX0" fmla="*/ 244 w 324212"/>
                <a:gd name="connsiteY0" fmla="*/ 185665 h 186270"/>
                <a:gd name="connsiteX1" fmla="*/ 78032 w 324212"/>
                <a:gd name="connsiteY1" fmla="*/ 61840 h 186270"/>
                <a:gd name="connsiteX2" fmla="*/ 141532 w 324212"/>
                <a:gd name="connsiteY2" fmla="*/ 18977 h 186270"/>
                <a:gd name="connsiteX3" fmla="*/ 279644 w 324212"/>
                <a:gd name="connsiteY3" fmla="*/ 57077 h 186270"/>
                <a:gd name="connsiteX4" fmla="*/ 303457 w 324212"/>
                <a:gd name="connsiteY4" fmla="*/ 92002 h 186270"/>
                <a:gd name="connsiteX5" fmla="*/ 293932 w 324212"/>
                <a:gd name="connsiteY5" fmla="*/ 138040 h 186270"/>
                <a:gd name="connsiteX6" fmla="*/ 265357 w 324212"/>
                <a:gd name="connsiteY6" fmla="*/ 165027 h 186270"/>
                <a:gd name="connsiteX7" fmla="*/ 324094 w 324212"/>
                <a:gd name="connsiteY7" fmla="*/ 92002 h 186270"/>
                <a:gd name="connsiteX8" fmla="*/ 274882 w 324212"/>
                <a:gd name="connsiteY8" fmla="*/ 44377 h 186270"/>
                <a:gd name="connsiteX9" fmla="*/ 105019 w 324212"/>
                <a:gd name="connsiteY9" fmla="*/ 4690 h 186270"/>
                <a:gd name="connsiteX10" fmla="*/ 244 w 324212"/>
                <a:gd name="connsiteY10" fmla="*/ 185665 h 18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4212" h="186270">
                  <a:moveTo>
                    <a:pt x="244" y="185665"/>
                  </a:moveTo>
                  <a:cubicBezTo>
                    <a:pt x="-4254" y="195190"/>
                    <a:pt x="54484" y="89621"/>
                    <a:pt x="78032" y="61840"/>
                  </a:cubicBezTo>
                  <a:cubicBezTo>
                    <a:pt x="101580" y="34059"/>
                    <a:pt x="107930" y="19771"/>
                    <a:pt x="141532" y="18977"/>
                  </a:cubicBezTo>
                  <a:cubicBezTo>
                    <a:pt x="175134" y="18183"/>
                    <a:pt x="252657" y="44906"/>
                    <a:pt x="279644" y="57077"/>
                  </a:cubicBezTo>
                  <a:cubicBezTo>
                    <a:pt x="306632" y="69248"/>
                    <a:pt x="301076" y="78508"/>
                    <a:pt x="303457" y="92002"/>
                  </a:cubicBezTo>
                  <a:cubicBezTo>
                    <a:pt x="305838" y="105496"/>
                    <a:pt x="300282" y="125869"/>
                    <a:pt x="293932" y="138040"/>
                  </a:cubicBezTo>
                  <a:cubicBezTo>
                    <a:pt x="287582" y="150211"/>
                    <a:pt x="260330" y="172700"/>
                    <a:pt x="265357" y="165027"/>
                  </a:cubicBezTo>
                  <a:cubicBezTo>
                    <a:pt x="270384" y="157354"/>
                    <a:pt x="322507" y="112110"/>
                    <a:pt x="324094" y="92002"/>
                  </a:cubicBezTo>
                  <a:cubicBezTo>
                    <a:pt x="325682" y="71894"/>
                    <a:pt x="311394" y="58929"/>
                    <a:pt x="274882" y="44377"/>
                  </a:cubicBezTo>
                  <a:cubicBezTo>
                    <a:pt x="238370" y="29825"/>
                    <a:pt x="147352" y="-14360"/>
                    <a:pt x="105019" y="4690"/>
                  </a:cubicBezTo>
                  <a:cubicBezTo>
                    <a:pt x="62686" y="23740"/>
                    <a:pt x="4742" y="176140"/>
                    <a:pt x="244" y="185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4291B6A1-3D27-46D8-985D-E1A136CE7203}"/>
                </a:ext>
              </a:extLst>
            </p:cNvPr>
            <p:cNvSpPr/>
            <p:nvPr/>
          </p:nvSpPr>
          <p:spPr>
            <a:xfrm>
              <a:off x="6140141" y="5989906"/>
              <a:ext cx="197290" cy="40488"/>
            </a:xfrm>
            <a:custGeom>
              <a:avLst/>
              <a:gdLst>
                <a:gd name="connsiteX0" fmla="*/ 4542 w 197290"/>
                <a:gd name="connsiteY0" fmla="*/ 32011 h 40488"/>
                <a:gd name="connsiteX1" fmla="*/ 55342 w 197290"/>
                <a:gd name="connsiteY1" fmla="*/ 23544 h 40488"/>
                <a:gd name="connsiteX2" fmla="*/ 161176 w 197290"/>
                <a:gd name="connsiteY2" fmla="*/ 261 h 40488"/>
                <a:gd name="connsiteX3" fmla="*/ 197159 w 197290"/>
                <a:gd name="connsiteY3" fmla="*/ 40477 h 40488"/>
                <a:gd name="connsiteX4" fmla="*/ 167526 w 197290"/>
                <a:gd name="connsiteY4" fmla="*/ 4494 h 40488"/>
                <a:gd name="connsiteX5" fmla="*/ 4542 w 197290"/>
                <a:gd name="connsiteY5" fmla="*/ 32011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90" h="40488">
                  <a:moveTo>
                    <a:pt x="4542" y="32011"/>
                  </a:moveTo>
                  <a:cubicBezTo>
                    <a:pt x="-14155" y="35186"/>
                    <a:pt x="29236" y="28836"/>
                    <a:pt x="55342" y="23544"/>
                  </a:cubicBezTo>
                  <a:cubicBezTo>
                    <a:pt x="81448" y="18252"/>
                    <a:pt x="137540" y="-2561"/>
                    <a:pt x="161176" y="261"/>
                  </a:cubicBezTo>
                  <a:cubicBezTo>
                    <a:pt x="184812" y="3083"/>
                    <a:pt x="196101" y="39772"/>
                    <a:pt x="197159" y="40477"/>
                  </a:cubicBezTo>
                  <a:cubicBezTo>
                    <a:pt x="198217" y="41182"/>
                    <a:pt x="193279" y="8374"/>
                    <a:pt x="167526" y="4494"/>
                  </a:cubicBezTo>
                  <a:cubicBezTo>
                    <a:pt x="141773" y="613"/>
                    <a:pt x="23239" y="28836"/>
                    <a:pt x="4542" y="3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9841BAD7-6568-4D57-A37F-6BA5754AA19F}"/>
                </a:ext>
              </a:extLst>
            </p:cNvPr>
            <p:cNvSpPr/>
            <p:nvPr/>
          </p:nvSpPr>
          <p:spPr>
            <a:xfrm>
              <a:off x="6353419" y="6047028"/>
              <a:ext cx="119349" cy="101986"/>
            </a:xfrm>
            <a:custGeom>
              <a:avLst/>
              <a:gdLst>
                <a:gd name="connsiteX0" fmla="*/ 119348 w 119349"/>
                <a:gd name="connsiteY0" fmla="*/ 289 h 101986"/>
                <a:gd name="connsiteX1" fmla="*/ 34681 w 119349"/>
                <a:gd name="connsiteY1" fmla="*/ 72255 h 101986"/>
                <a:gd name="connsiteX2" fmla="*/ 13514 w 119349"/>
                <a:gd name="connsiteY2" fmla="*/ 101889 h 101986"/>
                <a:gd name="connsiteX3" fmla="*/ 814 w 119349"/>
                <a:gd name="connsiteY3" fmla="*/ 63789 h 101986"/>
                <a:gd name="connsiteX4" fmla="*/ 36798 w 119349"/>
                <a:gd name="connsiteY4" fmla="*/ 46855 h 101986"/>
                <a:gd name="connsiteX5" fmla="*/ 119348 w 119349"/>
                <a:gd name="connsiteY5" fmla="*/ 289 h 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349" h="101986">
                  <a:moveTo>
                    <a:pt x="119348" y="289"/>
                  </a:moveTo>
                  <a:cubicBezTo>
                    <a:pt x="118995" y="4522"/>
                    <a:pt x="52320" y="55322"/>
                    <a:pt x="34681" y="72255"/>
                  </a:cubicBezTo>
                  <a:cubicBezTo>
                    <a:pt x="17042" y="89188"/>
                    <a:pt x="19158" y="103300"/>
                    <a:pt x="13514" y="101889"/>
                  </a:cubicBezTo>
                  <a:cubicBezTo>
                    <a:pt x="7869" y="100478"/>
                    <a:pt x="-3067" y="72961"/>
                    <a:pt x="814" y="63789"/>
                  </a:cubicBezTo>
                  <a:cubicBezTo>
                    <a:pt x="4695" y="54617"/>
                    <a:pt x="17748" y="54263"/>
                    <a:pt x="36798" y="46855"/>
                  </a:cubicBezTo>
                  <a:cubicBezTo>
                    <a:pt x="55848" y="39447"/>
                    <a:pt x="119701" y="-3944"/>
                    <a:pt x="119348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6F57D743-3027-4063-82DF-A3BC26E68265}"/>
                </a:ext>
              </a:extLst>
            </p:cNvPr>
            <p:cNvSpPr/>
            <p:nvPr/>
          </p:nvSpPr>
          <p:spPr>
            <a:xfrm>
              <a:off x="6527789" y="6088828"/>
              <a:ext cx="102974" cy="69677"/>
            </a:xfrm>
            <a:custGeom>
              <a:avLst/>
              <a:gdLst>
                <a:gd name="connsiteX0" fmla="*/ 11 w 102974"/>
                <a:gd name="connsiteY0" fmla="*/ 822 h 69677"/>
                <a:gd name="connsiteX1" fmla="*/ 93144 w 102974"/>
                <a:gd name="connsiteY1" fmla="*/ 51622 h 69677"/>
                <a:gd name="connsiteX2" fmla="*/ 99494 w 102974"/>
                <a:gd name="connsiteY2" fmla="*/ 68555 h 69677"/>
                <a:gd name="connsiteX3" fmla="*/ 86794 w 102974"/>
                <a:gd name="connsiteY3" fmla="*/ 24105 h 69677"/>
                <a:gd name="connsiteX4" fmla="*/ 11 w 102974"/>
                <a:gd name="connsiteY4" fmla="*/ 822 h 6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74" h="69677">
                  <a:moveTo>
                    <a:pt x="11" y="822"/>
                  </a:moveTo>
                  <a:cubicBezTo>
                    <a:pt x="1069" y="5408"/>
                    <a:pt x="76564" y="40333"/>
                    <a:pt x="93144" y="51622"/>
                  </a:cubicBezTo>
                  <a:cubicBezTo>
                    <a:pt x="109725" y="62911"/>
                    <a:pt x="100552" y="73141"/>
                    <a:pt x="99494" y="68555"/>
                  </a:cubicBezTo>
                  <a:cubicBezTo>
                    <a:pt x="98436" y="63969"/>
                    <a:pt x="100905" y="36452"/>
                    <a:pt x="86794" y="24105"/>
                  </a:cubicBezTo>
                  <a:cubicBezTo>
                    <a:pt x="72683" y="11758"/>
                    <a:pt x="-1047" y="-3764"/>
                    <a:pt x="11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CC6405C-97D6-42B3-908C-AF6A8AC8F27B}"/>
                </a:ext>
              </a:extLst>
            </p:cNvPr>
            <p:cNvSpPr/>
            <p:nvPr/>
          </p:nvSpPr>
          <p:spPr>
            <a:xfrm>
              <a:off x="4632278" y="3815082"/>
              <a:ext cx="869674" cy="922130"/>
            </a:xfrm>
            <a:custGeom>
              <a:avLst/>
              <a:gdLst>
                <a:gd name="connsiteX0" fmla="*/ 866822 w 869674"/>
                <a:gd name="connsiteY0" fmla="*/ 74293 h 922130"/>
                <a:gd name="connsiteX1" fmla="*/ 784272 w 869674"/>
                <a:gd name="connsiteY1" fmla="*/ 71118 h 922130"/>
                <a:gd name="connsiteX2" fmla="*/ 644572 w 869674"/>
                <a:gd name="connsiteY2" fmla="*/ 39368 h 922130"/>
                <a:gd name="connsiteX3" fmla="*/ 663622 w 869674"/>
                <a:gd name="connsiteY3" fmla="*/ 29843 h 922130"/>
                <a:gd name="connsiteX4" fmla="*/ 282622 w 869674"/>
                <a:gd name="connsiteY4" fmla="*/ 233043 h 922130"/>
                <a:gd name="connsiteX5" fmla="*/ 165147 w 869674"/>
                <a:gd name="connsiteY5" fmla="*/ 309243 h 922130"/>
                <a:gd name="connsiteX6" fmla="*/ 276272 w 869674"/>
                <a:gd name="connsiteY6" fmla="*/ 417193 h 922130"/>
                <a:gd name="connsiteX7" fmla="*/ 304847 w 869674"/>
                <a:gd name="connsiteY7" fmla="*/ 493393 h 922130"/>
                <a:gd name="connsiteX8" fmla="*/ 47 w 869674"/>
                <a:gd name="connsiteY8" fmla="*/ 693418 h 922130"/>
                <a:gd name="connsiteX9" fmla="*/ 279447 w 869674"/>
                <a:gd name="connsiteY9" fmla="*/ 706118 h 922130"/>
                <a:gd name="connsiteX10" fmla="*/ 3222 w 869674"/>
                <a:gd name="connsiteY10" fmla="*/ 922018 h 922130"/>
                <a:gd name="connsiteX11" fmla="*/ 139747 w 869674"/>
                <a:gd name="connsiteY11" fmla="*/ 674368 h 922130"/>
                <a:gd name="connsiteX12" fmla="*/ 158797 w 869674"/>
                <a:gd name="connsiteY12" fmla="*/ 579118 h 922130"/>
                <a:gd name="connsiteX13" fmla="*/ 247697 w 869674"/>
                <a:gd name="connsiteY13" fmla="*/ 394968 h 922130"/>
                <a:gd name="connsiteX14" fmla="*/ 352472 w 869674"/>
                <a:gd name="connsiteY14" fmla="*/ 239393 h 922130"/>
                <a:gd name="connsiteX15" fmla="*/ 682672 w 869674"/>
                <a:gd name="connsiteY15" fmla="*/ 4443 h 922130"/>
                <a:gd name="connsiteX16" fmla="*/ 866822 w 869674"/>
                <a:gd name="connsiteY16" fmla="*/ 74293 h 92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9674" h="922130">
                  <a:moveTo>
                    <a:pt x="866822" y="74293"/>
                  </a:moveTo>
                  <a:cubicBezTo>
                    <a:pt x="883755" y="85405"/>
                    <a:pt x="821314" y="76939"/>
                    <a:pt x="784272" y="71118"/>
                  </a:cubicBezTo>
                  <a:cubicBezTo>
                    <a:pt x="747230" y="65297"/>
                    <a:pt x="664680" y="46247"/>
                    <a:pt x="644572" y="39368"/>
                  </a:cubicBezTo>
                  <a:cubicBezTo>
                    <a:pt x="624464" y="32489"/>
                    <a:pt x="663622" y="29843"/>
                    <a:pt x="663622" y="29843"/>
                  </a:cubicBezTo>
                  <a:lnTo>
                    <a:pt x="282622" y="233043"/>
                  </a:lnTo>
                  <a:cubicBezTo>
                    <a:pt x="199543" y="279610"/>
                    <a:pt x="166205" y="278551"/>
                    <a:pt x="165147" y="309243"/>
                  </a:cubicBezTo>
                  <a:cubicBezTo>
                    <a:pt x="164089" y="339935"/>
                    <a:pt x="252989" y="386501"/>
                    <a:pt x="276272" y="417193"/>
                  </a:cubicBezTo>
                  <a:cubicBezTo>
                    <a:pt x="299555" y="447885"/>
                    <a:pt x="350884" y="447356"/>
                    <a:pt x="304847" y="493393"/>
                  </a:cubicBezTo>
                  <a:cubicBezTo>
                    <a:pt x="258810" y="539430"/>
                    <a:pt x="4280" y="657964"/>
                    <a:pt x="47" y="693418"/>
                  </a:cubicBezTo>
                  <a:cubicBezTo>
                    <a:pt x="-4186" y="728872"/>
                    <a:pt x="278918" y="668018"/>
                    <a:pt x="279447" y="706118"/>
                  </a:cubicBezTo>
                  <a:cubicBezTo>
                    <a:pt x="279976" y="744218"/>
                    <a:pt x="26505" y="927310"/>
                    <a:pt x="3222" y="922018"/>
                  </a:cubicBezTo>
                  <a:cubicBezTo>
                    <a:pt x="-20061" y="916726"/>
                    <a:pt x="113818" y="731518"/>
                    <a:pt x="139747" y="674368"/>
                  </a:cubicBezTo>
                  <a:cubicBezTo>
                    <a:pt x="165676" y="617218"/>
                    <a:pt x="140805" y="625685"/>
                    <a:pt x="158797" y="579118"/>
                  </a:cubicBezTo>
                  <a:cubicBezTo>
                    <a:pt x="176789" y="532551"/>
                    <a:pt x="215418" y="451589"/>
                    <a:pt x="247697" y="394968"/>
                  </a:cubicBezTo>
                  <a:cubicBezTo>
                    <a:pt x="279976" y="338347"/>
                    <a:pt x="279976" y="304481"/>
                    <a:pt x="352472" y="239393"/>
                  </a:cubicBezTo>
                  <a:cubicBezTo>
                    <a:pt x="424968" y="174306"/>
                    <a:pt x="600122" y="28785"/>
                    <a:pt x="682672" y="4443"/>
                  </a:cubicBezTo>
                  <a:cubicBezTo>
                    <a:pt x="765222" y="-19899"/>
                    <a:pt x="849889" y="63181"/>
                    <a:pt x="866822" y="74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D4DD0470-3C68-465C-9307-1124C2450E6A}"/>
                </a:ext>
              </a:extLst>
            </p:cNvPr>
            <p:cNvSpPr/>
            <p:nvPr/>
          </p:nvSpPr>
          <p:spPr>
            <a:xfrm>
              <a:off x="4502968" y="4762276"/>
              <a:ext cx="260365" cy="1052099"/>
            </a:xfrm>
            <a:custGeom>
              <a:avLst/>
              <a:gdLst>
                <a:gd name="connsiteX0" fmla="*/ 259532 w 260365"/>
                <a:gd name="connsiteY0" fmla="*/ 224 h 1052099"/>
                <a:gd name="connsiteX1" fmla="*/ 91257 w 260365"/>
                <a:gd name="connsiteY1" fmla="*/ 343124 h 1052099"/>
                <a:gd name="connsiteX2" fmla="*/ 59507 w 260365"/>
                <a:gd name="connsiteY2" fmla="*/ 527274 h 1052099"/>
                <a:gd name="connsiteX3" fmla="*/ 69032 w 260365"/>
                <a:gd name="connsiteY3" fmla="*/ 701899 h 1052099"/>
                <a:gd name="connsiteX4" fmla="*/ 46807 w 260365"/>
                <a:gd name="connsiteY4" fmla="*/ 1047974 h 1052099"/>
                <a:gd name="connsiteX5" fmla="*/ 49982 w 260365"/>
                <a:gd name="connsiteY5" fmla="*/ 860649 h 1052099"/>
                <a:gd name="connsiteX6" fmla="*/ 11882 w 260365"/>
                <a:gd name="connsiteY6" fmla="*/ 397099 h 1052099"/>
                <a:gd name="connsiteX7" fmla="*/ 259532 w 260365"/>
                <a:gd name="connsiteY7" fmla="*/ 224 h 10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65" h="1052099">
                  <a:moveTo>
                    <a:pt x="259532" y="224"/>
                  </a:moveTo>
                  <a:cubicBezTo>
                    <a:pt x="272761" y="-8772"/>
                    <a:pt x="124594" y="255282"/>
                    <a:pt x="91257" y="343124"/>
                  </a:cubicBezTo>
                  <a:cubicBezTo>
                    <a:pt x="57919" y="430966"/>
                    <a:pt x="63211" y="467478"/>
                    <a:pt x="59507" y="527274"/>
                  </a:cubicBezTo>
                  <a:cubicBezTo>
                    <a:pt x="55803" y="587070"/>
                    <a:pt x="71149" y="615116"/>
                    <a:pt x="69032" y="701899"/>
                  </a:cubicBezTo>
                  <a:cubicBezTo>
                    <a:pt x="66915" y="788682"/>
                    <a:pt x="49982" y="1021516"/>
                    <a:pt x="46807" y="1047974"/>
                  </a:cubicBezTo>
                  <a:cubicBezTo>
                    <a:pt x="43632" y="1074432"/>
                    <a:pt x="55803" y="969128"/>
                    <a:pt x="49982" y="860649"/>
                  </a:cubicBezTo>
                  <a:cubicBezTo>
                    <a:pt x="44161" y="752170"/>
                    <a:pt x="-27806" y="539445"/>
                    <a:pt x="11882" y="397099"/>
                  </a:cubicBezTo>
                  <a:cubicBezTo>
                    <a:pt x="51570" y="254753"/>
                    <a:pt x="246303" y="9220"/>
                    <a:pt x="259532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96871980-6A25-4734-AE54-99E2549D8167}"/>
                </a:ext>
              </a:extLst>
            </p:cNvPr>
            <p:cNvSpPr/>
            <p:nvPr/>
          </p:nvSpPr>
          <p:spPr>
            <a:xfrm>
              <a:off x="4393788" y="5438576"/>
              <a:ext cx="200932" cy="1399332"/>
            </a:xfrm>
            <a:custGeom>
              <a:avLst/>
              <a:gdLst>
                <a:gd name="connsiteX0" fmla="*/ 159162 w 200932"/>
                <a:gd name="connsiteY0" fmla="*/ 73224 h 1399332"/>
                <a:gd name="connsiteX1" fmla="*/ 149637 w 200932"/>
                <a:gd name="connsiteY1" fmla="*/ 130374 h 1399332"/>
                <a:gd name="connsiteX2" fmla="*/ 41687 w 200932"/>
                <a:gd name="connsiteY2" fmla="*/ 632024 h 1399332"/>
                <a:gd name="connsiteX3" fmla="*/ 48037 w 200932"/>
                <a:gd name="connsiteY3" fmla="*/ 892374 h 1399332"/>
                <a:gd name="connsiteX4" fmla="*/ 162337 w 200932"/>
                <a:gd name="connsiteY4" fmla="*/ 1378149 h 1399332"/>
                <a:gd name="connsiteX5" fmla="*/ 143287 w 200932"/>
                <a:gd name="connsiteY5" fmla="*/ 1238449 h 1399332"/>
                <a:gd name="connsiteX6" fmla="*/ 412 w 200932"/>
                <a:gd name="connsiteY6" fmla="*/ 581224 h 1399332"/>
                <a:gd name="connsiteX7" fmla="*/ 194087 w 200932"/>
                <a:gd name="connsiteY7" fmla="*/ 28774 h 1399332"/>
                <a:gd name="connsiteX8" fmla="*/ 159162 w 200932"/>
                <a:gd name="connsiteY8" fmla="*/ 73224 h 139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32" h="1399332">
                  <a:moveTo>
                    <a:pt x="159162" y="73224"/>
                  </a:moveTo>
                  <a:cubicBezTo>
                    <a:pt x="151754" y="90157"/>
                    <a:pt x="169216" y="37241"/>
                    <a:pt x="149637" y="130374"/>
                  </a:cubicBezTo>
                  <a:cubicBezTo>
                    <a:pt x="130058" y="223507"/>
                    <a:pt x="58620" y="505024"/>
                    <a:pt x="41687" y="632024"/>
                  </a:cubicBezTo>
                  <a:cubicBezTo>
                    <a:pt x="24754" y="759024"/>
                    <a:pt x="27929" y="768020"/>
                    <a:pt x="48037" y="892374"/>
                  </a:cubicBezTo>
                  <a:cubicBezTo>
                    <a:pt x="68145" y="1016728"/>
                    <a:pt x="146462" y="1320470"/>
                    <a:pt x="162337" y="1378149"/>
                  </a:cubicBezTo>
                  <a:cubicBezTo>
                    <a:pt x="178212" y="1435828"/>
                    <a:pt x="170275" y="1371270"/>
                    <a:pt x="143287" y="1238449"/>
                  </a:cubicBezTo>
                  <a:cubicBezTo>
                    <a:pt x="116299" y="1105628"/>
                    <a:pt x="-8055" y="782836"/>
                    <a:pt x="412" y="581224"/>
                  </a:cubicBezTo>
                  <a:cubicBezTo>
                    <a:pt x="8879" y="379612"/>
                    <a:pt x="168687" y="107620"/>
                    <a:pt x="194087" y="28774"/>
                  </a:cubicBezTo>
                  <a:cubicBezTo>
                    <a:pt x="219487" y="-50072"/>
                    <a:pt x="166570" y="56291"/>
                    <a:pt x="159162" y="73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6EA78E48-45A4-4C69-9694-DFDF957DE135}"/>
                </a:ext>
              </a:extLst>
            </p:cNvPr>
            <p:cNvSpPr/>
            <p:nvPr/>
          </p:nvSpPr>
          <p:spPr>
            <a:xfrm>
              <a:off x="4578191" y="6895425"/>
              <a:ext cx="350049" cy="725804"/>
            </a:xfrm>
            <a:custGeom>
              <a:avLst/>
              <a:gdLst>
                <a:gd name="connsiteX0" fmla="*/ 6509 w 350049"/>
                <a:gd name="connsiteY0" fmla="*/ 675 h 725804"/>
                <a:gd name="connsiteX1" fmla="*/ 50959 w 350049"/>
                <a:gd name="connsiteY1" fmla="*/ 305475 h 725804"/>
                <a:gd name="connsiteX2" fmla="*/ 339884 w 350049"/>
                <a:gd name="connsiteY2" fmla="*/ 715050 h 725804"/>
                <a:gd name="connsiteX3" fmla="*/ 270034 w 350049"/>
                <a:gd name="connsiteY3" fmla="*/ 588050 h 725804"/>
                <a:gd name="connsiteX4" fmla="*/ 127159 w 350049"/>
                <a:gd name="connsiteY4" fmla="*/ 388025 h 725804"/>
                <a:gd name="connsiteX5" fmla="*/ 6509 w 350049"/>
                <a:gd name="connsiteY5" fmla="*/ 67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049" h="725804">
                  <a:moveTo>
                    <a:pt x="6509" y="675"/>
                  </a:moveTo>
                  <a:cubicBezTo>
                    <a:pt x="-6191" y="-13083"/>
                    <a:pt x="-4603" y="186413"/>
                    <a:pt x="50959" y="305475"/>
                  </a:cubicBezTo>
                  <a:cubicBezTo>
                    <a:pt x="106521" y="424537"/>
                    <a:pt x="303372" y="667954"/>
                    <a:pt x="339884" y="715050"/>
                  </a:cubicBezTo>
                  <a:cubicBezTo>
                    <a:pt x="376397" y="762146"/>
                    <a:pt x="305488" y="642554"/>
                    <a:pt x="270034" y="588050"/>
                  </a:cubicBezTo>
                  <a:cubicBezTo>
                    <a:pt x="234580" y="533546"/>
                    <a:pt x="168434" y="481158"/>
                    <a:pt x="127159" y="388025"/>
                  </a:cubicBezTo>
                  <a:cubicBezTo>
                    <a:pt x="85884" y="294892"/>
                    <a:pt x="19209" y="14433"/>
                    <a:pt x="6509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584138EF-7949-4E9E-B3C6-CE45B317FAF8}"/>
                </a:ext>
              </a:extLst>
            </p:cNvPr>
            <p:cNvSpPr/>
            <p:nvPr/>
          </p:nvSpPr>
          <p:spPr>
            <a:xfrm>
              <a:off x="5046974" y="7663948"/>
              <a:ext cx="760158" cy="570632"/>
            </a:xfrm>
            <a:custGeom>
              <a:avLst/>
              <a:gdLst>
                <a:gd name="connsiteX0" fmla="*/ 4451 w 760158"/>
                <a:gd name="connsiteY0" fmla="*/ 502 h 570632"/>
                <a:gd name="connsiteX1" fmla="*/ 474351 w 760158"/>
                <a:gd name="connsiteY1" fmla="*/ 368802 h 570632"/>
                <a:gd name="connsiteX2" fmla="*/ 753751 w 760158"/>
                <a:gd name="connsiteY2" fmla="*/ 568827 h 570632"/>
                <a:gd name="connsiteX3" fmla="*/ 636276 w 760158"/>
                <a:gd name="connsiteY3" fmla="*/ 457702 h 570632"/>
                <a:gd name="connsiteX4" fmla="*/ 258451 w 760158"/>
                <a:gd name="connsiteY4" fmla="*/ 292602 h 570632"/>
                <a:gd name="connsiteX5" fmla="*/ 4451 w 760158"/>
                <a:gd name="connsiteY5" fmla="*/ 502 h 5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158" h="570632">
                  <a:moveTo>
                    <a:pt x="4451" y="502"/>
                  </a:moveTo>
                  <a:cubicBezTo>
                    <a:pt x="40434" y="13202"/>
                    <a:pt x="349468" y="274081"/>
                    <a:pt x="474351" y="368802"/>
                  </a:cubicBezTo>
                  <a:cubicBezTo>
                    <a:pt x="599234" y="463523"/>
                    <a:pt x="726763" y="554010"/>
                    <a:pt x="753751" y="568827"/>
                  </a:cubicBezTo>
                  <a:cubicBezTo>
                    <a:pt x="780739" y="583644"/>
                    <a:pt x="718826" y="503740"/>
                    <a:pt x="636276" y="457702"/>
                  </a:cubicBezTo>
                  <a:cubicBezTo>
                    <a:pt x="553726" y="411665"/>
                    <a:pt x="357405" y="365627"/>
                    <a:pt x="258451" y="292602"/>
                  </a:cubicBezTo>
                  <a:cubicBezTo>
                    <a:pt x="159497" y="219577"/>
                    <a:pt x="-31532" y="-12198"/>
                    <a:pt x="4451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393A4110-7F70-44DA-8055-078ECE62DA9F}"/>
                </a:ext>
              </a:extLst>
            </p:cNvPr>
            <p:cNvSpPr/>
            <p:nvPr/>
          </p:nvSpPr>
          <p:spPr>
            <a:xfrm>
              <a:off x="7030473" y="7505563"/>
              <a:ext cx="429911" cy="492657"/>
            </a:xfrm>
            <a:custGeom>
              <a:avLst/>
              <a:gdLst>
                <a:gd name="connsiteX0" fmla="*/ 428660 w 429911"/>
                <a:gd name="connsiteY0" fmla="*/ 4370 h 492657"/>
                <a:gd name="connsiteX1" fmla="*/ 73060 w 429911"/>
                <a:gd name="connsiteY1" fmla="*/ 372670 h 492657"/>
                <a:gd name="connsiteX2" fmla="*/ 1094 w 429911"/>
                <a:gd name="connsiteY2" fmla="*/ 491204 h 492657"/>
                <a:gd name="connsiteX3" fmla="*/ 98460 w 429911"/>
                <a:gd name="connsiteY3" fmla="*/ 309170 h 492657"/>
                <a:gd name="connsiteX4" fmla="*/ 187360 w 429911"/>
                <a:gd name="connsiteY4" fmla="*/ 177937 h 492657"/>
                <a:gd name="connsiteX5" fmla="*/ 428660 w 429911"/>
                <a:gd name="connsiteY5" fmla="*/ 4370 h 49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11" h="492657">
                  <a:moveTo>
                    <a:pt x="428660" y="4370"/>
                  </a:moveTo>
                  <a:cubicBezTo>
                    <a:pt x="409610" y="36826"/>
                    <a:pt x="144321" y="291531"/>
                    <a:pt x="73060" y="372670"/>
                  </a:cubicBezTo>
                  <a:cubicBezTo>
                    <a:pt x="1799" y="453809"/>
                    <a:pt x="-3139" y="501787"/>
                    <a:pt x="1094" y="491204"/>
                  </a:cubicBezTo>
                  <a:cubicBezTo>
                    <a:pt x="5327" y="480621"/>
                    <a:pt x="67416" y="361381"/>
                    <a:pt x="98460" y="309170"/>
                  </a:cubicBezTo>
                  <a:cubicBezTo>
                    <a:pt x="129504" y="256959"/>
                    <a:pt x="130915" y="226620"/>
                    <a:pt x="187360" y="177937"/>
                  </a:cubicBezTo>
                  <a:cubicBezTo>
                    <a:pt x="243804" y="129254"/>
                    <a:pt x="447710" y="-28086"/>
                    <a:pt x="428660" y="4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908DA7B6-EBC9-4096-9DA8-626DD1B48312}"/>
                </a:ext>
              </a:extLst>
            </p:cNvPr>
            <p:cNvSpPr/>
            <p:nvPr/>
          </p:nvSpPr>
          <p:spPr>
            <a:xfrm>
              <a:off x="6129104" y="7950512"/>
              <a:ext cx="894444" cy="293897"/>
            </a:xfrm>
            <a:custGeom>
              <a:avLst/>
              <a:gdLst>
                <a:gd name="connsiteX0" fmla="*/ 1821 w 894444"/>
                <a:gd name="connsiteY0" fmla="*/ 288613 h 293897"/>
                <a:gd name="connsiteX1" fmla="*/ 128821 w 894444"/>
                <a:gd name="connsiteY1" fmla="*/ 253688 h 293897"/>
                <a:gd name="connsiteX2" fmla="*/ 662221 w 894444"/>
                <a:gd name="connsiteY2" fmla="*/ 75888 h 293897"/>
                <a:gd name="connsiteX3" fmla="*/ 893996 w 894444"/>
                <a:gd name="connsiteY3" fmla="*/ 2863 h 293897"/>
                <a:gd name="connsiteX4" fmla="*/ 611421 w 894444"/>
                <a:gd name="connsiteY4" fmla="*/ 40963 h 293897"/>
                <a:gd name="connsiteX5" fmla="*/ 65321 w 894444"/>
                <a:gd name="connsiteY5" fmla="*/ 272738 h 293897"/>
                <a:gd name="connsiteX6" fmla="*/ 52621 w 894444"/>
                <a:gd name="connsiteY6" fmla="*/ 285438 h 293897"/>
                <a:gd name="connsiteX7" fmla="*/ 1821 w 894444"/>
                <a:gd name="connsiteY7" fmla="*/ 288613 h 2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444" h="293897">
                  <a:moveTo>
                    <a:pt x="1821" y="288613"/>
                  </a:moveTo>
                  <a:cubicBezTo>
                    <a:pt x="14521" y="283321"/>
                    <a:pt x="18754" y="289142"/>
                    <a:pt x="128821" y="253688"/>
                  </a:cubicBezTo>
                  <a:cubicBezTo>
                    <a:pt x="238888" y="218234"/>
                    <a:pt x="662221" y="75888"/>
                    <a:pt x="662221" y="75888"/>
                  </a:cubicBezTo>
                  <a:cubicBezTo>
                    <a:pt x="789750" y="34084"/>
                    <a:pt x="902463" y="8684"/>
                    <a:pt x="893996" y="2863"/>
                  </a:cubicBezTo>
                  <a:cubicBezTo>
                    <a:pt x="885529" y="-2958"/>
                    <a:pt x="749533" y="-4016"/>
                    <a:pt x="611421" y="40963"/>
                  </a:cubicBezTo>
                  <a:cubicBezTo>
                    <a:pt x="473309" y="85942"/>
                    <a:pt x="65321" y="272738"/>
                    <a:pt x="65321" y="272738"/>
                  </a:cubicBezTo>
                  <a:cubicBezTo>
                    <a:pt x="-27812" y="313484"/>
                    <a:pt x="58442" y="282263"/>
                    <a:pt x="52621" y="285438"/>
                  </a:cubicBezTo>
                  <a:cubicBezTo>
                    <a:pt x="46800" y="288613"/>
                    <a:pt x="-10879" y="293905"/>
                    <a:pt x="1821" y="288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3C899736-115B-4C1C-A649-F12DB8D5EA64}"/>
                </a:ext>
              </a:extLst>
            </p:cNvPr>
            <p:cNvSpPr/>
            <p:nvPr/>
          </p:nvSpPr>
          <p:spPr>
            <a:xfrm>
              <a:off x="7451707" y="6098855"/>
              <a:ext cx="527090" cy="1358423"/>
            </a:xfrm>
            <a:custGeom>
              <a:avLst/>
              <a:gdLst>
                <a:gd name="connsiteX0" fmla="*/ 527068 w 527090"/>
                <a:gd name="connsiteY0" fmla="*/ 320 h 1358423"/>
                <a:gd name="connsiteX1" fmla="*/ 327043 w 527090"/>
                <a:gd name="connsiteY1" fmla="*/ 530545 h 1358423"/>
                <a:gd name="connsiteX2" fmla="*/ 200043 w 527090"/>
                <a:gd name="connsiteY2" fmla="*/ 921070 h 1358423"/>
                <a:gd name="connsiteX3" fmla="*/ 76218 w 527090"/>
                <a:gd name="connsiteY3" fmla="*/ 1267145 h 1358423"/>
                <a:gd name="connsiteX4" fmla="*/ 18 w 527090"/>
                <a:gd name="connsiteY4" fmla="*/ 1356045 h 1358423"/>
                <a:gd name="connsiteX5" fmla="*/ 82568 w 527090"/>
                <a:gd name="connsiteY5" fmla="*/ 1200470 h 1358423"/>
                <a:gd name="connsiteX6" fmla="*/ 266718 w 527090"/>
                <a:gd name="connsiteY6" fmla="*/ 578170 h 1358423"/>
                <a:gd name="connsiteX7" fmla="*/ 314343 w 527090"/>
                <a:gd name="connsiteY7" fmla="*/ 454345 h 1358423"/>
                <a:gd name="connsiteX8" fmla="*/ 527068 w 527090"/>
                <a:gd name="connsiteY8" fmla="*/ 320 h 135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90" h="1358423">
                  <a:moveTo>
                    <a:pt x="527068" y="320"/>
                  </a:moveTo>
                  <a:cubicBezTo>
                    <a:pt x="529185" y="13020"/>
                    <a:pt x="381547" y="377087"/>
                    <a:pt x="327043" y="530545"/>
                  </a:cubicBezTo>
                  <a:cubicBezTo>
                    <a:pt x="272539" y="684003"/>
                    <a:pt x="241847" y="798303"/>
                    <a:pt x="200043" y="921070"/>
                  </a:cubicBezTo>
                  <a:cubicBezTo>
                    <a:pt x="158239" y="1043837"/>
                    <a:pt x="109555" y="1194649"/>
                    <a:pt x="76218" y="1267145"/>
                  </a:cubicBezTo>
                  <a:cubicBezTo>
                    <a:pt x="42881" y="1339641"/>
                    <a:pt x="-1040" y="1367157"/>
                    <a:pt x="18" y="1356045"/>
                  </a:cubicBezTo>
                  <a:cubicBezTo>
                    <a:pt x="1076" y="1344933"/>
                    <a:pt x="38118" y="1330116"/>
                    <a:pt x="82568" y="1200470"/>
                  </a:cubicBezTo>
                  <a:cubicBezTo>
                    <a:pt x="127018" y="1070824"/>
                    <a:pt x="228089" y="702524"/>
                    <a:pt x="266718" y="578170"/>
                  </a:cubicBezTo>
                  <a:cubicBezTo>
                    <a:pt x="305347" y="453816"/>
                    <a:pt x="267247" y="552241"/>
                    <a:pt x="314343" y="454345"/>
                  </a:cubicBezTo>
                  <a:cubicBezTo>
                    <a:pt x="361439" y="356449"/>
                    <a:pt x="524951" y="-12380"/>
                    <a:pt x="527068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1266A470-A09D-4ED1-BE34-7ECEB85E3C53}"/>
                </a:ext>
              </a:extLst>
            </p:cNvPr>
            <p:cNvSpPr/>
            <p:nvPr/>
          </p:nvSpPr>
          <p:spPr>
            <a:xfrm>
              <a:off x="7838784" y="5144176"/>
              <a:ext cx="124317" cy="951854"/>
            </a:xfrm>
            <a:custGeom>
              <a:avLst/>
              <a:gdLst>
                <a:gd name="connsiteX0" fmla="*/ 57441 w 124317"/>
                <a:gd name="connsiteY0" fmla="*/ 2499 h 951854"/>
                <a:gd name="connsiteX1" fmla="*/ 41566 w 124317"/>
                <a:gd name="connsiteY1" fmla="*/ 250149 h 951854"/>
                <a:gd name="connsiteX2" fmla="*/ 120941 w 124317"/>
                <a:gd name="connsiteY2" fmla="*/ 920074 h 951854"/>
                <a:gd name="connsiteX3" fmla="*/ 98716 w 124317"/>
                <a:gd name="connsiteY3" fmla="*/ 796249 h 951854"/>
                <a:gd name="connsiteX4" fmla="*/ 291 w 124317"/>
                <a:gd name="connsiteY4" fmla="*/ 377149 h 951854"/>
                <a:gd name="connsiteX5" fmla="*/ 57441 w 124317"/>
                <a:gd name="connsiteY5" fmla="*/ 2499 h 9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17" h="951854">
                  <a:moveTo>
                    <a:pt x="57441" y="2499"/>
                  </a:moveTo>
                  <a:cubicBezTo>
                    <a:pt x="64320" y="-18667"/>
                    <a:pt x="30983" y="97220"/>
                    <a:pt x="41566" y="250149"/>
                  </a:cubicBezTo>
                  <a:cubicBezTo>
                    <a:pt x="52149" y="403078"/>
                    <a:pt x="111416" y="829057"/>
                    <a:pt x="120941" y="920074"/>
                  </a:cubicBezTo>
                  <a:cubicBezTo>
                    <a:pt x="130466" y="1011091"/>
                    <a:pt x="118824" y="886736"/>
                    <a:pt x="98716" y="796249"/>
                  </a:cubicBezTo>
                  <a:cubicBezTo>
                    <a:pt x="78608" y="705762"/>
                    <a:pt x="5053" y="506795"/>
                    <a:pt x="291" y="377149"/>
                  </a:cubicBezTo>
                  <a:cubicBezTo>
                    <a:pt x="-4471" y="247503"/>
                    <a:pt x="50562" y="23665"/>
                    <a:pt x="57441" y="2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02EC40C6-EFDC-489C-903F-64CC8857FD5D}"/>
                </a:ext>
              </a:extLst>
            </p:cNvPr>
            <p:cNvSpPr/>
            <p:nvPr/>
          </p:nvSpPr>
          <p:spPr>
            <a:xfrm>
              <a:off x="7524243" y="3981265"/>
              <a:ext cx="388165" cy="1138224"/>
            </a:xfrm>
            <a:custGeom>
              <a:avLst/>
              <a:gdLst>
                <a:gd name="connsiteX0" fmla="*/ 44957 w 388165"/>
                <a:gd name="connsiteY0" fmla="*/ 185 h 1138224"/>
                <a:gd name="connsiteX1" fmla="*/ 241807 w 388165"/>
                <a:gd name="connsiteY1" fmla="*/ 314510 h 1138224"/>
                <a:gd name="connsiteX2" fmla="*/ 337057 w 388165"/>
                <a:gd name="connsiteY2" fmla="*/ 441510 h 1138224"/>
                <a:gd name="connsiteX3" fmla="*/ 321182 w 388165"/>
                <a:gd name="connsiteY3" fmla="*/ 533585 h 1138224"/>
                <a:gd name="connsiteX4" fmla="*/ 289432 w 388165"/>
                <a:gd name="connsiteY4" fmla="*/ 765360 h 1138224"/>
                <a:gd name="connsiteX5" fmla="*/ 387857 w 388165"/>
                <a:gd name="connsiteY5" fmla="*/ 1136835 h 1138224"/>
                <a:gd name="connsiteX6" fmla="*/ 251332 w 388165"/>
                <a:gd name="connsiteY6" fmla="*/ 879660 h 1138224"/>
                <a:gd name="connsiteX7" fmla="*/ 197357 w 388165"/>
                <a:gd name="connsiteY7" fmla="*/ 568510 h 1138224"/>
                <a:gd name="connsiteX8" fmla="*/ 130682 w 388165"/>
                <a:gd name="connsiteY8" fmla="*/ 425635 h 1138224"/>
                <a:gd name="connsiteX9" fmla="*/ 238632 w 388165"/>
                <a:gd name="connsiteY9" fmla="*/ 368485 h 1138224"/>
                <a:gd name="connsiteX10" fmla="*/ 13207 w 388165"/>
                <a:gd name="connsiteY10" fmla="*/ 270060 h 1138224"/>
                <a:gd name="connsiteX11" fmla="*/ 44957 w 388165"/>
                <a:gd name="connsiteY11" fmla="*/ 185 h 113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165" h="1138224">
                  <a:moveTo>
                    <a:pt x="44957" y="185"/>
                  </a:moveTo>
                  <a:cubicBezTo>
                    <a:pt x="83057" y="7593"/>
                    <a:pt x="193124" y="240956"/>
                    <a:pt x="241807" y="314510"/>
                  </a:cubicBezTo>
                  <a:cubicBezTo>
                    <a:pt x="290490" y="388064"/>
                    <a:pt x="323828" y="404998"/>
                    <a:pt x="337057" y="441510"/>
                  </a:cubicBezTo>
                  <a:cubicBezTo>
                    <a:pt x="350286" y="478023"/>
                    <a:pt x="329119" y="479610"/>
                    <a:pt x="321182" y="533585"/>
                  </a:cubicBezTo>
                  <a:cubicBezTo>
                    <a:pt x="313245" y="587560"/>
                    <a:pt x="278320" y="664818"/>
                    <a:pt x="289432" y="765360"/>
                  </a:cubicBezTo>
                  <a:cubicBezTo>
                    <a:pt x="300545" y="865902"/>
                    <a:pt x="394207" y="1117785"/>
                    <a:pt x="387857" y="1136835"/>
                  </a:cubicBezTo>
                  <a:cubicBezTo>
                    <a:pt x="381507" y="1155885"/>
                    <a:pt x="283082" y="974381"/>
                    <a:pt x="251332" y="879660"/>
                  </a:cubicBezTo>
                  <a:cubicBezTo>
                    <a:pt x="219582" y="784939"/>
                    <a:pt x="217465" y="644181"/>
                    <a:pt x="197357" y="568510"/>
                  </a:cubicBezTo>
                  <a:cubicBezTo>
                    <a:pt x="177249" y="492839"/>
                    <a:pt x="123803" y="458973"/>
                    <a:pt x="130682" y="425635"/>
                  </a:cubicBezTo>
                  <a:cubicBezTo>
                    <a:pt x="137561" y="392297"/>
                    <a:pt x="258211" y="394414"/>
                    <a:pt x="238632" y="368485"/>
                  </a:cubicBezTo>
                  <a:cubicBezTo>
                    <a:pt x="219053" y="342556"/>
                    <a:pt x="42311" y="330385"/>
                    <a:pt x="13207" y="270060"/>
                  </a:cubicBezTo>
                  <a:cubicBezTo>
                    <a:pt x="-15897" y="209735"/>
                    <a:pt x="6857" y="-7223"/>
                    <a:pt x="44957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D26D04D0-9C1E-4639-A891-190C734C4DBF}"/>
                </a:ext>
              </a:extLst>
            </p:cNvPr>
            <p:cNvSpPr/>
            <p:nvPr/>
          </p:nvSpPr>
          <p:spPr>
            <a:xfrm>
              <a:off x="5999154" y="3837835"/>
              <a:ext cx="1637587" cy="218112"/>
            </a:xfrm>
            <a:custGeom>
              <a:avLst/>
              <a:gdLst>
                <a:gd name="connsiteX0" fmla="*/ 26996 w 1637587"/>
                <a:gd name="connsiteY0" fmla="*/ 83290 h 218112"/>
                <a:gd name="connsiteX1" fmla="*/ 131771 w 1637587"/>
                <a:gd name="connsiteY1" fmla="*/ 89640 h 218112"/>
                <a:gd name="connsiteX2" fmla="*/ 1023946 w 1637587"/>
                <a:gd name="connsiteY2" fmla="*/ 26140 h 218112"/>
                <a:gd name="connsiteX3" fmla="*/ 1620846 w 1637587"/>
                <a:gd name="connsiteY3" fmla="*/ 216640 h 218112"/>
                <a:gd name="connsiteX4" fmla="*/ 1433521 w 1637587"/>
                <a:gd name="connsiteY4" fmla="*/ 108690 h 218112"/>
                <a:gd name="connsiteX5" fmla="*/ 1023946 w 1637587"/>
                <a:gd name="connsiteY5" fmla="*/ 3915 h 218112"/>
                <a:gd name="connsiteX6" fmla="*/ 354021 w 1637587"/>
                <a:gd name="connsiteY6" fmla="*/ 29315 h 218112"/>
                <a:gd name="connsiteX7" fmla="*/ 26996 w 1637587"/>
                <a:gd name="connsiteY7" fmla="*/ 83290 h 2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87" h="218112">
                  <a:moveTo>
                    <a:pt x="26996" y="83290"/>
                  </a:moveTo>
                  <a:cubicBezTo>
                    <a:pt x="-10046" y="93344"/>
                    <a:pt x="-34387" y="99165"/>
                    <a:pt x="131771" y="89640"/>
                  </a:cubicBezTo>
                  <a:cubicBezTo>
                    <a:pt x="297929" y="80115"/>
                    <a:pt x="775767" y="4973"/>
                    <a:pt x="1023946" y="26140"/>
                  </a:cubicBezTo>
                  <a:cubicBezTo>
                    <a:pt x="1272125" y="47307"/>
                    <a:pt x="1552584" y="202882"/>
                    <a:pt x="1620846" y="216640"/>
                  </a:cubicBezTo>
                  <a:cubicBezTo>
                    <a:pt x="1689108" y="230398"/>
                    <a:pt x="1533004" y="144144"/>
                    <a:pt x="1433521" y="108690"/>
                  </a:cubicBezTo>
                  <a:cubicBezTo>
                    <a:pt x="1334038" y="73236"/>
                    <a:pt x="1203863" y="17144"/>
                    <a:pt x="1023946" y="3915"/>
                  </a:cubicBezTo>
                  <a:cubicBezTo>
                    <a:pt x="844029" y="-9314"/>
                    <a:pt x="523883" y="13969"/>
                    <a:pt x="354021" y="29315"/>
                  </a:cubicBezTo>
                  <a:cubicBezTo>
                    <a:pt x="184159" y="44661"/>
                    <a:pt x="64038" y="73236"/>
                    <a:pt x="26996" y="83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84CD6E58-06F1-4F65-8737-4EBEA3526121}"/>
                </a:ext>
              </a:extLst>
            </p:cNvPr>
            <p:cNvSpPr/>
            <p:nvPr/>
          </p:nvSpPr>
          <p:spPr>
            <a:xfrm>
              <a:off x="5494087" y="3898777"/>
              <a:ext cx="983786" cy="111344"/>
            </a:xfrm>
            <a:custGeom>
              <a:avLst/>
              <a:gdLst>
                <a:gd name="connsiteX0" fmla="*/ 5013 w 983786"/>
                <a:gd name="connsiteY0" fmla="*/ 123 h 111344"/>
                <a:gd name="connsiteX1" fmla="*/ 62163 w 983786"/>
                <a:gd name="connsiteY1" fmla="*/ 12823 h 111344"/>
                <a:gd name="connsiteX2" fmla="*/ 309813 w 983786"/>
                <a:gd name="connsiteY2" fmla="*/ 63623 h 111344"/>
                <a:gd name="connsiteX3" fmla="*/ 976563 w 983786"/>
                <a:gd name="connsiteY3" fmla="*/ 111248 h 111344"/>
                <a:gd name="connsiteX4" fmla="*/ 636838 w 983786"/>
                <a:gd name="connsiteY4" fmla="*/ 50923 h 111344"/>
                <a:gd name="connsiteX5" fmla="*/ 217738 w 983786"/>
                <a:gd name="connsiteY5" fmla="*/ 22348 h 111344"/>
                <a:gd name="connsiteX6" fmla="*/ 5013 w 983786"/>
                <a:gd name="connsiteY6" fmla="*/ 123 h 11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3786" h="111344">
                  <a:moveTo>
                    <a:pt x="5013" y="123"/>
                  </a:moveTo>
                  <a:cubicBezTo>
                    <a:pt x="-20916" y="-1465"/>
                    <a:pt x="62163" y="12823"/>
                    <a:pt x="62163" y="12823"/>
                  </a:cubicBezTo>
                  <a:cubicBezTo>
                    <a:pt x="112963" y="23406"/>
                    <a:pt x="157413" y="47219"/>
                    <a:pt x="309813" y="63623"/>
                  </a:cubicBezTo>
                  <a:cubicBezTo>
                    <a:pt x="462213" y="80027"/>
                    <a:pt x="922059" y="113365"/>
                    <a:pt x="976563" y="111248"/>
                  </a:cubicBezTo>
                  <a:cubicBezTo>
                    <a:pt x="1031067" y="109131"/>
                    <a:pt x="763309" y="65740"/>
                    <a:pt x="636838" y="50923"/>
                  </a:cubicBezTo>
                  <a:cubicBezTo>
                    <a:pt x="510367" y="36106"/>
                    <a:pt x="324100" y="28698"/>
                    <a:pt x="217738" y="22348"/>
                  </a:cubicBezTo>
                  <a:cubicBezTo>
                    <a:pt x="111376" y="15998"/>
                    <a:pt x="30942" y="1711"/>
                    <a:pt x="5013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4A5CC43-CAD9-430F-A2BD-73B6A8F27399}"/>
                </a:ext>
              </a:extLst>
            </p:cNvPr>
            <p:cNvSpPr/>
            <p:nvPr/>
          </p:nvSpPr>
          <p:spPr>
            <a:xfrm>
              <a:off x="5805594" y="6482853"/>
              <a:ext cx="571633" cy="159275"/>
            </a:xfrm>
            <a:custGeom>
              <a:avLst/>
              <a:gdLst>
                <a:gd name="connsiteX0" fmla="*/ 423 w 571633"/>
                <a:gd name="connsiteY0" fmla="*/ 159247 h 159275"/>
                <a:gd name="connsiteX1" fmla="*/ 385656 w 571633"/>
                <a:gd name="connsiteY1" fmla="*/ 28014 h 159275"/>
                <a:gd name="connsiteX2" fmla="*/ 569806 w 571633"/>
                <a:gd name="connsiteY2" fmla="*/ 49180 h 159275"/>
                <a:gd name="connsiteX3" fmla="*/ 470323 w 571633"/>
                <a:gd name="connsiteY3" fmla="*/ 11080 h 159275"/>
                <a:gd name="connsiteX4" fmla="*/ 313689 w 571633"/>
                <a:gd name="connsiteY4" fmla="*/ 15314 h 159275"/>
                <a:gd name="connsiteX5" fmla="*/ 423 w 571633"/>
                <a:gd name="connsiteY5" fmla="*/ 159247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633" h="159275">
                  <a:moveTo>
                    <a:pt x="423" y="159247"/>
                  </a:moveTo>
                  <a:cubicBezTo>
                    <a:pt x="12417" y="161364"/>
                    <a:pt x="290759" y="46358"/>
                    <a:pt x="385656" y="28014"/>
                  </a:cubicBezTo>
                  <a:cubicBezTo>
                    <a:pt x="480553" y="9669"/>
                    <a:pt x="555695" y="52002"/>
                    <a:pt x="569806" y="49180"/>
                  </a:cubicBezTo>
                  <a:cubicBezTo>
                    <a:pt x="583917" y="46358"/>
                    <a:pt x="513009" y="16724"/>
                    <a:pt x="470323" y="11080"/>
                  </a:cubicBezTo>
                  <a:cubicBezTo>
                    <a:pt x="427637" y="5436"/>
                    <a:pt x="393064" y="-12908"/>
                    <a:pt x="313689" y="15314"/>
                  </a:cubicBezTo>
                  <a:cubicBezTo>
                    <a:pt x="234314" y="43536"/>
                    <a:pt x="-11571" y="157130"/>
                    <a:pt x="423" y="159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485A0355-7400-49DB-8CB8-A0DD779FF08C}"/>
                </a:ext>
              </a:extLst>
            </p:cNvPr>
            <p:cNvSpPr/>
            <p:nvPr/>
          </p:nvSpPr>
          <p:spPr>
            <a:xfrm>
              <a:off x="5936858" y="6379222"/>
              <a:ext cx="465138" cy="119504"/>
            </a:xfrm>
            <a:custGeom>
              <a:avLst/>
              <a:gdLst>
                <a:gd name="connsiteX0" fmla="*/ 392 w 465138"/>
                <a:gd name="connsiteY0" fmla="*/ 118945 h 119504"/>
                <a:gd name="connsiteX1" fmla="*/ 273442 w 465138"/>
                <a:gd name="connsiteY1" fmla="*/ 411 h 119504"/>
                <a:gd name="connsiteX2" fmla="*/ 463942 w 465138"/>
                <a:gd name="connsiteY2" fmla="*/ 78728 h 119504"/>
                <a:gd name="connsiteX3" fmla="*/ 336942 w 465138"/>
                <a:gd name="connsiteY3" fmla="*/ 46978 h 119504"/>
                <a:gd name="connsiteX4" fmla="*/ 392 w 465138"/>
                <a:gd name="connsiteY4" fmla="*/ 118945 h 1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38" h="119504">
                  <a:moveTo>
                    <a:pt x="392" y="118945"/>
                  </a:moveTo>
                  <a:cubicBezTo>
                    <a:pt x="-10191" y="111184"/>
                    <a:pt x="196184" y="7114"/>
                    <a:pt x="273442" y="411"/>
                  </a:cubicBezTo>
                  <a:cubicBezTo>
                    <a:pt x="350700" y="-6292"/>
                    <a:pt x="453359" y="70967"/>
                    <a:pt x="463942" y="78728"/>
                  </a:cubicBezTo>
                  <a:cubicBezTo>
                    <a:pt x="474525" y="86489"/>
                    <a:pt x="413495" y="42745"/>
                    <a:pt x="336942" y="46978"/>
                  </a:cubicBezTo>
                  <a:cubicBezTo>
                    <a:pt x="260389" y="51211"/>
                    <a:pt x="10975" y="126706"/>
                    <a:pt x="392" y="118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866ADAFB-2A54-4B74-9B9F-9859FEDE4EF0}"/>
                </a:ext>
              </a:extLst>
            </p:cNvPr>
            <p:cNvSpPr/>
            <p:nvPr/>
          </p:nvSpPr>
          <p:spPr>
            <a:xfrm>
              <a:off x="6498411" y="6443354"/>
              <a:ext cx="404103" cy="171722"/>
            </a:xfrm>
            <a:custGeom>
              <a:avLst/>
              <a:gdLst>
                <a:gd name="connsiteX0" fmla="*/ 8222 w 404103"/>
                <a:gd name="connsiteY0" fmla="*/ 4013 h 171722"/>
                <a:gd name="connsiteX1" fmla="*/ 84422 w 404103"/>
                <a:gd name="connsiteY1" fmla="*/ 18829 h 171722"/>
                <a:gd name="connsiteX2" fmla="*/ 313022 w 404103"/>
                <a:gd name="connsiteY2" fmla="*/ 71746 h 171722"/>
                <a:gd name="connsiteX3" fmla="*/ 404039 w 404103"/>
                <a:gd name="connsiteY3" fmla="*/ 171229 h 171722"/>
                <a:gd name="connsiteX4" fmla="*/ 321489 w 404103"/>
                <a:gd name="connsiteY4" fmla="*/ 105613 h 171722"/>
                <a:gd name="connsiteX5" fmla="*/ 8222 w 404103"/>
                <a:gd name="connsiteY5" fmla="*/ 4013 h 17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103" h="171722">
                  <a:moveTo>
                    <a:pt x="8222" y="4013"/>
                  </a:moveTo>
                  <a:cubicBezTo>
                    <a:pt x="-31289" y="-10451"/>
                    <a:pt x="84422" y="18829"/>
                    <a:pt x="84422" y="18829"/>
                  </a:cubicBezTo>
                  <a:cubicBezTo>
                    <a:pt x="135222" y="30118"/>
                    <a:pt x="259753" y="46346"/>
                    <a:pt x="313022" y="71746"/>
                  </a:cubicBezTo>
                  <a:cubicBezTo>
                    <a:pt x="366291" y="97146"/>
                    <a:pt x="402628" y="165584"/>
                    <a:pt x="404039" y="171229"/>
                  </a:cubicBezTo>
                  <a:cubicBezTo>
                    <a:pt x="405450" y="176874"/>
                    <a:pt x="383931" y="132777"/>
                    <a:pt x="321489" y="105613"/>
                  </a:cubicBezTo>
                  <a:cubicBezTo>
                    <a:pt x="259047" y="78449"/>
                    <a:pt x="47733" y="18477"/>
                    <a:pt x="8222" y="4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839EAE8A-B897-4338-B6F5-CC7E61E5C921}"/>
                </a:ext>
              </a:extLst>
            </p:cNvPr>
            <p:cNvSpPr/>
            <p:nvPr/>
          </p:nvSpPr>
          <p:spPr>
            <a:xfrm>
              <a:off x="6470577" y="6550613"/>
              <a:ext cx="549399" cy="261160"/>
            </a:xfrm>
            <a:custGeom>
              <a:avLst/>
              <a:gdLst>
                <a:gd name="connsiteX0" fmla="*/ 73 w 549399"/>
                <a:gd name="connsiteY0" fmla="*/ 8937 h 261160"/>
                <a:gd name="connsiteX1" fmla="*/ 222323 w 549399"/>
                <a:gd name="connsiteY1" fmla="*/ 6820 h 261160"/>
                <a:gd name="connsiteX2" fmla="*/ 315456 w 549399"/>
                <a:gd name="connsiteY2" fmla="*/ 99954 h 261160"/>
                <a:gd name="connsiteX3" fmla="*/ 539823 w 549399"/>
                <a:gd name="connsiteY3" fmla="*/ 256587 h 261160"/>
                <a:gd name="connsiteX4" fmla="*/ 491140 w 549399"/>
                <a:gd name="connsiteY4" fmla="*/ 212137 h 261160"/>
                <a:gd name="connsiteX5" fmla="*/ 336623 w 549399"/>
                <a:gd name="connsiteY5" fmla="*/ 138054 h 261160"/>
                <a:gd name="connsiteX6" fmla="*/ 199040 w 549399"/>
                <a:gd name="connsiteY6" fmla="*/ 23754 h 261160"/>
                <a:gd name="connsiteX7" fmla="*/ 73 w 549399"/>
                <a:gd name="connsiteY7" fmla="*/ 8937 h 2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399" h="261160">
                  <a:moveTo>
                    <a:pt x="73" y="8937"/>
                  </a:moveTo>
                  <a:cubicBezTo>
                    <a:pt x="3954" y="6115"/>
                    <a:pt x="169759" y="-8350"/>
                    <a:pt x="222323" y="6820"/>
                  </a:cubicBezTo>
                  <a:cubicBezTo>
                    <a:pt x="274887" y="21990"/>
                    <a:pt x="262539" y="58326"/>
                    <a:pt x="315456" y="99954"/>
                  </a:cubicBezTo>
                  <a:cubicBezTo>
                    <a:pt x="368373" y="141582"/>
                    <a:pt x="510542" y="237890"/>
                    <a:pt x="539823" y="256587"/>
                  </a:cubicBezTo>
                  <a:cubicBezTo>
                    <a:pt x="569104" y="275284"/>
                    <a:pt x="525007" y="231892"/>
                    <a:pt x="491140" y="212137"/>
                  </a:cubicBezTo>
                  <a:cubicBezTo>
                    <a:pt x="457273" y="192382"/>
                    <a:pt x="385306" y="169451"/>
                    <a:pt x="336623" y="138054"/>
                  </a:cubicBezTo>
                  <a:cubicBezTo>
                    <a:pt x="287940" y="106657"/>
                    <a:pt x="250193" y="45626"/>
                    <a:pt x="199040" y="23754"/>
                  </a:cubicBezTo>
                  <a:cubicBezTo>
                    <a:pt x="147887" y="1882"/>
                    <a:pt x="-3808" y="11759"/>
                    <a:pt x="73" y="8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9B5945AE-2D12-4D38-9171-4CC8D213F843}"/>
                </a:ext>
              </a:extLst>
            </p:cNvPr>
            <p:cNvSpPr/>
            <p:nvPr/>
          </p:nvSpPr>
          <p:spPr>
            <a:xfrm>
              <a:off x="5701517" y="6505783"/>
              <a:ext cx="327932" cy="173225"/>
            </a:xfrm>
            <a:custGeom>
              <a:avLst/>
              <a:gdLst>
                <a:gd name="connsiteX0" fmla="*/ 324633 w 327932"/>
                <a:gd name="connsiteY0" fmla="*/ 2967 h 173225"/>
                <a:gd name="connsiteX1" fmla="*/ 127783 w 327932"/>
                <a:gd name="connsiteY1" fmla="*/ 77050 h 173225"/>
                <a:gd name="connsiteX2" fmla="*/ 21950 w 327932"/>
                <a:gd name="connsiteY2" fmla="*/ 163834 h 173225"/>
                <a:gd name="connsiteX3" fmla="*/ 19833 w 327932"/>
                <a:gd name="connsiteY3" fmla="*/ 155367 h 173225"/>
                <a:gd name="connsiteX4" fmla="*/ 235733 w 327932"/>
                <a:gd name="connsiteY4" fmla="*/ 26250 h 173225"/>
                <a:gd name="connsiteX5" fmla="*/ 324633 w 327932"/>
                <a:gd name="connsiteY5" fmla="*/ 2967 h 1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32" h="173225">
                  <a:moveTo>
                    <a:pt x="324633" y="2967"/>
                  </a:moveTo>
                  <a:cubicBezTo>
                    <a:pt x="306641" y="11434"/>
                    <a:pt x="178230" y="50239"/>
                    <a:pt x="127783" y="77050"/>
                  </a:cubicBezTo>
                  <a:cubicBezTo>
                    <a:pt x="77336" y="103861"/>
                    <a:pt x="39942" y="150781"/>
                    <a:pt x="21950" y="163834"/>
                  </a:cubicBezTo>
                  <a:cubicBezTo>
                    <a:pt x="3958" y="176887"/>
                    <a:pt x="-15797" y="178298"/>
                    <a:pt x="19833" y="155367"/>
                  </a:cubicBezTo>
                  <a:cubicBezTo>
                    <a:pt x="55463" y="132436"/>
                    <a:pt x="188108" y="47769"/>
                    <a:pt x="235733" y="26250"/>
                  </a:cubicBezTo>
                  <a:cubicBezTo>
                    <a:pt x="283358" y="4731"/>
                    <a:pt x="342625" y="-5500"/>
                    <a:pt x="324633" y="2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BDA10F59-19C1-4844-8523-B63F965F8E19}"/>
                </a:ext>
              </a:extLst>
            </p:cNvPr>
            <p:cNvSpPr/>
            <p:nvPr/>
          </p:nvSpPr>
          <p:spPr>
            <a:xfrm>
              <a:off x="6008064" y="6713213"/>
              <a:ext cx="828769" cy="91974"/>
            </a:xfrm>
            <a:custGeom>
              <a:avLst/>
              <a:gdLst>
                <a:gd name="connsiteX0" fmla="*/ 9619 w 828769"/>
                <a:gd name="connsiteY0" fmla="*/ 854 h 91974"/>
                <a:gd name="connsiteX1" fmla="*/ 87936 w 828769"/>
                <a:gd name="connsiteY1" fmla="*/ 32604 h 91974"/>
                <a:gd name="connsiteX2" fmla="*/ 356753 w 828769"/>
                <a:gd name="connsiteY2" fmla="*/ 83404 h 91974"/>
                <a:gd name="connsiteX3" fmla="*/ 532436 w 828769"/>
                <a:gd name="connsiteY3" fmla="*/ 83404 h 91974"/>
                <a:gd name="connsiteX4" fmla="*/ 828769 w 828769"/>
                <a:gd name="connsiteY4" fmla="*/ 58004 h 91974"/>
                <a:gd name="connsiteX5" fmla="*/ 532436 w 828769"/>
                <a:gd name="connsiteY5" fmla="*/ 91870 h 91974"/>
                <a:gd name="connsiteX6" fmla="*/ 278436 w 828769"/>
                <a:gd name="connsiteY6" fmla="*/ 66470 h 91974"/>
                <a:gd name="connsiteX7" fmla="*/ 9619 w 828769"/>
                <a:gd name="connsiteY7" fmla="*/ 854 h 9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769" h="91974">
                  <a:moveTo>
                    <a:pt x="9619" y="854"/>
                  </a:moveTo>
                  <a:cubicBezTo>
                    <a:pt x="-22131" y="-4790"/>
                    <a:pt x="30080" y="18846"/>
                    <a:pt x="87936" y="32604"/>
                  </a:cubicBezTo>
                  <a:cubicBezTo>
                    <a:pt x="145792" y="46362"/>
                    <a:pt x="282670" y="74937"/>
                    <a:pt x="356753" y="83404"/>
                  </a:cubicBezTo>
                  <a:cubicBezTo>
                    <a:pt x="430836" y="91871"/>
                    <a:pt x="453767" y="87637"/>
                    <a:pt x="532436" y="83404"/>
                  </a:cubicBezTo>
                  <a:cubicBezTo>
                    <a:pt x="611105" y="79171"/>
                    <a:pt x="828769" y="56593"/>
                    <a:pt x="828769" y="58004"/>
                  </a:cubicBezTo>
                  <a:cubicBezTo>
                    <a:pt x="828769" y="59415"/>
                    <a:pt x="624158" y="90459"/>
                    <a:pt x="532436" y="91870"/>
                  </a:cubicBezTo>
                  <a:cubicBezTo>
                    <a:pt x="440714" y="93281"/>
                    <a:pt x="363808" y="80228"/>
                    <a:pt x="278436" y="66470"/>
                  </a:cubicBezTo>
                  <a:cubicBezTo>
                    <a:pt x="193064" y="52712"/>
                    <a:pt x="41369" y="6498"/>
                    <a:pt x="9619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A1657299-7418-4209-920D-A54CDE05F7D9}"/>
                </a:ext>
              </a:extLst>
            </p:cNvPr>
            <p:cNvSpPr/>
            <p:nvPr/>
          </p:nvSpPr>
          <p:spPr>
            <a:xfrm>
              <a:off x="5839663" y="6730932"/>
              <a:ext cx="405148" cy="187091"/>
            </a:xfrm>
            <a:custGeom>
              <a:avLst/>
              <a:gdLst>
                <a:gd name="connsiteX0" fmla="*/ 220 w 405148"/>
                <a:gd name="connsiteY0" fmla="*/ 68 h 187091"/>
                <a:gd name="connsiteX1" fmla="*/ 241520 w 405148"/>
                <a:gd name="connsiteY1" fmla="*/ 152468 h 187091"/>
                <a:gd name="connsiteX2" fmla="*/ 404504 w 405148"/>
                <a:gd name="connsiteY2" fmla="*/ 186335 h 187091"/>
                <a:gd name="connsiteX3" fmla="*/ 285970 w 405148"/>
                <a:gd name="connsiteY3" fmla="*/ 133418 h 187091"/>
                <a:gd name="connsiteX4" fmla="*/ 220 w 405148"/>
                <a:gd name="connsiteY4" fmla="*/ 68 h 18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8" h="187091">
                  <a:moveTo>
                    <a:pt x="220" y="68"/>
                  </a:moveTo>
                  <a:cubicBezTo>
                    <a:pt x="-7188" y="3243"/>
                    <a:pt x="174139" y="121424"/>
                    <a:pt x="241520" y="152468"/>
                  </a:cubicBezTo>
                  <a:cubicBezTo>
                    <a:pt x="308901" y="183512"/>
                    <a:pt x="397096" y="189510"/>
                    <a:pt x="404504" y="186335"/>
                  </a:cubicBezTo>
                  <a:cubicBezTo>
                    <a:pt x="411912" y="183160"/>
                    <a:pt x="354409" y="161288"/>
                    <a:pt x="285970" y="133418"/>
                  </a:cubicBezTo>
                  <a:cubicBezTo>
                    <a:pt x="217531" y="105549"/>
                    <a:pt x="7628" y="-3107"/>
                    <a:pt x="220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D053EECA-E522-4594-8D10-CDA30478D803}"/>
                </a:ext>
              </a:extLst>
            </p:cNvPr>
            <p:cNvSpPr/>
            <p:nvPr/>
          </p:nvSpPr>
          <p:spPr>
            <a:xfrm>
              <a:off x="6510854" y="6813361"/>
              <a:ext cx="397953" cy="152728"/>
            </a:xfrm>
            <a:custGeom>
              <a:avLst/>
              <a:gdLst>
                <a:gd name="connsiteX0" fmla="*/ 397946 w 397953"/>
                <a:gd name="connsiteY0" fmla="*/ 189 h 152728"/>
                <a:gd name="connsiteX1" fmla="*/ 188396 w 397953"/>
                <a:gd name="connsiteY1" fmla="*/ 78506 h 152728"/>
                <a:gd name="connsiteX2" fmla="*/ 13 w 397953"/>
                <a:gd name="connsiteY2" fmla="*/ 152589 h 152728"/>
                <a:gd name="connsiteX3" fmla="*/ 179929 w 397953"/>
                <a:gd name="connsiteY3" fmla="*/ 59456 h 152728"/>
                <a:gd name="connsiteX4" fmla="*/ 397946 w 397953"/>
                <a:gd name="connsiteY4" fmla="*/ 189 h 1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53" h="152728">
                  <a:moveTo>
                    <a:pt x="397946" y="189"/>
                  </a:moveTo>
                  <a:cubicBezTo>
                    <a:pt x="399357" y="3364"/>
                    <a:pt x="188396" y="78506"/>
                    <a:pt x="188396" y="78506"/>
                  </a:cubicBezTo>
                  <a:cubicBezTo>
                    <a:pt x="122074" y="103906"/>
                    <a:pt x="1424" y="155764"/>
                    <a:pt x="13" y="152589"/>
                  </a:cubicBezTo>
                  <a:cubicBezTo>
                    <a:pt x="-1398" y="149414"/>
                    <a:pt x="110079" y="84503"/>
                    <a:pt x="179929" y="59456"/>
                  </a:cubicBezTo>
                  <a:cubicBezTo>
                    <a:pt x="249779" y="34409"/>
                    <a:pt x="396535" y="-2986"/>
                    <a:pt x="397946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F339415F-C660-4E59-8384-0729E6F02D26}"/>
                </a:ext>
              </a:extLst>
            </p:cNvPr>
            <p:cNvSpPr/>
            <p:nvPr/>
          </p:nvSpPr>
          <p:spPr>
            <a:xfrm>
              <a:off x="6098448" y="6980517"/>
              <a:ext cx="623626" cy="25616"/>
            </a:xfrm>
            <a:custGeom>
              <a:avLst/>
              <a:gdLst>
                <a:gd name="connsiteX0" fmla="*/ 331985 w 623626"/>
                <a:gd name="connsiteY0" fmla="*/ 17183 h 25616"/>
                <a:gd name="connsiteX1" fmla="*/ 611385 w 623626"/>
                <a:gd name="connsiteY1" fmla="*/ 250 h 25616"/>
                <a:gd name="connsiteX2" fmla="*/ 577519 w 623626"/>
                <a:gd name="connsiteY2" fmla="*/ 6600 h 25616"/>
                <a:gd name="connsiteX3" fmla="*/ 3902 w 623626"/>
                <a:gd name="connsiteY3" fmla="*/ 23533 h 25616"/>
                <a:gd name="connsiteX4" fmla="*/ 331985 w 623626"/>
                <a:gd name="connsiteY4" fmla="*/ 17183 h 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26" h="25616">
                  <a:moveTo>
                    <a:pt x="331985" y="17183"/>
                  </a:moveTo>
                  <a:cubicBezTo>
                    <a:pt x="433232" y="13303"/>
                    <a:pt x="570463" y="2014"/>
                    <a:pt x="611385" y="250"/>
                  </a:cubicBezTo>
                  <a:cubicBezTo>
                    <a:pt x="652307" y="-1514"/>
                    <a:pt x="577519" y="6600"/>
                    <a:pt x="577519" y="6600"/>
                  </a:cubicBezTo>
                  <a:lnTo>
                    <a:pt x="3902" y="23533"/>
                  </a:lnTo>
                  <a:cubicBezTo>
                    <a:pt x="-35256" y="29530"/>
                    <a:pt x="230738" y="21063"/>
                    <a:pt x="331985" y="17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7128D4DC-BA37-4FCD-8A8C-F19A38893C75}"/>
                </a:ext>
              </a:extLst>
            </p:cNvPr>
            <p:cNvSpPr/>
            <p:nvPr/>
          </p:nvSpPr>
          <p:spPr>
            <a:xfrm>
              <a:off x="6961475" y="4735991"/>
              <a:ext cx="605718" cy="85760"/>
            </a:xfrm>
            <a:custGeom>
              <a:avLst/>
              <a:gdLst>
                <a:gd name="connsiteX0" fmla="*/ 1300 w 605718"/>
                <a:gd name="connsiteY0" fmla="*/ 36034 h 85760"/>
                <a:gd name="connsiteX1" fmla="*/ 102900 w 605718"/>
                <a:gd name="connsiteY1" fmla="*/ 36034 h 85760"/>
                <a:gd name="connsiteX2" fmla="*/ 436275 w 605718"/>
                <a:gd name="connsiteY2" fmla="*/ 1109 h 85760"/>
                <a:gd name="connsiteX3" fmla="*/ 601375 w 605718"/>
                <a:gd name="connsiteY3" fmla="*/ 83659 h 85760"/>
                <a:gd name="connsiteX4" fmla="*/ 522000 w 605718"/>
                <a:gd name="connsiteY4" fmla="*/ 58259 h 85760"/>
                <a:gd name="connsiteX5" fmla="*/ 156875 w 605718"/>
                <a:gd name="connsiteY5" fmla="*/ 26509 h 85760"/>
                <a:gd name="connsiteX6" fmla="*/ 1300 w 605718"/>
                <a:gd name="connsiteY6" fmla="*/ 36034 h 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718" h="85760">
                  <a:moveTo>
                    <a:pt x="1300" y="36034"/>
                  </a:moveTo>
                  <a:cubicBezTo>
                    <a:pt x="-7696" y="37621"/>
                    <a:pt x="30404" y="41855"/>
                    <a:pt x="102900" y="36034"/>
                  </a:cubicBezTo>
                  <a:cubicBezTo>
                    <a:pt x="175396" y="30213"/>
                    <a:pt x="353196" y="-6828"/>
                    <a:pt x="436275" y="1109"/>
                  </a:cubicBezTo>
                  <a:cubicBezTo>
                    <a:pt x="519354" y="9046"/>
                    <a:pt x="587088" y="74134"/>
                    <a:pt x="601375" y="83659"/>
                  </a:cubicBezTo>
                  <a:cubicBezTo>
                    <a:pt x="615662" y="93184"/>
                    <a:pt x="596083" y="67784"/>
                    <a:pt x="522000" y="58259"/>
                  </a:cubicBezTo>
                  <a:cubicBezTo>
                    <a:pt x="447917" y="48734"/>
                    <a:pt x="242600" y="29155"/>
                    <a:pt x="156875" y="26509"/>
                  </a:cubicBezTo>
                  <a:cubicBezTo>
                    <a:pt x="71150" y="23863"/>
                    <a:pt x="10296" y="34447"/>
                    <a:pt x="1300" y="36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CD1E95EC-D981-4295-874B-25F298AC274B}"/>
                </a:ext>
              </a:extLst>
            </p:cNvPr>
            <p:cNvSpPr/>
            <p:nvPr/>
          </p:nvSpPr>
          <p:spPr>
            <a:xfrm>
              <a:off x="5076465" y="4564734"/>
              <a:ext cx="578890" cy="169271"/>
            </a:xfrm>
            <a:custGeom>
              <a:avLst/>
              <a:gdLst>
                <a:gd name="connsiteX0" fmla="*/ 360 w 578890"/>
                <a:gd name="connsiteY0" fmla="*/ 169191 h 169271"/>
                <a:gd name="connsiteX1" fmla="*/ 311510 w 578890"/>
                <a:gd name="connsiteY1" fmla="*/ 26316 h 169271"/>
                <a:gd name="connsiteX2" fmla="*/ 578210 w 578890"/>
                <a:gd name="connsiteY2" fmla="*/ 42191 h 169271"/>
                <a:gd name="connsiteX3" fmla="*/ 375010 w 578890"/>
                <a:gd name="connsiteY3" fmla="*/ 4091 h 169271"/>
                <a:gd name="connsiteX4" fmla="*/ 360 w 578890"/>
                <a:gd name="connsiteY4" fmla="*/ 169191 h 16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90" h="169271">
                  <a:moveTo>
                    <a:pt x="360" y="169191"/>
                  </a:moveTo>
                  <a:cubicBezTo>
                    <a:pt x="-10223" y="172895"/>
                    <a:pt x="215202" y="47483"/>
                    <a:pt x="311510" y="26316"/>
                  </a:cubicBezTo>
                  <a:cubicBezTo>
                    <a:pt x="407818" y="5149"/>
                    <a:pt x="567627" y="45895"/>
                    <a:pt x="578210" y="42191"/>
                  </a:cubicBezTo>
                  <a:cubicBezTo>
                    <a:pt x="588793" y="38487"/>
                    <a:pt x="473964" y="-14959"/>
                    <a:pt x="375010" y="4091"/>
                  </a:cubicBezTo>
                  <a:cubicBezTo>
                    <a:pt x="276056" y="23141"/>
                    <a:pt x="10943" y="165487"/>
                    <a:pt x="360" y="169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78CBC1F-6123-4064-950F-C7972074A568}"/>
                </a:ext>
              </a:extLst>
            </p:cNvPr>
            <p:cNvSpPr/>
            <p:nvPr/>
          </p:nvSpPr>
          <p:spPr>
            <a:xfrm>
              <a:off x="5939928" y="4436320"/>
              <a:ext cx="982111" cy="273328"/>
            </a:xfrm>
            <a:custGeom>
              <a:avLst/>
              <a:gdLst>
                <a:gd name="connsiteX0" fmla="*/ 22722 w 982111"/>
                <a:gd name="connsiteY0" fmla="*/ 11855 h 273328"/>
                <a:gd name="connsiteX1" fmla="*/ 130672 w 982111"/>
                <a:gd name="connsiteY1" fmla="*/ 30905 h 273328"/>
                <a:gd name="connsiteX2" fmla="*/ 425947 w 982111"/>
                <a:gd name="connsiteY2" fmla="*/ 126155 h 273328"/>
                <a:gd name="connsiteX3" fmla="*/ 498972 w 982111"/>
                <a:gd name="connsiteY3" fmla="*/ 272205 h 273328"/>
                <a:gd name="connsiteX4" fmla="*/ 641847 w 982111"/>
                <a:gd name="connsiteY4" fmla="*/ 186480 h 273328"/>
                <a:gd name="connsiteX5" fmla="*/ 981572 w 982111"/>
                <a:gd name="connsiteY5" fmla="*/ 56305 h 273328"/>
                <a:gd name="connsiteX6" fmla="*/ 556122 w 982111"/>
                <a:gd name="connsiteY6" fmla="*/ 199180 h 273328"/>
                <a:gd name="connsiteX7" fmla="*/ 22722 w 982111"/>
                <a:gd name="connsiteY7" fmla="*/ 11855 h 27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111" h="273328">
                  <a:moveTo>
                    <a:pt x="22722" y="11855"/>
                  </a:moveTo>
                  <a:cubicBezTo>
                    <a:pt x="-48186" y="-16191"/>
                    <a:pt x="63468" y="11855"/>
                    <a:pt x="130672" y="30905"/>
                  </a:cubicBezTo>
                  <a:cubicBezTo>
                    <a:pt x="197876" y="49955"/>
                    <a:pt x="364564" y="85938"/>
                    <a:pt x="425947" y="126155"/>
                  </a:cubicBezTo>
                  <a:cubicBezTo>
                    <a:pt x="487330" y="166372"/>
                    <a:pt x="462989" y="262151"/>
                    <a:pt x="498972" y="272205"/>
                  </a:cubicBezTo>
                  <a:cubicBezTo>
                    <a:pt x="534955" y="282259"/>
                    <a:pt x="561414" y="222463"/>
                    <a:pt x="641847" y="186480"/>
                  </a:cubicBezTo>
                  <a:cubicBezTo>
                    <a:pt x="722280" y="150497"/>
                    <a:pt x="995860" y="54188"/>
                    <a:pt x="981572" y="56305"/>
                  </a:cubicBezTo>
                  <a:cubicBezTo>
                    <a:pt x="967285" y="58422"/>
                    <a:pt x="715401" y="204472"/>
                    <a:pt x="556122" y="199180"/>
                  </a:cubicBezTo>
                  <a:cubicBezTo>
                    <a:pt x="396843" y="193888"/>
                    <a:pt x="93630" y="39901"/>
                    <a:pt x="22722" y="11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D8217C84-C9BA-4421-B104-87E6B7F88D6B}"/>
                </a:ext>
              </a:extLst>
            </p:cNvPr>
            <p:cNvSpPr/>
            <p:nvPr/>
          </p:nvSpPr>
          <p:spPr>
            <a:xfrm>
              <a:off x="7465305" y="3466810"/>
              <a:ext cx="493601" cy="1563794"/>
            </a:xfrm>
            <a:custGeom>
              <a:avLst/>
              <a:gdLst>
                <a:gd name="connsiteX0" fmla="*/ 8645 w 493601"/>
                <a:gd name="connsiteY0" fmla="*/ 32040 h 1563794"/>
                <a:gd name="connsiteX1" fmla="*/ 141995 w 493601"/>
                <a:gd name="connsiteY1" fmla="*/ 324140 h 1563794"/>
                <a:gd name="connsiteX2" fmla="*/ 278520 w 493601"/>
                <a:gd name="connsiteY2" fmla="*/ 508290 h 1563794"/>
                <a:gd name="connsiteX3" fmla="*/ 484895 w 493601"/>
                <a:gd name="connsiteY3" fmla="*/ 1041690 h 1563794"/>
                <a:gd name="connsiteX4" fmla="*/ 449970 w 493601"/>
                <a:gd name="connsiteY4" fmla="*/ 1562390 h 1563794"/>
                <a:gd name="connsiteX5" fmla="*/ 402345 w 493601"/>
                <a:gd name="connsiteY5" fmla="*/ 1155990 h 1563794"/>
                <a:gd name="connsiteX6" fmla="*/ 8645 w 493601"/>
                <a:gd name="connsiteY6" fmla="*/ 32040 h 156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01" h="1563794">
                  <a:moveTo>
                    <a:pt x="8645" y="32040"/>
                  </a:moveTo>
                  <a:cubicBezTo>
                    <a:pt x="-34747" y="-106602"/>
                    <a:pt x="97016" y="244765"/>
                    <a:pt x="141995" y="324140"/>
                  </a:cubicBezTo>
                  <a:cubicBezTo>
                    <a:pt x="186974" y="403515"/>
                    <a:pt x="221370" y="388698"/>
                    <a:pt x="278520" y="508290"/>
                  </a:cubicBezTo>
                  <a:cubicBezTo>
                    <a:pt x="335670" y="627882"/>
                    <a:pt x="456320" y="866007"/>
                    <a:pt x="484895" y="1041690"/>
                  </a:cubicBezTo>
                  <a:cubicBezTo>
                    <a:pt x="513470" y="1217373"/>
                    <a:pt x="463728" y="1543340"/>
                    <a:pt x="449970" y="1562390"/>
                  </a:cubicBezTo>
                  <a:cubicBezTo>
                    <a:pt x="436212" y="1581440"/>
                    <a:pt x="474312" y="1404698"/>
                    <a:pt x="402345" y="1155990"/>
                  </a:cubicBezTo>
                  <a:cubicBezTo>
                    <a:pt x="330378" y="907282"/>
                    <a:pt x="52037" y="170682"/>
                    <a:pt x="8645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0F2FDE09-A687-4A18-9216-AE5E1E609E73}"/>
                </a:ext>
              </a:extLst>
            </p:cNvPr>
            <p:cNvSpPr/>
            <p:nvPr/>
          </p:nvSpPr>
          <p:spPr>
            <a:xfrm>
              <a:off x="5799623" y="2768745"/>
              <a:ext cx="1649630" cy="902666"/>
            </a:xfrm>
            <a:custGeom>
              <a:avLst/>
              <a:gdLst>
                <a:gd name="connsiteX0" fmla="*/ 4277 w 1649630"/>
                <a:gd name="connsiteY0" fmla="*/ 6205 h 902666"/>
                <a:gd name="connsiteX1" fmla="*/ 1020277 w 1649630"/>
                <a:gd name="connsiteY1" fmla="*/ 247505 h 902666"/>
                <a:gd name="connsiteX2" fmla="*/ 1617177 w 1649630"/>
                <a:gd name="connsiteY2" fmla="*/ 866630 h 902666"/>
                <a:gd name="connsiteX3" fmla="*/ 1556852 w 1649630"/>
                <a:gd name="connsiteY3" fmla="*/ 790430 h 902666"/>
                <a:gd name="connsiteX4" fmla="*/ 1442552 w 1649630"/>
                <a:gd name="connsiteY4" fmla="*/ 469755 h 902666"/>
                <a:gd name="connsiteX5" fmla="*/ 4277 w 1649630"/>
                <a:gd name="connsiteY5" fmla="*/ 6205 h 9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630" h="902666">
                  <a:moveTo>
                    <a:pt x="4277" y="6205"/>
                  </a:moveTo>
                  <a:cubicBezTo>
                    <a:pt x="-66102" y="-30837"/>
                    <a:pt x="751460" y="104101"/>
                    <a:pt x="1020277" y="247505"/>
                  </a:cubicBezTo>
                  <a:cubicBezTo>
                    <a:pt x="1289094" y="390909"/>
                    <a:pt x="1527748" y="776143"/>
                    <a:pt x="1617177" y="866630"/>
                  </a:cubicBezTo>
                  <a:cubicBezTo>
                    <a:pt x="1706606" y="957117"/>
                    <a:pt x="1585956" y="856576"/>
                    <a:pt x="1556852" y="790430"/>
                  </a:cubicBezTo>
                  <a:cubicBezTo>
                    <a:pt x="1527748" y="724284"/>
                    <a:pt x="1695494" y="601517"/>
                    <a:pt x="1442552" y="469755"/>
                  </a:cubicBezTo>
                  <a:cubicBezTo>
                    <a:pt x="1189610" y="337993"/>
                    <a:pt x="74656" y="43247"/>
                    <a:pt x="4277" y="6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B6AF03F4-55EA-43D3-B160-EE912D374994}"/>
                </a:ext>
              </a:extLst>
            </p:cNvPr>
            <p:cNvSpPr/>
            <p:nvPr/>
          </p:nvSpPr>
          <p:spPr>
            <a:xfrm>
              <a:off x="4359151" y="2844319"/>
              <a:ext cx="1634377" cy="527539"/>
            </a:xfrm>
            <a:custGeom>
              <a:avLst/>
              <a:gdLst>
                <a:gd name="connsiteX0" fmla="*/ 1632074 w 1634377"/>
                <a:gd name="connsiteY0" fmla="*/ 3656 h 527539"/>
                <a:gd name="connsiteX1" fmla="*/ 819274 w 1634377"/>
                <a:gd name="connsiteY1" fmla="*/ 51281 h 527539"/>
                <a:gd name="connsiteX2" fmla="*/ 454149 w 1634377"/>
                <a:gd name="connsiteY2" fmla="*/ 349731 h 527539"/>
                <a:gd name="connsiteX3" fmla="*/ 124 w 1634377"/>
                <a:gd name="connsiteY3" fmla="*/ 527531 h 527539"/>
                <a:gd name="connsiteX4" fmla="*/ 498599 w 1634377"/>
                <a:gd name="connsiteY4" fmla="*/ 356081 h 527539"/>
                <a:gd name="connsiteX5" fmla="*/ 1044699 w 1634377"/>
                <a:gd name="connsiteY5" fmla="*/ 92556 h 527539"/>
                <a:gd name="connsiteX6" fmla="*/ 1632074 w 1634377"/>
                <a:gd name="connsiteY6" fmla="*/ 3656 h 52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377" h="527539">
                  <a:moveTo>
                    <a:pt x="1632074" y="3656"/>
                  </a:moveTo>
                  <a:cubicBezTo>
                    <a:pt x="1594503" y="-3223"/>
                    <a:pt x="1015595" y="-6398"/>
                    <a:pt x="819274" y="51281"/>
                  </a:cubicBezTo>
                  <a:cubicBezTo>
                    <a:pt x="622953" y="108960"/>
                    <a:pt x="590674" y="270356"/>
                    <a:pt x="454149" y="349731"/>
                  </a:cubicBezTo>
                  <a:cubicBezTo>
                    <a:pt x="317624" y="429106"/>
                    <a:pt x="-7284" y="526473"/>
                    <a:pt x="124" y="527531"/>
                  </a:cubicBezTo>
                  <a:cubicBezTo>
                    <a:pt x="7532" y="528589"/>
                    <a:pt x="324503" y="428577"/>
                    <a:pt x="498599" y="356081"/>
                  </a:cubicBezTo>
                  <a:cubicBezTo>
                    <a:pt x="672695" y="283585"/>
                    <a:pt x="851553" y="149177"/>
                    <a:pt x="1044699" y="92556"/>
                  </a:cubicBezTo>
                  <a:cubicBezTo>
                    <a:pt x="1237845" y="35935"/>
                    <a:pt x="1669645" y="10535"/>
                    <a:pt x="1632074" y="3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9E9C00EE-D01E-4D32-8AF7-268A3B66A053}"/>
                </a:ext>
              </a:extLst>
            </p:cNvPr>
            <p:cNvSpPr/>
            <p:nvPr/>
          </p:nvSpPr>
          <p:spPr>
            <a:xfrm>
              <a:off x="4476743" y="3218060"/>
              <a:ext cx="684488" cy="296670"/>
            </a:xfrm>
            <a:custGeom>
              <a:avLst/>
              <a:gdLst>
                <a:gd name="connsiteX0" fmla="*/ 679457 w 684488"/>
                <a:gd name="connsiteY0" fmla="*/ 10915 h 296670"/>
                <a:gd name="connsiteX1" fmla="*/ 225432 w 684488"/>
                <a:gd name="connsiteY1" fmla="*/ 99815 h 296670"/>
                <a:gd name="connsiteX2" fmla="*/ 7 w 684488"/>
                <a:gd name="connsiteY2" fmla="*/ 296665 h 296670"/>
                <a:gd name="connsiteX3" fmla="*/ 231782 w 684488"/>
                <a:gd name="connsiteY3" fmla="*/ 93465 h 296670"/>
                <a:gd name="connsiteX4" fmla="*/ 454032 w 684488"/>
                <a:gd name="connsiteY4" fmla="*/ 10915 h 296670"/>
                <a:gd name="connsiteX5" fmla="*/ 679457 w 684488"/>
                <a:gd name="connsiteY5" fmla="*/ 10915 h 29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488" h="296670">
                  <a:moveTo>
                    <a:pt x="679457" y="10915"/>
                  </a:moveTo>
                  <a:cubicBezTo>
                    <a:pt x="641357" y="25732"/>
                    <a:pt x="338674" y="52190"/>
                    <a:pt x="225432" y="99815"/>
                  </a:cubicBezTo>
                  <a:cubicBezTo>
                    <a:pt x="112190" y="147440"/>
                    <a:pt x="-1051" y="297723"/>
                    <a:pt x="7" y="296665"/>
                  </a:cubicBezTo>
                  <a:cubicBezTo>
                    <a:pt x="1065" y="295607"/>
                    <a:pt x="156111" y="141090"/>
                    <a:pt x="231782" y="93465"/>
                  </a:cubicBezTo>
                  <a:cubicBezTo>
                    <a:pt x="307453" y="45840"/>
                    <a:pt x="378890" y="25203"/>
                    <a:pt x="454032" y="10915"/>
                  </a:cubicBezTo>
                  <a:cubicBezTo>
                    <a:pt x="529174" y="-3373"/>
                    <a:pt x="717557" y="-3902"/>
                    <a:pt x="679457" y="10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D6C6E0A2-FC04-4808-B3D8-38856C131B00}"/>
                </a:ext>
              </a:extLst>
            </p:cNvPr>
            <p:cNvSpPr/>
            <p:nvPr/>
          </p:nvSpPr>
          <p:spPr>
            <a:xfrm>
              <a:off x="4330694" y="3252515"/>
              <a:ext cx="929419" cy="430486"/>
            </a:xfrm>
            <a:custGeom>
              <a:avLst/>
              <a:gdLst>
                <a:gd name="connsiteX0" fmla="*/ 889006 w 929419"/>
                <a:gd name="connsiteY0" fmla="*/ 5035 h 430486"/>
                <a:gd name="connsiteX1" fmla="*/ 269881 w 929419"/>
                <a:gd name="connsiteY1" fmla="*/ 233635 h 430486"/>
                <a:gd name="connsiteX2" fmla="*/ 6 w 929419"/>
                <a:gd name="connsiteY2" fmla="*/ 430485 h 430486"/>
                <a:gd name="connsiteX3" fmla="*/ 263531 w 929419"/>
                <a:gd name="connsiteY3" fmla="*/ 236810 h 430486"/>
                <a:gd name="connsiteX4" fmla="*/ 803281 w 929419"/>
                <a:gd name="connsiteY4" fmla="*/ 87585 h 430486"/>
                <a:gd name="connsiteX5" fmla="*/ 889006 w 929419"/>
                <a:gd name="connsiteY5" fmla="*/ 5035 h 4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419" h="430486">
                  <a:moveTo>
                    <a:pt x="889006" y="5035"/>
                  </a:moveTo>
                  <a:cubicBezTo>
                    <a:pt x="800106" y="29377"/>
                    <a:pt x="418048" y="162727"/>
                    <a:pt x="269881" y="233635"/>
                  </a:cubicBezTo>
                  <a:cubicBezTo>
                    <a:pt x="121714" y="304543"/>
                    <a:pt x="1064" y="429956"/>
                    <a:pt x="6" y="430485"/>
                  </a:cubicBezTo>
                  <a:cubicBezTo>
                    <a:pt x="-1052" y="431014"/>
                    <a:pt x="129652" y="293960"/>
                    <a:pt x="263531" y="236810"/>
                  </a:cubicBezTo>
                  <a:cubicBezTo>
                    <a:pt x="397410" y="179660"/>
                    <a:pt x="699564" y="124627"/>
                    <a:pt x="803281" y="87585"/>
                  </a:cubicBezTo>
                  <a:cubicBezTo>
                    <a:pt x="906998" y="50543"/>
                    <a:pt x="977906" y="-19307"/>
                    <a:pt x="889006" y="5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E2EAFF5-1E72-4736-B2A5-0D90AE0608A5}"/>
                </a:ext>
              </a:extLst>
            </p:cNvPr>
            <p:cNvSpPr/>
            <p:nvPr/>
          </p:nvSpPr>
          <p:spPr>
            <a:xfrm>
              <a:off x="4237123" y="3427571"/>
              <a:ext cx="767461" cy="401991"/>
            </a:xfrm>
            <a:custGeom>
              <a:avLst/>
              <a:gdLst>
                <a:gd name="connsiteX0" fmla="*/ 766677 w 767461"/>
                <a:gd name="connsiteY0" fmla="*/ 1429 h 401991"/>
                <a:gd name="connsiteX1" fmla="*/ 455527 w 767461"/>
                <a:gd name="connsiteY1" fmla="*/ 195104 h 401991"/>
                <a:gd name="connsiteX2" fmla="*/ 1502 w 767461"/>
                <a:gd name="connsiteY2" fmla="*/ 385604 h 401991"/>
                <a:gd name="connsiteX3" fmla="*/ 312652 w 767461"/>
                <a:gd name="connsiteY3" fmla="*/ 341154 h 401991"/>
                <a:gd name="connsiteX4" fmla="*/ 414252 w 767461"/>
                <a:gd name="connsiteY4" fmla="*/ 401479 h 401991"/>
                <a:gd name="connsiteX5" fmla="*/ 366627 w 767461"/>
                <a:gd name="connsiteY5" fmla="*/ 299879 h 401991"/>
                <a:gd name="connsiteX6" fmla="*/ 766677 w 767461"/>
                <a:gd name="connsiteY6" fmla="*/ 1429 h 40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461" h="401991">
                  <a:moveTo>
                    <a:pt x="766677" y="1429"/>
                  </a:moveTo>
                  <a:cubicBezTo>
                    <a:pt x="781494" y="-16033"/>
                    <a:pt x="583056" y="131075"/>
                    <a:pt x="455527" y="195104"/>
                  </a:cubicBezTo>
                  <a:cubicBezTo>
                    <a:pt x="327998" y="259133"/>
                    <a:pt x="25314" y="361262"/>
                    <a:pt x="1502" y="385604"/>
                  </a:cubicBezTo>
                  <a:cubicBezTo>
                    <a:pt x="-22311" y="409946"/>
                    <a:pt x="243860" y="338508"/>
                    <a:pt x="312652" y="341154"/>
                  </a:cubicBezTo>
                  <a:cubicBezTo>
                    <a:pt x="381444" y="343800"/>
                    <a:pt x="405256" y="408358"/>
                    <a:pt x="414252" y="401479"/>
                  </a:cubicBezTo>
                  <a:cubicBezTo>
                    <a:pt x="423248" y="394600"/>
                    <a:pt x="305244" y="363379"/>
                    <a:pt x="366627" y="299879"/>
                  </a:cubicBezTo>
                  <a:cubicBezTo>
                    <a:pt x="428010" y="236379"/>
                    <a:pt x="751860" y="18891"/>
                    <a:pt x="766677" y="1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FF5F64A3-7DD0-496E-9537-BAF948B4E23E}"/>
                </a:ext>
              </a:extLst>
            </p:cNvPr>
            <p:cNvSpPr/>
            <p:nvPr/>
          </p:nvSpPr>
          <p:spPr>
            <a:xfrm>
              <a:off x="4450422" y="3844490"/>
              <a:ext cx="296213" cy="616877"/>
            </a:xfrm>
            <a:custGeom>
              <a:avLst/>
              <a:gdLst>
                <a:gd name="connsiteX0" fmla="*/ 296203 w 296213"/>
                <a:gd name="connsiteY0" fmla="*/ 3610 h 616877"/>
                <a:gd name="connsiteX1" fmla="*/ 73953 w 296213"/>
                <a:gd name="connsiteY1" fmla="*/ 397310 h 616877"/>
                <a:gd name="connsiteX2" fmla="*/ 26328 w 296213"/>
                <a:gd name="connsiteY2" fmla="*/ 549710 h 616877"/>
                <a:gd name="connsiteX3" fmla="*/ 928 w 296213"/>
                <a:gd name="connsiteY3" fmla="*/ 603685 h 616877"/>
                <a:gd name="connsiteX4" fmla="*/ 58078 w 296213"/>
                <a:gd name="connsiteY4" fmla="*/ 311585 h 616877"/>
                <a:gd name="connsiteX5" fmla="*/ 64428 w 296213"/>
                <a:gd name="connsiteY5" fmla="*/ 206810 h 616877"/>
                <a:gd name="connsiteX6" fmla="*/ 296203 w 296213"/>
                <a:gd name="connsiteY6" fmla="*/ 3610 h 6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213" h="616877">
                  <a:moveTo>
                    <a:pt x="296203" y="3610"/>
                  </a:moveTo>
                  <a:cubicBezTo>
                    <a:pt x="297791" y="35360"/>
                    <a:pt x="118932" y="306293"/>
                    <a:pt x="73953" y="397310"/>
                  </a:cubicBezTo>
                  <a:cubicBezTo>
                    <a:pt x="28974" y="488327"/>
                    <a:pt x="38499" y="515314"/>
                    <a:pt x="26328" y="549710"/>
                  </a:cubicBezTo>
                  <a:cubicBezTo>
                    <a:pt x="14157" y="584106"/>
                    <a:pt x="-4364" y="643373"/>
                    <a:pt x="928" y="603685"/>
                  </a:cubicBezTo>
                  <a:cubicBezTo>
                    <a:pt x="6220" y="563998"/>
                    <a:pt x="47495" y="377731"/>
                    <a:pt x="58078" y="311585"/>
                  </a:cubicBezTo>
                  <a:cubicBezTo>
                    <a:pt x="68661" y="245439"/>
                    <a:pt x="26328" y="254964"/>
                    <a:pt x="64428" y="206810"/>
                  </a:cubicBezTo>
                  <a:cubicBezTo>
                    <a:pt x="102528" y="158656"/>
                    <a:pt x="294615" y="-28140"/>
                    <a:pt x="296203" y="3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5A7EAFA0-2F24-4F9A-938C-46D88AC8384B}"/>
                </a:ext>
              </a:extLst>
            </p:cNvPr>
            <p:cNvSpPr/>
            <p:nvPr/>
          </p:nvSpPr>
          <p:spPr>
            <a:xfrm>
              <a:off x="4401251" y="4505081"/>
              <a:ext cx="116948" cy="605887"/>
            </a:xfrm>
            <a:custGeom>
              <a:avLst/>
              <a:gdLst>
                <a:gd name="connsiteX0" fmla="*/ 116774 w 116948"/>
                <a:gd name="connsiteY0" fmla="*/ 244 h 605887"/>
                <a:gd name="connsiteX1" fmla="*/ 34224 w 116948"/>
                <a:gd name="connsiteY1" fmla="*/ 251069 h 605887"/>
                <a:gd name="connsiteX2" fmla="*/ 40574 w 116948"/>
                <a:gd name="connsiteY2" fmla="*/ 600319 h 605887"/>
                <a:gd name="connsiteX3" fmla="*/ 11999 w 116948"/>
                <a:gd name="connsiteY3" fmla="*/ 447919 h 605887"/>
                <a:gd name="connsiteX4" fmla="*/ 8824 w 116948"/>
                <a:gd name="connsiteY4" fmla="*/ 209794 h 605887"/>
                <a:gd name="connsiteX5" fmla="*/ 116774 w 116948"/>
                <a:gd name="connsiteY5" fmla="*/ 244 h 60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48" h="605887">
                  <a:moveTo>
                    <a:pt x="116774" y="244"/>
                  </a:moveTo>
                  <a:cubicBezTo>
                    <a:pt x="121007" y="7123"/>
                    <a:pt x="46924" y="151057"/>
                    <a:pt x="34224" y="251069"/>
                  </a:cubicBezTo>
                  <a:cubicBezTo>
                    <a:pt x="21524" y="351081"/>
                    <a:pt x="44278" y="567511"/>
                    <a:pt x="40574" y="600319"/>
                  </a:cubicBezTo>
                  <a:cubicBezTo>
                    <a:pt x="36870" y="633127"/>
                    <a:pt x="17291" y="513006"/>
                    <a:pt x="11999" y="447919"/>
                  </a:cubicBezTo>
                  <a:cubicBezTo>
                    <a:pt x="6707" y="382832"/>
                    <a:pt x="-10226" y="285994"/>
                    <a:pt x="8824" y="209794"/>
                  </a:cubicBezTo>
                  <a:cubicBezTo>
                    <a:pt x="27874" y="133594"/>
                    <a:pt x="112541" y="-6635"/>
                    <a:pt x="11677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B92457B1-3F2B-44A9-89E6-7D9E6E155CFD}"/>
                </a:ext>
              </a:extLst>
            </p:cNvPr>
            <p:cNvSpPr/>
            <p:nvPr/>
          </p:nvSpPr>
          <p:spPr>
            <a:xfrm>
              <a:off x="4376569" y="4810026"/>
              <a:ext cx="180850" cy="1222415"/>
            </a:xfrm>
            <a:custGeom>
              <a:avLst/>
              <a:gdLst>
                <a:gd name="connsiteX0" fmla="*/ 179556 w 180850"/>
                <a:gd name="connsiteY0" fmla="*/ 412849 h 1222415"/>
                <a:gd name="connsiteX1" fmla="*/ 39856 w 180850"/>
                <a:gd name="connsiteY1" fmla="*/ 755749 h 1222415"/>
                <a:gd name="connsiteX2" fmla="*/ 14456 w 180850"/>
                <a:gd name="connsiteY2" fmla="*/ 1212949 h 1222415"/>
                <a:gd name="connsiteX3" fmla="*/ 4931 w 180850"/>
                <a:gd name="connsiteY3" fmla="*/ 1016099 h 1222415"/>
                <a:gd name="connsiteX4" fmla="*/ 93831 w 180850"/>
                <a:gd name="connsiteY4" fmla="*/ 447774 h 1222415"/>
                <a:gd name="connsiteX5" fmla="*/ 36681 w 180850"/>
                <a:gd name="connsiteY5" fmla="*/ 6449 h 1222415"/>
                <a:gd name="connsiteX6" fmla="*/ 106531 w 180850"/>
                <a:gd name="connsiteY6" fmla="*/ 200124 h 1222415"/>
                <a:gd name="connsiteX7" fmla="*/ 179556 w 180850"/>
                <a:gd name="connsiteY7" fmla="*/ 412849 h 122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50" h="1222415">
                  <a:moveTo>
                    <a:pt x="179556" y="412849"/>
                  </a:moveTo>
                  <a:cubicBezTo>
                    <a:pt x="168443" y="505453"/>
                    <a:pt x="67373" y="622399"/>
                    <a:pt x="39856" y="755749"/>
                  </a:cubicBezTo>
                  <a:cubicBezTo>
                    <a:pt x="12339" y="889099"/>
                    <a:pt x="20277" y="1169557"/>
                    <a:pt x="14456" y="1212949"/>
                  </a:cubicBezTo>
                  <a:cubicBezTo>
                    <a:pt x="8635" y="1256341"/>
                    <a:pt x="-8298" y="1143628"/>
                    <a:pt x="4931" y="1016099"/>
                  </a:cubicBezTo>
                  <a:cubicBezTo>
                    <a:pt x="18160" y="888570"/>
                    <a:pt x="88539" y="616049"/>
                    <a:pt x="93831" y="447774"/>
                  </a:cubicBezTo>
                  <a:cubicBezTo>
                    <a:pt x="99123" y="279499"/>
                    <a:pt x="34564" y="47724"/>
                    <a:pt x="36681" y="6449"/>
                  </a:cubicBezTo>
                  <a:cubicBezTo>
                    <a:pt x="38798" y="-34826"/>
                    <a:pt x="85893" y="132920"/>
                    <a:pt x="106531" y="200124"/>
                  </a:cubicBezTo>
                  <a:cubicBezTo>
                    <a:pt x="127168" y="267328"/>
                    <a:pt x="190669" y="320245"/>
                    <a:pt x="179556" y="412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156DBCFC-63D0-41B4-8BA3-3E6A29DCA903}"/>
                </a:ext>
              </a:extLst>
            </p:cNvPr>
            <p:cNvSpPr/>
            <p:nvPr/>
          </p:nvSpPr>
          <p:spPr>
            <a:xfrm>
              <a:off x="4139596" y="5191764"/>
              <a:ext cx="334807" cy="215437"/>
            </a:xfrm>
            <a:custGeom>
              <a:avLst/>
              <a:gdLst>
                <a:gd name="connsiteX0" fmla="*/ 333979 w 334807"/>
                <a:gd name="connsiteY0" fmla="*/ 215261 h 215437"/>
                <a:gd name="connsiteX1" fmla="*/ 213329 w 334807"/>
                <a:gd name="connsiteY1" fmla="*/ 2536 h 215437"/>
                <a:gd name="connsiteX2" fmla="*/ 604 w 334807"/>
                <a:gd name="connsiteY2" fmla="*/ 94611 h 215437"/>
                <a:gd name="connsiteX3" fmla="*/ 156179 w 334807"/>
                <a:gd name="connsiteY3" fmla="*/ 40636 h 215437"/>
                <a:gd name="connsiteX4" fmla="*/ 333979 w 334807"/>
                <a:gd name="connsiteY4" fmla="*/ 215261 h 2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07" h="215437">
                  <a:moveTo>
                    <a:pt x="333979" y="215261"/>
                  </a:moveTo>
                  <a:cubicBezTo>
                    <a:pt x="343504" y="208911"/>
                    <a:pt x="268891" y="22644"/>
                    <a:pt x="213329" y="2536"/>
                  </a:cubicBezTo>
                  <a:cubicBezTo>
                    <a:pt x="157766" y="-17572"/>
                    <a:pt x="10129" y="88261"/>
                    <a:pt x="604" y="94611"/>
                  </a:cubicBezTo>
                  <a:cubicBezTo>
                    <a:pt x="-8921" y="100961"/>
                    <a:pt x="96383" y="26349"/>
                    <a:pt x="156179" y="40636"/>
                  </a:cubicBezTo>
                  <a:cubicBezTo>
                    <a:pt x="215975" y="54923"/>
                    <a:pt x="324454" y="221611"/>
                    <a:pt x="333979" y="215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CA67B54A-F965-40E3-8D3A-26959DDFCFAD}"/>
                </a:ext>
              </a:extLst>
            </p:cNvPr>
            <p:cNvSpPr/>
            <p:nvPr/>
          </p:nvSpPr>
          <p:spPr>
            <a:xfrm>
              <a:off x="4126964" y="5314681"/>
              <a:ext cx="283226" cy="1321228"/>
            </a:xfrm>
            <a:custGeom>
              <a:avLst/>
              <a:gdLst>
                <a:gd name="connsiteX0" fmla="*/ 19586 w 283226"/>
                <a:gd name="connsiteY0" fmla="*/ 269 h 1321228"/>
                <a:gd name="connsiteX1" fmla="*/ 536 w 283226"/>
                <a:gd name="connsiteY1" fmla="*/ 308244 h 1321228"/>
                <a:gd name="connsiteX2" fmla="*/ 10061 w 283226"/>
                <a:gd name="connsiteY2" fmla="*/ 428894 h 1321228"/>
                <a:gd name="connsiteX3" fmla="*/ 57686 w 283226"/>
                <a:gd name="connsiteY3" fmla="*/ 695594 h 1321228"/>
                <a:gd name="connsiteX4" fmla="*/ 44986 w 283226"/>
                <a:gd name="connsiteY4" fmla="*/ 990869 h 1321228"/>
                <a:gd name="connsiteX5" fmla="*/ 73561 w 283226"/>
                <a:gd name="connsiteY5" fmla="*/ 1143269 h 1321228"/>
                <a:gd name="connsiteX6" fmla="*/ 283111 w 283226"/>
                <a:gd name="connsiteY6" fmla="*/ 1321069 h 1321228"/>
                <a:gd name="connsiteX7" fmla="*/ 102136 w 283226"/>
                <a:gd name="connsiteY7" fmla="*/ 1111519 h 1321228"/>
                <a:gd name="connsiteX8" fmla="*/ 32286 w 283226"/>
                <a:gd name="connsiteY8" fmla="*/ 365394 h 1321228"/>
                <a:gd name="connsiteX9" fmla="*/ 19586 w 283226"/>
                <a:gd name="connsiteY9" fmla="*/ 269 h 13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226" h="1321228">
                  <a:moveTo>
                    <a:pt x="19586" y="269"/>
                  </a:moveTo>
                  <a:cubicBezTo>
                    <a:pt x="14294" y="-9256"/>
                    <a:pt x="2123" y="236807"/>
                    <a:pt x="536" y="308244"/>
                  </a:cubicBezTo>
                  <a:cubicBezTo>
                    <a:pt x="-1052" y="379682"/>
                    <a:pt x="536" y="364336"/>
                    <a:pt x="10061" y="428894"/>
                  </a:cubicBezTo>
                  <a:cubicBezTo>
                    <a:pt x="19586" y="493452"/>
                    <a:pt x="51865" y="601932"/>
                    <a:pt x="57686" y="695594"/>
                  </a:cubicBezTo>
                  <a:cubicBezTo>
                    <a:pt x="63507" y="789256"/>
                    <a:pt x="42340" y="916257"/>
                    <a:pt x="44986" y="990869"/>
                  </a:cubicBezTo>
                  <a:cubicBezTo>
                    <a:pt x="47632" y="1065481"/>
                    <a:pt x="33874" y="1088236"/>
                    <a:pt x="73561" y="1143269"/>
                  </a:cubicBezTo>
                  <a:cubicBezTo>
                    <a:pt x="113248" y="1198302"/>
                    <a:pt x="278349" y="1326361"/>
                    <a:pt x="283111" y="1321069"/>
                  </a:cubicBezTo>
                  <a:cubicBezTo>
                    <a:pt x="287874" y="1315777"/>
                    <a:pt x="143940" y="1270798"/>
                    <a:pt x="102136" y="1111519"/>
                  </a:cubicBezTo>
                  <a:cubicBezTo>
                    <a:pt x="60332" y="952240"/>
                    <a:pt x="40753" y="555894"/>
                    <a:pt x="32286" y="365394"/>
                  </a:cubicBezTo>
                  <a:cubicBezTo>
                    <a:pt x="23819" y="174894"/>
                    <a:pt x="24878" y="9794"/>
                    <a:pt x="19586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B9EE2E2C-0E8B-4460-915C-9CC701FC45FB}"/>
                </a:ext>
              </a:extLst>
            </p:cNvPr>
            <p:cNvSpPr/>
            <p:nvPr/>
          </p:nvSpPr>
          <p:spPr>
            <a:xfrm>
              <a:off x="4224028" y="5302195"/>
              <a:ext cx="122634" cy="812127"/>
            </a:xfrm>
            <a:custGeom>
              <a:avLst/>
              <a:gdLst>
                <a:gd name="connsiteX0" fmla="*/ 33647 w 122634"/>
                <a:gd name="connsiteY0" fmla="*/ 55 h 812127"/>
                <a:gd name="connsiteX1" fmla="*/ 74922 w 122634"/>
                <a:gd name="connsiteY1" fmla="*/ 168330 h 812127"/>
                <a:gd name="connsiteX2" fmla="*/ 17772 w 122634"/>
                <a:gd name="connsiteY2" fmla="*/ 336605 h 812127"/>
                <a:gd name="connsiteX3" fmla="*/ 5072 w 122634"/>
                <a:gd name="connsiteY3" fmla="*/ 441380 h 812127"/>
                <a:gd name="connsiteX4" fmla="*/ 93972 w 122634"/>
                <a:gd name="connsiteY4" fmla="*/ 803330 h 812127"/>
                <a:gd name="connsiteX5" fmla="*/ 52697 w 122634"/>
                <a:gd name="connsiteY5" fmla="*/ 673155 h 812127"/>
                <a:gd name="connsiteX6" fmla="*/ 27297 w 122634"/>
                <a:gd name="connsiteY6" fmla="*/ 371530 h 812127"/>
                <a:gd name="connsiteX7" fmla="*/ 122547 w 122634"/>
                <a:gd name="connsiteY7" fmla="*/ 152455 h 812127"/>
                <a:gd name="connsiteX8" fmla="*/ 33647 w 122634"/>
                <a:gd name="connsiteY8" fmla="*/ 55 h 8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34" h="812127">
                  <a:moveTo>
                    <a:pt x="33647" y="55"/>
                  </a:moveTo>
                  <a:cubicBezTo>
                    <a:pt x="25710" y="2701"/>
                    <a:pt x="77568" y="112238"/>
                    <a:pt x="74922" y="168330"/>
                  </a:cubicBezTo>
                  <a:cubicBezTo>
                    <a:pt x="72276" y="224422"/>
                    <a:pt x="29414" y="291097"/>
                    <a:pt x="17772" y="336605"/>
                  </a:cubicBezTo>
                  <a:cubicBezTo>
                    <a:pt x="6130" y="382113"/>
                    <a:pt x="-7628" y="363593"/>
                    <a:pt x="5072" y="441380"/>
                  </a:cubicBezTo>
                  <a:cubicBezTo>
                    <a:pt x="17772" y="519168"/>
                    <a:pt x="86035" y="764701"/>
                    <a:pt x="93972" y="803330"/>
                  </a:cubicBezTo>
                  <a:cubicBezTo>
                    <a:pt x="101910" y="841959"/>
                    <a:pt x="63810" y="745122"/>
                    <a:pt x="52697" y="673155"/>
                  </a:cubicBezTo>
                  <a:cubicBezTo>
                    <a:pt x="41585" y="601188"/>
                    <a:pt x="15655" y="458313"/>
                    <a:pt x="27297" y="371530"/>
                  </a:cubicBezTo>
                  <a:cubicBezTo>
                    <a:pt x="38939" y="284747"/>
                    <a:pt x="119372" y="214897"/>
                    <a:pt x="122547" y="152455"/>
                  </a:cubicBezTo>
                  <a:cubicBezTo>
                    <a:pt x="125722" y="90013"/>
                    <a:pt x="41584" y="-2591"/>
                    <a:pt x="33647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B1ED9C5E-958D-4B42-B08C-3654F11E865B}"/>
                </a:ext>
              </a:extLst>
            </p:cNvPr>
            <p:cNvSpPr/>
            <p:nvPr/>
          </p:nvSpPr>
          <p:spPr>
            <a:xfrm>
              <a:off x="7875352" y="5609449"/>
              <a:ext cx="197153" cy="529042"/>
            </a:xfrm>
            <a:custGeom>
              <a:avLst/>
              <a:gdLst>
                <a:gd name="connsiteX0" fmla="*/ 4998 w 197153"/>
                <a:gd name="connsiteY0" fmla="*/ 6068 h 529042"/>
                <a:gd name="connsiteX1" fmla="*/ 57915 w 197153"/>
                <a:gd name="connsiteY1" fmla="*/ 8184 h 529042"/>
                <a:gd name="connsiteX2" fmla="*/ 140465 w 197153"/>
                <a:gd name="connsiteY2" fmla="*/ 16651 h 529042"/>
                <a:gd name="connsiteX3" fmla="*/ 148931 w 197153"/>
                <a:gd name="connsiteY3" fmla="*/ 205034 h 529042"/>
                <a:gd name="connsiteX4" fmla="*/ 89665 w 197153"/>
                <a:gd name="connsiteY4" fmla="*/ 528884 h 529042"/>
                <a:gd name="connsiteX5" fmla="*/ 174331 w 197153"/>
                <a:gd name="connsiteY5" fmla="*/ 245251 h 529042"/>
                <a:gd name="connsiteX6" fmla="*/ 184915 w 197153"/>
                <a:gd name="connsiteY6" fmla="*/ 31468 h 529042"/>
                <a:gd name="connsiteX7" fmla="*/ 4998 w 197153"/>
                <a:gd name="connsiteY7" fmla="*/ 6068 h 52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53" h="529042">
                  <a:moveTo>
                    <a:pt x="4998" y="6068"/>
                  </a:moveTo>
                  <a:cubicBezTo>
                    <a:pt x="-16169" y="2187"/>
                    <a:pt x="35337" y="6420"/>
                    <a:pt x="57915" y="8184"/>
                  </a:cubicBezTo>
                  <a:cubicBezTo>
                    <a:pt x="80493" y="9948"/>
                    <a:pt x="125296" y="-16157"/>
                    <a:pt x="140465" y="16651"/>
                  </a:cubicBezTo>
                  <a:cubicBezTo>
                    <a:pt x="155634" y="49459"/>
                    <a:pt x="157398" y="119662"/>
                    <a:pt x="148931" y="205034"/>
                  </a:cubicBezTo>
                  <a:cubicBezTo>
                    <a:pt x="140464" y="290406"/>
                    <a:pt x="85432" y="522181"/>
                    <a:pt x="89665" y="528884"/>
                  </a:cubicBezTo>
                  <a:cubicBezTo>
                    <a:pt x="93898" y="535587"/>
                    <a:pt x="158456" y="328154"/>
                    <a:pt x="174331" y="245251"/>
                  </a:cubicBezTo>
                  <a:cubicBezTo>
                    <a:pt x="190206" y="162348"/>
                    <a:pt x="210668" y="69215"/>
                    <a:pt x="184915" y="31468"/>
                  </a:cubicBezTo>
                  <a:cubicBezTo>
                    <a:pt x="159162" y="-6279"/>
                    <a:pt x="26165" y="9949"/>
                    <a:pt x="4998" y="6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0AF7AEA6-DA94-4B06-AD23-755788932DAB}"/>
                </a:ext>
              </a:extLst>
            </p:cNvPr>
            <p:cNvSpPr/>
            <p:nvPr/>
          </p:nvSpPr>
          <p:spPr>
            <a:xfrm>
              <a:off x="4324879" y="5331948"/>
              <a:ext cx="266533" cy="1708866"/>
            </a:xfrm>
            <a:custGeom>
              <a:avLst/>
              <a:gdLst>
                <a:gd name="connsiteX0" fmla="*/ 151871 w 266533"/>
                <a:gd name="connsiteY0" fmla="*/ 52852 h 1708866"/>
                <a:gd name="connsiteX1" fmla="*/ 126471 w 266533"/>
                <a:gd name="connsiteY1" fmla="*/ 122702 h 1708866"/>
                <a:gd name="connsiteX2" fmla="*/ 31221 w 266533"/>
                <a:gd name="connsiteY2" fmla="*/ 475127 h 1708866"/>
                <a:gd name="connsiteX3" fmla="*/ 47096 w 266533"/>
                <a:gd name="connsiteY3" fmla="*/ 510052 h 1708866"/>
                <a:gd name="connsiteX4" fmla="*/ 31221 w 266533"/>
                <a:gd name="connsiteY4" fmla="*/ 783102 h 1708866"/>
                <a:gd name="connsiteX5" fmla="*/ 2646 w 266533"/>
                <a:gd name="connsiteY5" fmla="*/ 1135527 h 1708866"/>
                <a:gd name="connsiteX6" fmla="*/ 104246 w 266533"/>
                <a:gd name="connsiteY6" fmla="*/ 1138702 h 1708866"/>
                <a:gd name="connsiteX7" fmla="*/ 85196 w 266533"/>
                <a:gd name="connsiteY7" fmla="*/ 1221252 h 1708866"/>
                <a:gd name="connsiteX8" fmla="*/ 139171 w 266533"/>
                <a:gd name="connsiteY8" fmla="*/ 1278402 h 1708866"/>
                <a:gd name="connsiteX9" fmla="*/ 116946 w 266533"/>
                <a:gd name="connsiteY9" fmla="*/ 1329202 h 1708866"/>
                <a:gd name="connsiteX10" fmla="*/ 177271 w 266533"/>
                <a:gd name="connsiteY10" fmla="*/ 1364127 h 1708866"/>
                <a:gd name="connsiteX11" fmla="*/ 129646 w 266533"/>
                <a:gd name="connsiteY11" fmla="*/ 1437152 h 1708866"/>
                <a:gd name="connsiteX12" fmla="*/ 189971 w 266533"/>
                <a:gd name="connsiteY12" fmla="*/ 1437152 h 1708866"/>
                <a:gd name="connsiteX13" fmla="*/ 183621 w 266533"/>
                <a:gd name="connsiteY13" fmla="*/ 1472077 h 1708866"/>
                <a:gd name="connsiteX14" fmla="*/ 199496 w 266533"/>
                <a:gd name="connsiteY14" fmla="*/ 1614952 h 1708866"/>
                <a:gd name="connsiteX15" fmla="*/ 266171 w 266533"/>
                <a:gd name="connsiteY15" fmla="*/ 1707027 h 1708866"/>
                <a:gd name="connsiteX16" fmla="*/ 221721 w 266533"/>
                <a:gd name="connsiteY16" fmla="*/ 1532402 h 1708866"/>
                <a:gd name="connsiteX17" fmla="*/ 129646 w 266533"/>
                <a:gd name="connsiteY17" fmla="*/ 1157752 h 1708866"/>
                <a:gd name="connsiteX18" fmla="*/ 113771 w 266533"/>
                <a:gd name="connsiteY18" fmla="*/ 865652 h 1708866"/>
                <a:gd name="connsiteX19" fmla="*/ 151871 w 266533"/>
                <a:gd name="connsiteY19" fmla="*/ 52852 h 170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6533" h="1708866">
                  <a:moveTo>
                    <a:pt x="151871" y="52852"/>
                  </a:moveTo>
                  <a:cubicBezTo>
                    <a:pt x="153988" y="-70973"/>
                    <a:pt x="146579" y="52323"/>
                    <a:pt x="126471" y="122702"/>
                  </a:cubicBezTo>
                  <a:cubicBezTo>
                    <a:pt x="106363" y="193081"/>
                    <a:pt x="44450" y="410569"/>
                    <a:pt x="31221" y="475127"/>
                  </a:cubicBezTo>
                  <a:cubicBezTo>
                    <a:pt x="17992" y="539685"/>
                    <a:pt x="47096" y="458723"/>
                    <a:pt x="47096" y="510052"/>
                  </a:cubicBezTo>
                  <a:cubicBezTo>
                    <a:pt x="47096" y="561381"/>
                    <a:pt x="38629" y="678856"/>
                    <a:pt x="31221" y="783102"/>
                  </a:cubicBezTo>
                  <a:cubicBezTo>
                    <a:pt x="23813" y="887348"/>
                    <a:pt x="-9525" y="1076260"/>
                    <a:pt x="2646" y="1135527"/>
                  </a:cubicBezTo>
                  <a:cubicBezTo>
                    <a:pt x="14817" y="1194794"/>
                    <a:pt x="90488" y="1124414"/>
                    <a:pt x="104246" y="1138702"/>
                  </a:cubicBezTo>
                  <a:cubicBezTo>
                    <a:pt x="118004" y="1152990"/>
                    <a:pt x="79375" y="1197969"/>
                    <a:pt x="85196" y="1221252"/>
                  </a:cubicBezTo>
                  <a:cubicBezTo>
                    <a:pt x="91017" y="1244535"/>
                    <a:pt x="133879" y="1260410"/>
                    <a:pt x="139171" y="1278402"/>
                  </a:cubicBezTo>
                  <a:cubicBezTo>
                    <a:pt x="144463" y="1296394"/>
                    <a:pt x="110596" y="1314914"/>
                    <a:pt x="116946" y="1329202"/>
                  </a:cubicBezTo>
                  <a:cubicBezTo>
                    <a:pt x="123296" y="1343490"/>
                    <a:pt x="175154" y="1346135"/>
                    <a:pt x="177271" y="1364127"/>
                  </a:cubicBezTo>
                  <a:cubicBezTo>
                    <a:pt x="179388" y="1382119"/>
                    <a:pt x="127529" y="1424981"/>
                    <a:pt x="129646" y="1437152"/>
                  </a:cubicBezTo>
                  <a:cubicBezTo>
                    <a:pt x="131763" y="1449323"/>
                    <a:pt x="180975" y="1431331"/>
                    <a:pt x="189971" y="1437152"/>
                  </a:cubicBezTo>
                  <a:cubicBezTo>
                    <a:pt x="198967" y="1442973"/>
                    <a:pt x="182034" y="1442444"/>
                    <a:pt x="183621" y="1472077"/>
                  </a:cubicBezTo>
                  <a:cubicBezTo>
                    <a:pt x="185208" y="1501710"/>
                    <a:pt x="185738" y="1575794"/>
                    <a:pt x="199496" y="1614952"/>
                  </a:cubicBezTo>
                  <a:cubicBezTo>
                    <a:pt x="213254" y="1654110"/>
                    <a:pt x="262467" y="1720785"/>
                    <a:pt x="266171" y="1707027"/>
                  </a:cubicBezTo>
                  <a:cubicBezTo>
                    <a:pt x="269875" y="1693269"/>
                    <a:pt x="244475" y="1623948"/>
                    <a:pt x="221721" y="1532402"/>
                  </a:cubicBezTo>
                  <a:cubicBezTo>
                    <a:pt x="198967" y="1440856"/>
                    <a:pt x="147638" y="1268877"/>
                    <a:pt x="129646" y="1157752"/>
                  </a:cubicBezTo>
                  <a:cubicBezTo>
                    <a:pt x="111654" y="1046627"/>
                    <a:pt x="113242" y="1049273"/>
                    <a:pt x="113771" y="865652"/>
                  </a:cubicBezTo>
                  <a:cubicBezTo>
                    <a:pt x="114300" y="682031"/>
                    <a:pt x="149754" y="176677"/>
                    <a:pt x="151871" y="52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9FCEAE9A-C74E-4EE5-B981-DE2AA63BB828}"/>
                </a:ext>
              </a:extLst>
            </p:cNvPr>
            <p:cNvSpPr/>
            <p:nvPr/>
          </p:nvSpPr>
          <p:spPr>
            <a:xfrm>
              <a:off x="7549225" y="6168871"/>
              <a:ext cx="452302" cy="1308511"/>
            </a:xfrm>
            <a:custGeom>
              <a:avLst/>
              <a:gdLst>
                <a:gd name="connsiteX0" fmla="*/ 445425 w 452302"/>
                <a:gd name="connsiteY0" fmla="*/ 16029 h 1308511"/>
                <a:gd name="connsiteX1" fmla="*/ 321600 w 452302"/>
                <a:gd name="connsiteY1" fmla="*/ 352579 h 1308511"/>
                <a:gd name="connsiteX2" fmla="*/ 261275 w 452302"/>
                <a:gd name="connsiteY2" fmla="*/ 558954 h 1308511"/>
                <a:gd name="connsiteX3" fmla="*/ 312075 w 452302"/>
                <a:gd name="connsiteY3" fmla="*/ 282729 h 1308511"/>
                <a:gd name="connsiteX4" fmla="*/ 289850 w 452302"/>
                <a:gd name="connsiteY4" fmla="*/ 733579 h 1308511"/>
                <a:gd name="connsiteX5" fmla="*/ 289850 w 452302"/>
                <a:gd name="connsiteY5" fmla="*/ 546254 h 1308511"/>
                <a:gd name="connsiteX6" fmla="*/ 239050 w 452302"/>
                <a:gd name="connsiteY6" fmla="*/ 822479 h 1308511"/>
                <a:gd name="connsiteX7" fmla="*/ 248575 w 452302"/>
                <a:gd name="connsiteY7" fmla="*/ 787554 h 1308511"/>
                <a:gd name="connsiteX8" fmla="*/ 191425 w 452302"/>
                <a:gd name="connsiteY8" fmla="*/ 901854 h 1308511"/>
                <a:gd name="connsiteX9" fmla="*/ 172375 w 452302"/>
                <a:gd name="connsiteY9" fmla="*/ 1051079 h 1308511"/>
                <a:gd name="connsiteX10" fmla="*/ 42200 w 452302"/>
                <a:gd name="connsiteY10" fmla="*/ 1200304 h 1308511"/>
                <a:gd name="connsiteX11" fmla="*/ 45375 w 452302"/>
                <a:gd name="connsiteY11" fmla="*/ 1308254 h 1308511"/>
                <a:gd name="connsiteX12" fmla="*/ 925 w 452302"/>
                <a:gd name="connsiteY12" fmla="*/ 1219354 h 1308511"/>
                <a:gd name="connsiteX13" fmla="*/ 93000 w 452302"/>
                <a:gd name="connsiteY13" fmla="*/ 911379 h 1308511"/>
                <a:gd name="connsiteX14" fmla="*/ 445425 w 452302"/>
                <a:gd name="connsiteY14" fmla="*/ 16029 h 13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302" h="1308511">
                  <a:moveTo>
                    <a:pt x="445425" y="16029"/>
                  </a:moveTo>
                  <a:cubicBezTo>
                    <a:pt x="483525" y="-77104"/>
                    <a:pt x="352292" y="262092"/>
                    <a:pt x="321600" y="352579"/>
                  </a:cubicBezTo>
                  <a:cubicBezTo>
                    <a:pt x="290908" y="443066"/>
                    <a:pt x="262862" y="570596"/>
                    <a:pt x="261275" y="558954"/>
                  </a:cubicBezTo>
                  <a:cubicBezTo>
                    <a:pt x="259688" y="547312"/>
                    <a:pt x="307313" y="253625"/>
                    <a:pt x="312075" y="282729"/>
                  </a:cubicBezTo>
                  <a:cubicBezTo>
                    <a:pt x="316837" y="311833"/>
                    <a:pt x="293554" y="689658"/>
                    <a:pt x="289850" y="733579"/>
                  </a:cubicBezTo>
                  <a:cubicBezTo>
                    <a:pt x="286146" y="777500"/>
                    <a:pt x="298317" y="531437"/>
                    <a:pt x="289850" y="546254"/>
                  </a:cubicBezTo>
                  <a:cubicBezTo>
                    <a:pt x="281383" y="561071"/>
                    <a:pt x="245929" y="782262"/>
                    <a:pt x="239050" y="822479"/>
                  </a:cubicBezTo>
                  <a:cubicBezTo>
                    <a:pt x="232171" y="862696"/>
                    <a:pt x="256512" y="774325"/>
                    <a:pt x="248575" y="787554"/>
                  </a:cubicBezTo>
                  <a:cubicBezTo>
                    <a:pt x="240638" y="800783"/>
                    <a:pt x="204125" y="857933"/>
                    <a:pt x="191425" y="901854"/>
                  </a:cubicBezTo>
                  <a:cubicBezTo>
                    <a:pt x="178725" y="945775"/>
                    <a:pt x="197246" y="1001337"/>
                    <a:pt x="172375" y="1051079"/>
                  </a:cubicBezTo>
                  <a:cubicBezTo>
                    <a:pt x="147504" y="1100821"/>
                    <a:pt x="63367" y="1157442"/>
                    <a:pt x="42200" y="1200304"/>
                  </a:cubicBezTo>
                  <a:cubicBezTo>
                    <a:pt x="21033" y="1243167"/>
                    <a:pt x="52254" y="1305079"/>
                    <a:pt x="45375" y="1308254"/>
                  </a:cubicBezTo>
                  <a:cubicBezTo>
                    <a:pt x="38496" y="1311429"/>
                    <a:pt x="-7012" y="1285500"/>
                    <a:pt x="925" y="1219354"/>
                  </a:cubicBezTo>
                  <a:cubicBezTo>
                    <a:pt x="8862" y="1153208"/>
                    <a:pt x="22621" y="1104525"/>
                    <a:pt x="93000" y="911379"/>
                  </a:cubicBezTo>
                  <a:cubicBezTo>
                    <a:pt x="163379" y="718233"/>
                    <a:pt x="407325" y="109162"/>
                    <a:pt x="445425" y="16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C4B07F6A-2423-49B7-A3DC-191384B87064}"/>
              </a:ext>
            </a:extLst>
          </p:cNvPr>
          <p:cNvSpPr/>
          <p:nvPr/>
        </p:nvSpPr>
        <p:spPr>
          <a:xfrm>
            <a:off x="5190620" y="6085414"/>
            <a:ext cx="1090249" cy="1125306"/>
          </a:xfrm>
          <a:custGeom>
            <a:avLst/>
            <a:gdLst>
              <a:gd name="connsiteX0" fmla="*/ 845055 w 1090249"/>
              <a:gd name="connsiteY0" fmla="*/ 1061 h 1125306"/>
              <a:gd name="connsiteX1" fmla="*/ 940305 w 1090249"/>
              <a:gd name="connsiteY1" fmla="*/ 48686 h 1125306"/>
              <a:gd name="connsiteX2" fmla="*/ 933955 w 1090249"/>
              <a:gd name="connsiteY2" fmla="*/ 102661 h 1125306"/>
              <a:gd name="connsiteX3" fmla="*/ 365630 w 1090249"/>
              <a:gd name="connsiteY3" fmla="*/ 248711 h 1125306"/>
              <a:gd name="connsiteX4" fmla="*/ 349755 w 1090249"/>
              <a:gd name="connsiteY4" fmla="*/ 458261 h 1125306"/>
              <a:gd name="connsiteX5" fmla="*/ 229105 w 1090249"/>
              <a:gd name="connsiteY5" fmla="*/ 797986 h 1125306"/>
              <a:gd name="connsiteX6" fmla="*/ 98930 w 1090249"/>
              <a:gd name="connsiteY6" fmla="*/ 953561 h 1125306"/>
              <a:gd name="connsiteX7" fmla="*/ 32255 w 1090249"/>
              <a:gd name="connsiteY7" fmla="*/ 1017061 h 1125306"/>
              <a:gd name="connsiteX8" fmla="*/ 10030 w 1090249"/>
              <a:gd name="connsiteY8" fmla="*/ 1112311 h 1125306"/>
              <a:gd name="connsiteX9" fmla="*/ 194180 w 1090249"/>
              <a:gd name="connsiteY9" fmla="*/ 702736 h 1125306"/>
              <a:gd name="connsiteX10" fmla="*/ 286255 w 1090249"/>
              <a:gd name="connsiteY10" fmla="*/ 324911 h 1125306"/>
              <a:gd name="connsiteX11" fmla="*/ 768855 w 1090249"/>
              <a:gd name="connsiteY11" fmla="*/ 197911 h 1125306"/>
              <a:gd name="connsiteX12" fmla="*/ 1089530 w 1090249"/>
              <a:gd name="connsiteY12" fmla="*/ 96311 h 1125306"/>
              <a:gd name="connsiteX13" fmla="*/ 845055 w 1090249"/>
              <a:gd name="connsiteY13" fmla="*/ 1061 h 112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0249" h="1125306">
                <a:moveTo>
                  <a:pt x="845055" y="1061"/>
                </a:moveTo>
                <a:cubicBezTo>
                  <a:pt x="820184" y="-6876"/>
                  <a:pt x="925488" y="31753"/>
                  <a:pt x="940305" y="48686"/>
                </a:cubicBezTo>
                <a:cubicBezTo>
                  <a:pt x="955122" y="65619"/>
                  <a:pt x="1029734" y="69324"/>
                  <a:pt x="933955" y="102661"/>
                </a:cubicBezTo>
                <a:cubicBezTo>
                  <a:pt x="838176" y="135998"/>
                  <a:pt x="462997" y="189444"/>
                  <a:pt x="365630" y="248711"/>
                </a:cubicBezTo>
                <a:cubicBezTo>
                  <a:pt x="268263" y="307978"/>
                  <a:pt x="372509" y="366715"/>
                  <a:pt x="349755" y="458261"/>
                </a:cubicBezTo>
                <a:cubicBezTo>
                  <a:pt x="327001" y="549807"/>
                  <a:pt x="270909" y="715436"/>
                  <a:pt x="229105" y="797986"/>
                </a:cubicBezTo>
                <a:cubicBezTo>
                  <a:pt x="187301" y="880536"/>
                  <a:pt x="131738" y="917049"/>
                  <a:pt x="98930" y="953561"/>
                </a:cubicBezTo>
                <a:cubicBezTo>
                  <a:pt x="66122" y="990074"/>
                  <a:pt x="47072" y="990603"/>
                  <a:pt x="32255" y="1017061"/>
                </a:cubicBezTo>
                <a:cubicBezTo>
                  <a:pt x="17438" y="1043519"/>
                  <a:pt x="-16958" y="1164699"/>
                  <a:pt x="10030" y="1112311"/>
                </a:cubicBezTo>
                <a:cubicBezTo>
                  <a:pt x="37017" y="1059924"/>
                  <a:pt x="148142" y="833969"/>
                  <a:pt x="194180" y="702736"/>
                </a:cubicBezTo>
                <a:cubicBezTo>
                  <a:pt x="240217" y="571503"/>
                  <a:pt x="190476" y="409049"/>
                  <a:pt x="286255" y="324911"/>
                </a:cubicBezTo>
                <a:cubicBezTo>
                  <a:pt x="382034" y="240774"/>
                  <a:pt x="634976" y="236011"/>
                  <a:pt x="768855" y="197911"/>
                </a:cubicBezTo>
                <a:cubicBezTo>
                  <a:pt x="902734" y="159811"/>
                  <a:pt x="1074184" y="127003"/>
                  <a:pt x="1089530" y="96311"/>
                </a:cubicBezTo>
                <a:cubicBezTo>
                  <a:pt x="1104876" y="65619"/>
                  <a:pt x="869926" y="8998"/>
                  <a:pt x="845055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F81FF27-EBD8-4CDE-B8C6-85C7CD0068CB}"/>
              </a:ext>
            </a:extLst>
          </p:cNvPr>
          <p:cNvSpPr/>
          <p:nvPr/>
        </p:nvSpPr>
        <p:spPr>
          <a:xfrm>
            <a:off x="6200294" y="6091597"/>
            <a:ext cx="984766" cy="404591"/>
          </a:xfrm>
          <a:custGeom>
            <a:avLst/>
            <a:gdLst>
              <a:gd name="connsiteX0" fmla="*/ 3656 w 984766"/>
              <a:gd name="connsiteY0" fmla="*/ 1228 h 404591"/>
              <a:gd name="connsiteX1" fmla="*/ 83031 w 984766"/>
              <a:gd name="connsiteY1" fmla="*/ 39328 h 404591"/>
              <a:gd name="connsiteX2" fmla="*/ 295756 w 984766"/>
              <a:gd name="connsiteY2" fmla="*/ 131403 h 404591"/>
              <a:gd name="connsiteX3" fmla="*/ 587856 w 984766"/>
              <a:gd name="connsiteY3" fmla="*/ 179028 h 404591"/>
              <a:gd name="connsiteX4" fmla="*/ 981556 w 984766"/>
              <a:gd name="connsiteY4" fmla="*/ 404453 h 404591"/>
              <a:gd name="connsiteX5" fmla="*/ 756131 w 984766"/>
              <a:gd name="connsiteY5" fmla="*/ 210778 h 404591"/>
              <a:gd name="connsiteX6" fmla="*/ 435456 w 984766"/>
              <a:gd name="connsiteY6" fmla="*/ 96478 h 404591"/>
              <a:gd name="connsiteX7" fmla="*/ 397356 w 984766"/>
              <a:gd name="connsiteY7" fmla="*/ 125053 h 404591"/>
              <a:gd name="connsiteX8" fmla="*/ 743431 w 984766"/>
              <a:gd name="connsiteY8" fmla="*/ 188553 h 404591"/>
              <a:gd name="connsiteX9" fmla="*/ 397356 w 984766"/>
              <a:gd name="connsiteY9" fmla="*/ 112353 h 404591"/>
              <a:gd name="connsiteX10" fmla="*/ 187806 w 984766"/>
              <a:gd name="connsiteY10" fmla="*/ 80603 h 404591"/>
              <a:gd name="connsiteX11" fmla="*/ 3656 w 984766"/>
              <a:gd name="connsiteY11" fmla="*/ 1228 h 40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766" h="404591">
                <a:moveTo>
                  <a:pt x="3656" y="1228"/>
                </a:moveTo>
                <a:cubicBezTo>
                  <a:pt x="-13806" y="-5651"/>
                  <a:pt x="34348" y="17632"/>
                  <a:pt x="83031" y="39328"/>
                </a:cubicBezTo>
                <a:cubicBezTo>
                  <a:pt x="131714" y="61024"/>
                  <a:pt x="211618" y="108120"/>
                  <a:pt x="295756" y="131403"/>
                </a:cubicBezTo>
                <a:cubicBezTo>
                  <a:pt x="379894" y="154686"/>
                  <a:pt x="473556" y="133520"/>
                  <a:pt x="587856" y="179028"/>
                </a:cubicBezTo>
                <a:cubicBezTo>
                  <a:pt x="702156" y="224536"/>
                  <a:pt x="953510" y="399161"/>
                  <a:pt x="981556" y="404453"/>
                </a:cubicBezTo>
                <a:cubicBezTo>
                  <a:pt x="1009602" y="409745"/>
                  <a:pt x="847148" y="262107"/>
                  <a:pt x="756131" y="210778"/>
                </a:cubicBezTo>
                <a:cubicBezTo>
                  <a:pt x="665114" y="159449"/>
                  <a:pt x="495252" y="110765"/>
                  <a:pt x="435456" y="96478"/>
                </a:cubicBezTo>
                <a:cubicBezTo>
                  <a:pt x="375660" y="82191"/>
                  <a:pt x="346027" y="109707"/>
                  <a:pt x="397356" y="125053"/>
                </a:cubicBezTo>
                <a:cubicBezTo>
                  <a:pt x="448685" y="140399"/>
                  <a:pt x="743431" y="190670"/>
                  <a:pt x="743431" y="188553"/>
                </a:cubicBezTo>
                <a:cubicBezTo>
                  <a:pt x="743431" y="186436"/>
                  <a:pt x="489960" y="130345"/>
                  <a:pt x="397356" y="112353"/>
                </a:cubicBezTo>
                <a:cubicBezTo>
                  <a:pt x="304752" y="94361"/>
                  <a:pt x="254481" y="97536"/>
                  <a:pt x="187806" y="80603"/>
                </a:cubicBezTo>
                <a:cubicBezTo>
                  <a:pt x="121131" y="63670"/>
                  <a:pt x="21118" y="8107"/>
                  <a:pt x="3656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A26C37F-DE24-40B7-8122-A54624411D92}"/>
              </a:ext>
            </a:extLst>
          </p:cNvPr>
          <p:cNvSpPr/>
          <p:nvPr/>
        </p:nvSpPr>
        <p:spPr>
          <a:xfrm>
            <a:off x="5765556" y="6299193"/>
            <a:ext cx="659105" cy="329593"/>
          </a:xfrm>
          <a:custGeom>
            <a:avLst/>
            <a:gdLst>
              <a:gd name="connsiteX0" fmla="*/ 244 w 659105"/>
              <a:gd name="connsiteY0" fmla="*/ 327032 h 329593"/>
              <a:gd name="connsiteX1" fmla="*/ 49457 w 659105"/>
              <a:gd name="connsiteY1" fmla="*/ 249245 h 329593"/>
              <a:gd name="connsiteX2" fmla="*/ 144707 w 659105"/>
              <a:gd name="connsiteY2" fmla="*/ 41282 h 329593"/>
              <a:gd name="connsiteX3" fmla="*/ 147882 w 659105"/>
              <a:gd name="connsiteY3" fmla="*/ 61920 h 329593"/>
              <a:gd name="connsiteX4" fmla="*/ 176457 w 659105"/>
              <a:gd name="connsiteY4" fmla="*/ 107957 h 329593"/>
              <a:gd name="connsiteX5" fmla="*/ 219319 w 659105"/>
              <a:gd name="connsiteY5" fmla="*/ 106370 h 329593"/>
              <a:gd name="connsiteX6" fmla="*/ 265357 w 659105"/>
              <a:gd name="connsiteY6" fmla="*/ 66682 h 329593"/>
              <a:gd name="connsiteX7" fmla="*/ 301869 w 659105"/>
              <a:gd name="connsiteY7" fmla="*/ 65095 h 329593"/>
              <a:gd name="connsiteX8" fmla="*/ 374894 w 659105"/>
              <a:gd name="connsiteY8" fmla="*/ 57157 h 329593"/>
              <a:gd name="connsiteX9" fmla="*/ 422519 w 659105"/>
              <a:gd name="connsiteY9" fmla="*/ 71445 h 329593"/>
              <a:gd name="connsiteX10" fmla="*/ 497132 w 659105"/>
              <a:gd name="connsiteY10" fmla="*/ 42870 h 329593"/>
              <a:gd name="connsiteX11" fmla="*/ 582857 w 659105"/>
              <a:gd name="connsiteY11" fmla="*/ 184157 h 329593"/>
              <a:gd name="connsiteX12" fmla="*/ 609844 w 659105"/>
              <a:gd name="connsiteY12" fmla="*/ 7 h 329593"/>
              <a:gd name="connsiteX13" fmla="*/ 659057 w 659105"/>
              <a:gd name="connsiteY13" fmla="*/ 176220 h 329593"/>
              <a:gd name="connsiteX14" fmla="*/ 600319 w 659105"/>
              <a:gd name="connsiteY14" fmla="*/ 39695 h 329593"/>
              <a:gd name="connsiteX15" fmla="*/ 579682 w 659105"/>
              <a:gd name="connsiteY15" fmla="*/ 92082 h 329593"/>
              <a:gd name="connsiteX16" fmla="*/ 408232 w 659105"/>
              <a:gd name="connsiteY16" fmla="*/ 61920 h 329593"/>
              <a:gd name="connsiteX17" fmla="*/ 189157 w 659105"/>
              <a:gd name="connsiteY17" fmla="*/ 49220 h 329593"/>
              <a:gd name="connsiteX18" fmla="*/ 122482 w 659105"/>
              <a:gd name="connsiteY18" fmla="*/ 76207 h 329593"/>
              <a:gd name="connsiteX19" fmla="*/ 68507 w 659105"/>
              <a:gd name="connsiteY19" fmla="*/ 166695 h 329593"/>
              <a:gd name="connsiteX20" fmla="*/ 244 w 659105"/>
              <a:gd name="connsiteY20" fmla="*/ 327032 h 32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9105" h="329593">
                <a:moveTo>
                  <a:pt x="244" y="327032"/>
                </a:moveTo>
                <a:cubicBezTo>
                  <a:pt x="-2931" y="340790"/>
                  <a:pt x="25380" y="296870"/>
                  <a:pt x="49457" y="249245"/>
                </a:cubicBezTo>
                <a:cubicBezTo>
                  <a:pt x="73534" y="201620"/>
                  <a:pt x="128303" y="72503"/>
                  <a:pt x="144707" y="41282"/>
                </a:cubicBezTo>
                <a:cubicBezTo>
                  <a:pt x="161111" y="10061"/>
                  <a:pt x="142590" y="50807"/>
                  <a:pt x="147882" y="61920"/>
                </a:cubicBezTo>
                <a:cubicBezTo>
                  <a:pt x="153174" y="73032"/>
                  <a:pt x="164551" y="100549"/>
                  <a:pt x="176457" y="107957"/>
                </a:cubicBezTo>
                <a:cubicBezTo>
                  <a:pt x="188363" y="115365"/>
                  <a:pt x="204502" y="113249"/>
                  <a:pt x="219319" y="106370"/>
                </a:cubicBezTo>
                <a:cubicBezTo>
                  <a:pt x="234136" y="99491"/>
                  <a:pt x="251599" y="73561"/>
                  <a:pt x="265357" y="66682"/>
                </a:cubicBezTo>
                <a:cubicBezTo>
                  <a:pt x="279115" y="59803"/>
                  <a:pt x="283613" y="66682"/>
                  <a:pt x="301869" y="65095"/>
                </a:cubicBezTo>
                <a:cubicBezTo>
                  <a:pt x="320125" y="63507"/>
                  <a:pt x="354786" y="56099"/>
                  <a:pt x="374894" y="57157"/>
                </a:cubicBezTo>
                <a:cubicBezTo>
                  <a:pt x="395002" y="58215"/>
                  <a:pt x="402146" y="73826"/>
                  <a:pt x="422519" y="71445"/>
                </a:cubicBezTo>
                <a:cubicBezTo>
                  <a:pt x="442892" y="69064"/>
                  <a:pt x="470409" y="24085"/>
                  <a:pt x="497132" y="42870"/>
                </a:cubicBezTo>
                <a:cubicBezTo>
                  <a:pt x="523855" y="61655"/>
                  <a:pt x="564072" y="191301"/>
                  <a:pt x="582857" y="184157"/>
                </a:cubicBezTo>
                <a:cubicBezTo>
                  <a:pt x="601642" y="177013"/>
                  <a:pt x="597144" y="1330"/>
                  <a:pt x="609844" y="7"/>
                </a:cubicBezTo>
                <a:cubicBezTo>
                  <a:pt x="622544" y="-1316"/>
                  <a:pt x="660644" y="169605"/>
                  <a:pt x="659057" y="176220"/>
                </a:cubicBezTo>
                <a:cubicBezTo>
                  <a:pt x="657470" y="182835"/>
                  <a:pt x="613548" y="53718"/>
                  <a:pt x="600319" y="39695"/>
                </a:cubicBezTo>
                <a:cubicBezTo>
                  <a:pt x="587090" y="25672"/>
                  <a:pt x="611697" y="88378"/>
                  <a:pt x="579682" y="92082"/>
                </a:cubicBezTo>
                <a:cubicBezTo>
                  <a:pt x="547668" y="95786"/>
                  <a:pt x="473320" y="69064"/>
                  <a:pt x="408232" y="61920"/>
                </a:cubicBezTo>
                <a:cubicBezTo>
                  <a:pt x="343145" y="54776"/>
                  <a:pt x="236782" y="46839"/>
                  <a:pt x="189157" y="49220"/>
                </a:cubicBezTo>
                <a:cubicBezTo>
                  <a:pt x="141532" y="51601"/>
                  <a:pt x="142590" y="56628"/>
                  <a:pt x="122482" y="76207"/>
                </a:cubicBezTo>
                <a:cubicBezTo>
                  <a:pt x="102374" y="95786"/>
                  <a:pt x="89938" y="124362"/>
                  <a:pt x="68507" y="166695"/>
                </a:cubicBezTo>
                <a:cubicBezTo>
                  <a:pt x="47076" y="209028"/>
                  <a:pt x="3419" y="313274"/>
                  <a:pt x="244" y="327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90C95EF-EE65-430B-B5D8-5997906D4288}"/>
              </a:ext>
            </a:extLst>
          </p:cNvPr>
          <p:cNvSpPr/>
          <p:nvPr/>
        </p:nvSpPr>
        <p:spPr>
          <a:xfrm>
            <a:off x="6400822" y="6319248"/>
            <a:ext cx="656837" cy="512040"/>
          </a:xfrm>
          <a:custGeom>
            <a:avLst/>
            <a:gdLst>
              <a:gd name="connsiteX0" fmla="*/ 9503 w 656837"/>
              <a:gd name="connsiteY0" fmla="*/ 124415 h 512040"/>
              <a:gd name="connsiteX1" fmla="*/ 49191 w 656837"/>
              <a:gd name="connsiteY1" fmla="*/ 92665 h 512040"/>
              <a:gd name="connsiteX2" fmla="*/ 131741 w 656837"/>
              <a:gd name="connsiteY2" fmla="*/ 590 h 512040"/>
              <a:gd name="connsiteX3" fmla="*/ 134916 w 656837"/>
              <a:gd name="connsiteY3" fmla="*/ 141877 h 512040"/>
              <a:gd name="connsiteX4" fmla="*/ 111103 w 656837"/>
              <a:gd name="connsiteY4" fmla="*/ 176802 h 512040"/>
              <a:gd name="connsiteX5" fmla="*/ 304778 w 656837"/>
              <a:gd name="connsiteY5" fmla="*/ 32340 h 512040"/>
              <a:gd name="connsiteX6" fmla="*/ 341291 w 656837"/>
              <a:gd name="connsiteY6" fmla="*/ 130765 h 512040"/>
              <a:gd name="connsiteX7" fmla="*/ 417491 w 656837"/>
              <a:gd name="connsiteY7" fmla="*/ 141877 h 512040"/>
              <a:gd name="connsiteX8" fmla="*/ 534966 w 656837"/>
              <a:gd name="connsiteY8" fmla="*/ 162515 h 512040"/>
              <a:gd name="connsiteX9" fmla="*/ 461941 w 656837"/>
              <a:gd name="connsiteY9" fmla="*/ 165690 h 512040"/>
              <a:gd name="connsiteX10" fmla="*/ 577828 w 656837"/>
              <a:gd name="connsiteY10" fmla="*/ 230777 h 512040"/>
              <a:gd name="connsiteX11" fmla="*/ 614341 w 656837"/>
              <a:gd name="connsiteY11" fmla="*/ 337140 h 512040"/>
              <a:gd name="connsiteX12" fmla="*/ 496866 w 656837"/>
              <a:gd name="connsiteY12" fmla="*/ 413340 h 512040"/>
              <a:gd name="connsiteX13" fmla="*/ 455591 w 656837"/>
              <a:gd name="connsiteY13" fmla="*/ 392702 h 512040"/>
              <a:gd name="connsiteX14" fmla="*/ 550841 w 656837"/>
              <a:gd name="connsiteY14" fmla="*/ 416515 h 512040"/>
              <a:gd name="connsiteX15" fmla="*/ 517503 w 656837"/>
              <a:gd name="connsiteY15" fmla="*/ 486365 h 512040"/>
              <a:gd name="connsiteX16" fmla="*/ 552428 w 656837"/>
              <a:gd name="connsiteY16" fmla="*/ 507002 h 512040"/>
              <a:gd name="connsiteX17" fmla="*/ 649266 w 656837"/>
              <a:gd name="connsiteY17" fmla="*/ 399052 h 512040"/>
              <a:gd name="connsiteX18" fmla="*/ 627041 w 656837"/>
              <a:gd name="connsiteY18" fmla="*/ 251415 h 512040"/>
              <a:gd name="connsiteX19" fmla="*/ 441303 w 656837"/>
              <a:gd name="connsiteY19" fmla="*/ 110127 h 512040"/>
              <a:gd name="connsiteX20" fmla="*/ 282553 w 656837"/>
              <a:gd name="connsiteY20" fmla="*/ 81552 h 512040"/>
              <a:gd name="connsiteX21" fmla="*/ 201591 w 656837"/>
              <a:gd name="connsiteY21" fmla="*/ 103777 h 512040"/>
              <a:gd name="connsiteX22" fmla="*/ 230166 w 656837"/>
              <a:gd name="connsiteY22" fmla="*/ 10115 h 512040"/>
              <a:gd name="connsiteX23" fmla="*/ 9503 w 656837"/>
              <a:gd name="connsiteY23" fmla="*/ 124415 h 51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6837" h="512040">
                <a:moveTo>
                  <a:pt x="9503" y="124415"/>
                </a:moveTo>
                <a:cubicBezTo>
                  <a:pt x="-20659" y="138173"/>
                  <a:pt x="28818" y="113302"/>
                  <a:pt x="49191" y="92665"/>
                </a:cubicBezTo>
                <a:cubicBezTo>
                  <a:pt x="69564" y="72028"/>
                  <a:pt x="117454" y="-7612"/>
                  <a:pt x="131741" y="590"/>
                </a:cubicBezTo>
                <a:cubicBezTo>
                  <a:pt x="146028" y="8792"/>
                  <a:pt x="138356" y="112508"/>
                  <a:pt x="134916" y="141877"/>
                </a:cubicBezTo>
                <a:cubicBezTo>
                  <a:pt x="131476" y="171246"/>
                  <a:pt x="82793" y="195058"/>
                  <a:pt x="111103" y="176802"/>
                </a:cubicBezTo>
                <a:cubicBezTo>
                  <a:pt x="139413" y="158546"/>
                  <a:pt x="266414" y="40013"/>
                  <a:pt x="304778" y="32340"/>
                </a:cubicBezTo>
                <a:cubicBezTo>
                  <a:pt x="343142" y="24667"/>
                  <a:pt x="322506" y="112509"/>
                  <a:pt x="341291" y="130765"/>
                </a:cubicBezTo>
                <a:cubicBezTo>
                  <a:pt x="360076" y="149021"/>
                  <a:pt x="385212" y="136585"/>
                  <a:pt x="417491" y="141877"/>
                </a:cubicBezTo>
                <a:cubicBezTo>
                  <a:pt x="449770" y="147169"/>
                  <a:pt x="527558" y="158546"/>
                  <a:pt x="534966" y="162515"/>
                </a:cubicBezTo>
                <a:cubicBezTo>
                  <a:pt x="542374" y="166484"/>
                  <a:pt x="454797" y="154313"/>
                  <a:pt x="461941" y="165690"/>
                </a:cubicBezTo>
                <a:cubicBezTo>
                  <a:pt x="469085" y="177067"/>
                  <a:pt x="552428" y="202202"/>
                  <a:pt x="577828" y="230777"/>
                </a:cubicBezTo>
                <a:cubicBezTo>
                  <a:pt x="603228" y="259352"/>
                  <a:pt x="627835" y="306713"/>
                  <a:pt x="614341" y="337140"/>
                </a:cubicBezTo>
                <a:cubicBezTo>
                  <a:pt x="600847" y="367567"/>
                  <a:pt x="523324" y="404080"/>
                  <a:pt x="496866" y="413340"/>
                </a:cubicBezTo>
                <a:cubicBezTo>
                  <a:pt x="470408" y="422600"/>
                  <a:pt x="446595" y="392173"/>
                  <a:pt x="455591" y="392702"/>
                </a:cubicBezTo>
                <a:cubicBezTo>
                  <a:pt x="464587" y="393231"/>
                  <a:pt x="540522" y="400905"/>
                  <a:pt x="550841" y="416515"/>
                </a:cubicBezTo>
                <a:cubicBezTo>
                  <a:pt x="561160" y="432125"/>
                  <a:pt x="517239" y="471284"/>
                  <a:pt x="517503" y="486365"/>
                </a:cubicBezTo>
                <a:cubicBezTo>
                  <a:pt x="517767" y="501446"/>
                  <a:pt x="530468" y="521554"/>
                  <a:pt x="552428" y="507002"/>
                </a:cubicBezTo>
                <a:cubicBezTo>
                  <a:pt x="574388" y="492450"/>
                  <a:pt x="636831" y="441650"/>
                  <a:pt x="649266" y="399052"/>
                </a:cubicBezTo>
                <a:cubicBezTo>
                  <a:pt x="661701" y="356454"/>
                  <a:pt x="661701" y="299569"/>
                  <a:pt x="627041" y="251415"/>
                </a:cubicBezTo>
                <a:cubicBezTo>
                  <a:pt x="592381" y="203261"/>
                  <a:pt x="498718" y="138437"/>
                  <a:pt x="441303" y="110127"/>
                </a:cubicBezTo>
                <a:cubicBezTo>
                  <a:pt x="383888" y="81817"/>
                  <a:pt x="322505" y="82610"/>
                  <a:pt x="282553" y="81552"/>
                </a:cubicBezTo>
                <a:cubicBezTo>
                  <a:pt x="242601" y="80494"/>
                  <a:pt x="210322" y="115683"/>
                  <a:pt x="201591" y="103777"/>
                </a:cubicBezTo>
                <a:cubicBezTo>
                  <a:pt x="192860" y="91871"/>
                  <a:pt x="261122" y="9850"/>
                  <a:pt x="230166" y="10115"/>
                </a:cubicBezTo>
                <a:cubicBezTo>
                  <a:pt x="199210" y="10380"/>
                  <a:pt x="39665" y="110657"/>
                  <a:pt x="9503" y="124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2632D5A-6A0A-478D-812A-8CC5859F6D9E}"/>
              </a:ext>
            </a:extLst>
          </p:cNvPr>
          <p:cNvSpPr/>
          <p:nvPr/>
        </p:nvSpPr>
        <p:spPr>
          <a:xfrm>
            <a:off x="7120392" y="6495997"/>
            <a:ext cx="182238" cy="572069"/>
          </a:xfrm>
          <a:custGeom>
            <a:avLst/>
            <a:gdLst>
              <a:gd name="connsiteX0" fmla="*/ 75 w 182238"/>
              <a:gd name="connsiteY0" fmla="*/ 53 h 572069"/>
              <a:gd name="connsiteX1" fmla="*/ 118608 w 182238"/>
              <a:gd name="connsiteY1" fmla="*/ 150336 h 572069"/>
              <a:gd name="connsiteX2" fmla="*/ 95325 w 182238"/>
              <a:gd name="connsiteY2" fmla="*/ 266753 h 572069"/>
              <a:gd name="connsiteX3" fmla="*/ 139775 w 182238"/>
              <a:gd name="connsiteY3" fmla="*/ 230770 h 572069"/>
              <a:gd name="connsiteX4" fmla="*/ 120725 w 182238"/>
              <a:gd name="connsiteY4" fmla="*/ 461486 h 572069"/>
              <a:gd name="connsiteX5" fmla="*/ 135541 w 182238"/>
              <a:gd name="connsiteY5" fmla="*/ 497470 h 572069"/>
              <a:gd name="connsiteX6" fmla="*/ 82625 w 182238"/>
              <a:gd name="connsiteY6" fmla="*/ 565203 h 572069"/>
              <a:gd name="connsiteX7" fmla="*/ 182108 w 182238"/>
              <a:gd name="connsiteY7" fmla="*/ 313320 h 572069"/>
              <a:gd name="connsiteX8" fmla="*/ 101675 w 182238"/>
              <a:gd name="connsiteY8" fmla="*/ 167270 h 572069"/>
              <a:gd name="connsiteX9" fmla="*/ 75 w 182238"/>
              <a:gd name="connsiteY9" fmla="*/ 53 h 5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238" h="572069">
                <a:moveTo>
                  <a:pt x="75" y="53"/>
                </a:moveTo>
                <a:cubicBezTo>
                  <a:pt x="2897" y="-2769"/>
                  <a:pt x="102733" y="105886"/>
                  <a:pt x="118608" y="150336"/>
                </a:cubicBezTo>
                <a:cubicBezTo>
                  <a:pt x="134483" y="194786"/>
                  <a:pt x="91797" y="253347"/>
                  <a:pt x="95325" y="266753"/>
                </a:cubicBezTo>
                <a:cubicBezTo>
                  <a:pt x="98853" y="280159"/>
                  <a:pt x="135542" y="198315"/>
                  <a:pt x="139775" y="230770"/>
                </a:cubicBezTo>
                <a:cubicBezTo>
                  <a:pt x="144008" y="263226"/>
                  <a:pt x="121431" y="417036"/>
                  <a:pt x="120725" y="461486"/>
                </a:cubicBezTo>
                <a:cubicBezTo>
                  <a:pt x="120019" y="505936"/>
                  <a:pt x="141891" y="480184"/>
                  <a:pt x="135541" y="497470"/>
                </a:cubicBezTo>
                <a:cubicBezTo>
                  <a:pt x="129191" y="514756"/>
                  <a:pt x="74864" y="595895"/>
                  <a:pt x="82625" y="565203"/>
                </a:cubicBezTo>
                <a:cubicBezTo>
                  <a:pt x="90386" y="534511"/>
                  <a:pt x="178933" y="379642"/>
                  <a:pt x="182108" y="313320"/>
                </a:cubicBezTo>
                <a:cubicBezTo>
                  <a:pt x="185283" y="246998"/>
                  <a:pt x="129544" y="218776"/>
                  <a:pt x="101675" y="167270"/>
                </a:cubicBezTo>
                <a:cubicBezTo>
                  <a:pt x="73806" y="115764"/>
                  <a:pt x="-2747" y="2875"/>
                  <a:pt x="7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01A2C3B2-71F4-4BF2-8140-17BC1942ED17}"/>
              </a:ext>
            </a:extLst>
          </p:cNvPr>
          <p:cNvSpPr/>
          <p:nvPr/>
        </p:nvSpPr>
        <p:spPr>
          <a:xfrm>
            <a:off x="6027584" y="6955180"/>
            <a:ext cx="701654" cy="489712"/>
          </a:xfrm>
          <a:custGeom>
            <a:avLst/>
            <a:gdLst>
              <a:gd name="connsiteX0" fmla="*/ 683 w 701654"/>
              <a:gd name="connsiteY0" fmla="*/ 70037 h 489712"/>
              <a:gd name="connsiteX1" fmla="*/ 89583 w 701654"/>
              <a:gd name="connsiteY1" fmla="*/ 93320 h 489712"/>
              <a:gd name="connsiteX2" fmla="*/ 252566 w 701654"/>
              <a:gd name="connsiteY2" fmla="*/ 163170 h 489712"/>
              <a:gd name="connsiteX3" fmla="*/ 172133 w 701654"/>
              <a:gd name="connsiteY3" fmla="*/ 391770 h 489712"/>
              <a:gd name="connsiteX4" fmla="*/ 288549 w 701654"/>
              <a:gd name="connsiteY4" fmla="*/ 203387 h 489712"/>
              <a:gd name="connsiteX5" fmla="*/ 299133 w 701654"/>
              <a:gd name="connsiteY5" fmla="*/ 489137 h 489712"/>
              <a:gd name="connsiteX6" fmla="*/ 390149 w 701654"/>
              <a:gd name="connsiteY6" fmla="*/ 281703 h 489712"/>
              <a:gd name="connsiteX7" fmla="*/ 445183 w 701654"/>
              <a:gd name="connsiteY7" fmla="*/ 446803 h 489712"/>
              <a:gd name="connsiteX8" fmla="*/ 565833 w 701654"/>
              <a:gd name="connsiteY8" fmla="*/ 197037 h 489712"/>
              <a:gd name="connsiteX9" fmla="*/ 690716 w 701654"/>
              <a:gd name="connsiteY9" fmla="*/ 76387 h 489712"/>
              <a:gd name="connsiteX10" fmla="*/ 267383 w 701654"/>
              <a:gd name="connsiteY10" fmla="*/ 187 h 489712"/>
              <a:gd name="connsiteX11" fmla="*/ 614516 w 701654"/>
              <a:gd name="connsiteY11" fmla="*/ 97553 h 489712"/>
              <a:gd name="connsiteX12" fmla="*/ 500216 w 701654"/>
              <a:gd name="connsiteY12" fmla="*/ 245720 h 489712"/>
              <a:gd name="connsiteX13" fmla="*/ 430366 w 701654"/>
              <a:gd name="connsiteY13" fmla="*/ 324037 h 489712"/>
              <a:gd name="connsiteX14" fmla="*/ 320299 w 701654"/>
              <a:gd name="connsiteY14" fmla="*/ 406587 h 489712"/>
              <a:gd name="connsiteX15" fmla="*/ 318183 w 701654"/>
              <a:gd name="connsiteY15" fmla="*/ 326153 h 489712"/>
              <a:gd name="connsiteX16" fmla="*/ 263149 w 701654"/>
              <a:gd name="connsiteY16" fmla="*/ 207620 h 489712"/>
              <a:gd name="connsiteX17" fmla="*/ 134033 w 701654"/>
              <a:gd name="connsiteY17" fmla="*/ 114487 h 489712"/>
              <a:gd name="connsiteX18" fmla="*/ 683 w 701654"/>
              <a:gd name="connsiteY18" fmla="*/ 70037 h 4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1654" h="489712">
                <a:moveTo>
                  <a:pt x="683" y="70037"/>
                </a:moveTo>
                <a:cubicBezTo>
                  <a:pt x="-6725" y="66509"/>
                  <a:pt x="47602" y="77798"/>
                  <a:pt x="89583" y="93320"/>
                </a:cubicBezTo>
                <a:cubicBezTo>
                  <a:pt x="131564" y="108842"/>
                  <a:pt x="238808" y="113428"/>
                  <a:pt x="252566" y="163170"/>
                </a:cubicBezTo>
                <a:cubicBezTo>
                  <a:pt x="266324" y="212912"/>
                  <a:pt x="166136" y="385067"/>
                  <a:pt x="172133" y="391770"/>
                </a:cubicBezTo>
                <a:cubicBezTo>
                  <a:pt x="178130" y="398473"/>
                  <a:pt x="267382" y="187159"/>
                  <a:pt x="288549" y="203387"/>
                </a:cubicBezTo>
                <a:cubicBezTo>
                  <a:pt x="309716" y="219615"/>
                  <a:pt x="282200" y="476084"/>
                  <a:pt x="299133" y="489137"/>
                </a:cubicBezTo>
                <a:cubicBezTo>
                  <a:pt x="316066" y="502190"/>
                  <a:pt x="365807" y="288759"/>
                  <a:pt x="390149" y="281703"/>
                </a:cubicBezTo>
                <a:cubicBezTo>
                  <a:pt x="414491" y="274647"/>
                  <a:pt x="415902" y="460914"/>
                  <a:pt x="445183" y="446803"/>
                </a:cubicBezTo>
                <a:cubicBezTo>
                  <a:pt x="474464" y="432692"/>
                  <a:pt x="524911" y="258773"/>
                  <a:pt x="565833" y="197037"/>
                </a:cubicBezTo>
                <a:cubicBezTo>
                  <a:pt x="606755" y="135301"/>
                  <a:pt x="740458" y="109195"/>
                  <a:pt x="690716" y="76387"/>
                </a:cubicBezTo>
                <a:cubicBezTo>
                  <a:pt x="640974" y="43579"/>
                  <a:pt x="280083" y="-3341"/>
                  <a:pt x="267383" y="187"/>
                </a:cubicBezTo>
                <a:cubicBezTo>
                  <a:pt x="254683" y="3715"/>
                  <a:pt x="575711" y="56631"/>
                  <a:pt x="614516" y="97553"/>
                </a:cubicBezTo>
                <a:cubicBezTo>
                  <a:pt x="653321" y="138475"/>
                  <a:pt x="530908" y="207973"/>
                  <a:pt x="500216" y="245720"/>
                </a:cubicBezTo>
                <a:cubicBezTo>
                  <a:pt x="469524" y="283467"/>
                  <a:pt x="460352" y="297226"/>
                  <a:pt x="430366" y="324037"/>
                </a:cubicBezTo>
                <a:cubicBezTo>
                  <a:pt x="400380" y="350848"/>
                  <a:pt x="338996" y="406234"/>
                  <a:pt x="320299" y="406587"/>
                </a:cubicBezTo>
                <a:cubicBezTo>
                  <a:pt x="301602" y="406940"/>
                  <a:pt x="327708" y="359314"/>
                  <a:pt x="318183" y="326153"/>
                </a:cubicBezTo>
                <a:cubicBezTo>
                  <a:pt x="308658" y="292992"/>
                  <a:pt x="293841" y="242898"/>
                  <a:pt x="263149" y="207620"/>
                </a:cubicBezTo>
                <a:cubicBezTo>
                  <a:pt x="232457" y="172342"/>
                  <a:pt x="173897" y="136007"/>
                  <a:pt x="134033" y="114487"/>
                </a:cubicBezTo>
                <a:cubicBezTo>
                  <a:pt x="94169" y="92968"/>
                  <a:pt x="8091" y="73565"/>
                  <a:pt x="683" y="70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1CCE0826-3976-40BC-80F0-BD09916FCFCD}"/>
              </a:ext>
            </a:extLst>
          </p:cNvPr>
          <p:cNvSpPr/>
          <p:nvPr/>
        </p:nvSpPr>
        <p:spPr>
          <a:xfrm>
            <a:off x="5596475" y="6645595"/>
            <a:ext cx="537852" cy="683900"/>
          </a:xfrm>
          <a:custGeom>
            <a:avLst/>
            <a:gdLst>
              <a:gd name="connsiteX0" fmla="*/ 289975 w 537852"/>
              <a:gd name="connsiteY0" fmla="*/ 2855 h 683900"/>
              <a:gd name="connsiteX1" fmla="*/ 96300 w 537852"/>
              <a:gd name="connsiteY1" fmla="*/ 48893 h 683900"/>
              <a:gd name="connsiteX2" fmla="*/ 21688 w 537852"/>
              <a:gd name="connsiteY2" fmla="*/ 187005 h 683900"/>
              <a:gd name="connsiteX3" fmla="*/ 75663 w 537852"/>
              <a:gd name="connsiteY3" fmla="*/ 109218 h 683900"/>
              <a:gd name="connsiteX4" fmla="*/ 47088 w 537852"/>
              <a:gd name="connsiteY4" fmla="*/ 212405 h 683900"/>
              <a:gd name="connsiteX5" fmla="*/ 85188 w 537852"/>
              <a:gd name="connsiteY5" fmla="*/ 213993 h 683900"/>
              <a:gd name="connsiteX6" fmla="*/ 137575 w 537852"/>
              <a:gd name="connsiteY6" fmla="*/ 345755 h 683900"/>
              <a:gd name="connsiteX7" fmla="*/ 153450 w 537852"/>
              <a:gd name="connsiteY7" fmla="*/ 291780 h 683900"/>
              <a:gd name="connsiteX8" fmla="*/ 194725 w 537852"/>
              <a:gd name="connsiteY8" fmla="*/ 480693 h 683900"/>
              <a:gd name="connsiteX9" fmla="*/ 212188 w 537852"/>
              <a:gd name="connsiteY9" fmla="*/ 472755 h 683900"/>
              <a:gd name="connsiteX10" fmla="*/ 258225 w 537852"/>
              <a:gd name="connsiteY10" fmla="*/ 534668 h 683900"/>
              <a:gd name="connsiteX11" fmla="*/ 537625 w 537852"/>
              <a:gd name="connsiteY11" fmla="*/ 507680 h 683900"/>
              <a:gd name="connsiteX12" fmla="*/ 309025 w 537852"/>
              <a:gd name="connsiteY12" fmla="*/ 509268 h 683900"/>
              <a:gd name="connsiteX13" fmla="*/ 496350 w 537852"/>
              <a:gd name="connsiteY13" fmla="*/ 529905 h 683900"/>
              <a:gd name="connsiteX14" fmla="*/ 364588 w 537852"/>
              <a:gd name="connsiteY14" fmla="*/ 612455 h 683900"/>
              <a:gd name="connsiteX15" fmla="*/ 472538 w 537852"/>
              <a:gd name="connsiteY15" fmla="*/ 672780 h 683900"/>
              <a:gd name="connsiteX16" fmla="*/ 451900 w 537852"/>
              <a:gd name="connsiteY16" fmla="*/ 671193 h 683900"/>
              <a:gd name="connsiteX17" fmla="*/ 197900 w 537852"/>
              <a:gd name="connsiteY17" fmla="*/ 544193 h 683900"/>
              <a:gd name="connsiteX18" fmla="*/ 50263 w 537852"/>
              <a:gd name="connsiteY18" fmla="*/ 218755 h 683900"/>
              <a:gd name="connsiteX19" fmla="*/ 18513 w 537852"/>
              <a:gd name="connsiteY19" fmla="*/ 120330 h 683900"/>
              <a:gd name="connsiteX20" fmla="*/ 289975 w 537852"/>
              <a:gd name="connsiteY20" fmla="*/ 2855 h 6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7852" h="683900">
                <a:moveTo>
                  <a:pt x="289975" y="2855"/>
                </a:moveTo>
                <a:cubicBezTo>
                  <a:pt x="302939" y="-9051"/>
                  <a:pt x="141014" y="18201"/>
                  <a:pt x="96300" y="48893"/>
                </a:cubicBezTo>
                <a:cubicBezTo>
                  <a:pt x="51586" y="79585"/>
                  <a:pt x="25127" y="176951"/>
                  <a:pt x="21688" y="187005"/>
                </a:cubicBezTo>
                <a:cubicBezTo>
                  <a:pt x="18248" y="197059"/>
                  <a:pt x="71430" y="104985"/>
                  <a:pt x="75663" y="109218"/>
                </a:cubicBezTo>
                <a:cubicBezTo>
                  <a:pt x="79896" y="113451"/>
                  <a:pt x="45501" y="194943"/>
                  <a:pt x="47088" y="212405"/>
                </a:cubicBezTo>
                <a:cubicBezTo>
                  <a:pt x="48675" y="229867"/>
                  <a:pt x="70107" y="191768"/>
                  <a:pt x="85188" y="213993"/>
                </a:cubicBezTo>
                <a:cubicBezTo>
                  <a:pt x="100269" y="236218"/>
                  <a:pt x="126198" y="332791"/>
                  <a:pt x="137575" y="345755"/>
                </a:cubicBezTo>
                <a:cubicBezTo>
                  <a:pt x="148952" y="358719"/>
                  <a:pt x="143925" y="269290"/>
                  <a:pt x="153450" y="291780"/>
                </a:cubicBezTo>
                <a:cubicBezTo>
                  <a:pt x="162975" y="314270"/>
                  <a:pt x="184935" y="450531"/>
                  <a:pt x="194725" y="480693"/>
                </a:cubicBezTo>
                <a:cubicBezTo>
                  <a:pt x="204515" y="510855"/>
                  <a:pt x="201605" y="463759"/>
                  <a:pt x="212188" y="472755"/>
                </a:cubicBezTo>
                <a:cubicBezTo>
                  <a:pt x="222771" y="481751"/>
                  <a:pt x="203985" y="528847"/>
                  <a:pt x="258225" y="534668"/>
                </a:cubicBezTo>
                <a:cubicBezTo>
                  <a:pt x="312465" y="540489"/>
                  <a:pt x="529158" y="511913"/>
                  <a:pt x="537625" y="507680"/>
                </a:cubicBezTo>
                <a:cubicBezTo>
                  <a:pt x="546092" y="503447"/>
                  <a:pt x="315904" y="505564"/>
                  <a:pt x="309025" y="509268"/>
                </a:cubicBezTo>
                <a:cubicBezTo>
                  <a:pt x="302146" y="512972"/>
                  <a:pt x="487090" y="512707"/>
                  <a:pt x="496350" y="529905"/>
                </a:cubicBezTo>
                <a:cubicBezTo>
                  <a:pt x="505610" y="547103"/>
                  <a:pt x="368557" y="588643"/>
                  <a:pt x="364588" y="612455"/>
                </a:cubicBezTo>
                <a:cubicBezTo>
                  <a:pt x="360619" y="636267"/>
                  <a:pt x="457986" y="662990"/>
                  <a:pt x="472538" y="672780"/>
                </a:cubicBezTo>
                <a:cubicBezTo>
                  <a:pt x="487090" y="682570"/>
                  <a:pt x="497673" y="692624"/>
                  <a:pt x="451900" y="671193"/>
                </a:cubicBezTo>
                <a:cubicBezTo>
                  <a:pt x="406127" y="649762"/>
                  <a:pt x="264839" y="619599"/>
                  <a:pt x="197900" y="544193"/>
                </a:cubicBezTo>
                <a:cubicBezTo>
                  <a:pt x="130960" y="468787"/>
                  <a:pt x="80161" y="289399"/>
                  <a:pt x="50263" y="218755"/>
                </a:cubicBezTo>
                <a:cubicBezTo>
                  <a:pt x="20365" y="148111"/>
                  <a:pt x="-26201" y="156578"/>
                  <a:pt x="18513" y="120330"/>
                </a:cubicBezTo>
                <a:cubicBezTo>
                  <a:pt x="63227" y="84082"/>
                  <a:pt x="277011" y="14761"/>
                  <a:pt x="289975" y="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D7B8212-99F2-4945-8A01-6A433E1726D9}"/>
              </a:ext>
            </a:extLst>
          </p:cNvPr>
          <p:cNvSpPr/>
          <p:nvPr/>
        </p:nvSpPr>
        <p:spPr>
          <a:xfrm>
            <a:off x="6644056" y="6835709"/>
            <a:ext cx="470319" cy="551835"/>
          </a:xfrm>
          <a:custGeom>
            <a:avLst/>
            <a:gdLst>
              <a:gd name="connsiteX0" fmla="*/ 323482 w 470319"/>
              <a:gd name="connsiteY0" fmla="*/ 66 h 551835"/>
              <a:gd name="connsiteX1" fmla="*/ 453657 w 470319"/>
              <a:gd name="connsiteY1" fmla="*/ 265179 h 551835"/>
              <a:gd name="connsiteX2" fmla="*/ 309194 w 470319"/>
              <a:gd name="connsiteY2" fmla="*/ 157229 h 551835"/>
              <a:gd name="connsiteX3" fmla="*/ 374282 w 470319"/>
              <a:gd name="connsiteY3" fmla="*/ 390591 h 551835"/>
              <a:gd name="connsiteX4" fmla="*/ 204419 w 470319"/>
              <a:gd name="connsiteY4" fmla="*/ 327091 h 551835"/>
              <a:gd name="connsiteX5" fmla="*/ 258394 w 470319"/>
              <a:gd name="connsiteY5" fmla="*/ 481079 h 551835"/>
              <a:gd name="connsiteX6" fmla="*/ 217119 w 470319"/>
              <a:gd name="connsiteY6" fmla="*/ 452504 h 551835"/>
              <a:gd name="connsiteX7" fmla="*/ 64719 w 470319"/>
              <a:gd name="connsiteY7" fmla="*/ 422341 h 551835"/>
              <a:gd name="connsiteX8" fmla="*/ 7569 w 470319"/>
              <a:gd name="connsiteY8" fmla="*/ 398529 h 551835"/>
              <a:gd name="connsiteX9" fmla="*/ 223469 w 470319"/>
              <a:gd name="connsiteY9" fmla="*/ 484254 h 551835"/>
              <a:gd name="connsiteX10" fmla="*/ 253632 w 470319"/>
              <a:gd name="connsiteY10" fmla="*/ 550929 h 551835"/>
              <a:gd name="connsiteX11" fmla="*/ 306019 w 470319"/>
              <a:gd name="connsiteY11" fmla="*/ 435041 h 551835"/>
              <a:gd name="connsiteX12" fmla="*/ 402857 w 470319"/>
              <a:gd name="connsiteY12" fmla="*/ 263591 h 551835"/>
              <a:gd name="connsiteX13" fmla="*/ 433019 w 470319"/>
              <a:gd name="connsiteY13" fmla="*/ 279466 h 551835"/>
              <a:gd name="connsiteX14" fmla="*/ 466357 w 470319"/>
              <a:gd name="connsiteY14" fmla="*/ 239779 h 551835"/>
              <a:gd name="connsiteX15" fmla="*/ 323482 w 470319"/>
              <a:gd name="connsiteY15" fmla="*/ 66 h 5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319" h="551835">
                <a:moveTo>
                  <a:pt x="323482" y="66"/>
                </a:moveTo>
                <a:cubicBezTo>
                  <a:pt x="321365" y="4299"/>
                  <a:pt x="456038" y="238985"/>
                  <a:pt x="453657" y="265179"/>
                </a:cubicBezTo>
                <a:cubicBezTo>
                  <a:pt x="451276" y="291373"/>
                  <a:pt x="322423" y="136327"/>
                  <a:pt x="309194" y="157229"/>
                </a:cubicBezTo>
                <a:cubicBezTo>
                  <a:pt x="295965" y="178131"/>
                  <a:pt x="391744" y="362281"/>
                  <a:pt x="374282" y="390591"/>
                </a:cubicBezTo>
                <a:cubicBezTo>
                  <a:pt x="356820" y="418901"/>
                  <a:pt x="223734" y="312010"/>
                  <a:pt x="204419" y="327091"/>
                </a:cubicBezTo>
                <a:cubicBezTo>
                  <a:pt x="185104" y="342172"/>
                  <a:pt x="256277" y="460177"/>
                  <a:pt x="258394" y="481079"/>
                </a:cubicBezTo>
                <a:cubicBezTo>
                  <a:pt x="260511" y="501981"/>
                  <a:pt x="249398" y="462294"/>
                  <a:pt x="217119" y="452504"/>
                </a:cubicBezTo>
                <a:cubicBezTo>
                  <a:pt x="184840" y="442714"/>
                  <a:pt x="99644" y="431337"/>
                  <a:pt x="64719" y="422341"/>
                </a:cubicBezTo>
                <a:cubicBezTo>
                  <a:pt x="29794" y="413345"/>
                  <a:pt x="-18889" y="388210"/>
                  <a:pt x="7569" y="398529"/>
                </a:cubicBezTo>
                <a:cubicBezTo>
                  <a:pt x="34027" y="408848"/>
                  <a:pt x="182458" y="458854"/>
                  <a:pt x="223469" y="484254"/>
                </a:cubicBezTo>
                <a:cubicBezTo>
                  <a:pt x="264480" y="509654"/>
                  <a:pt x="239874" y="559131"/>
                  <a:pt x="253632" y="550929"/>
                </a:cubicBezTo>
                <a:cubicBezTo>
                  <a:pt x="267390" y="542727"/>
                  <a:pt x="281148" y="482931"/>
                  <a:pt x="306019" y="435041"/>
                </a:cubicBezTo>
                <a:cubicBezTo>
                  <a:pt x="330890" y="387151"/>
                  <a:pt x="381690" y="289520"/>
                  <a:pt x="402857" y="263591"/>
                </a:cubicBezTo>
                <a:cubicBezTo>
                  <a:pt x="424024" y="237662"/>
                  <a:pt x="422436" y="283435"/>
                  <a:pt x="433019" y="279466"/>
                </a:cubicBezTo>
                <a:cubicBezTo>
                  <a:pt x="443602" y="275497"/>
                  <a:pt x="482761" y="284758"/>
                  <a:pt x="466357" y="239779"/>
                </a:cubicBezTo>
                <a:cubicBezTo>
                  <a:pt x="449953" y="194800"/>
                  <a:pt x="325599" y="-4167"/>
                  <a:pt x="32348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D00E562-0A97-437F-A061-C787748C7B60}"/>
              </a:ext>
            </a:extLst>
          </p:cNvPr>
          <p:cNvSpPr/>
          <p:nvPr/>
        </p:nvSpPr>
        <p:spPr>
          <a:xfrm>
            <a:off x="5115932" y="6962701"/>
            <a:ext cx="424963" cy="717687"/>
          </a:xfrm>
          <a:custGeom>
            <a:avLst/>
            <a:gdLst>
              <a:gd name="connsiteX0" fmla="*/ 424443 w 424963"/>
              <a:gd name="connsiteY0" fmla="*/ 74 h 717687"/>
              <a:gd name="connsiteX1" fmla="*/ 49793 w 424963"/>
              <a:gd name="connsiteY1" fmla="*/ 149299 h 717687"/>
              <a:gd name="connsiteX2" fmla="*/ 116468 w 424963"/>
              <a:gd name="connsiteY2" fmla="*/ 504899 h 717687"/>
              <a:gd name="connsiteX3" fmla="*/ 59318 w 424963"/>
              <a:gd name="connsiteY3" fmla="*/ 685874 h 717687"/>
              <a:gd name="connsiteX4" fmla="*/ 8518 w 424963"/>
              <a:gd name="connsiteY4" fmla="*/ 704924 h 717687"/>
              <a:gd name="connsiteX5" fmla="*/ 68843 w 424963"/>
              <a:gd name="connsiteY5" fmla="*/ 549349 h 717687"/>
              <a:gd name="connsiteX6" fmla="*/ 2168 w 424963"/>
              <a:gd name="connsiteY6" fmla="*/ 482674 h 717687"/>
              <a:gd name="connsiteX7" fmla="*/ 167268 w 424963"/>
              <a:gd name="connsiteY7" fmla="*/ 425524 h 717687"/>
              <a:gd name="connsiteX8" fmla="*/ 68843 w 424963"/>
              <a:gd name="connsiteY8" fmla="*/ 238199 h 717687"/>
              <a:gd name="connsiteX9" fmla="*/ 8518 w 424963"/>
              <a:gd name="connsiteY9" fmla="*/ 196924 h 717687"/>
              <a:gd name="connsiteX10" fmla="*/ 129168 w 424963"/>
              <a:gd name="connsiteY10" fmla="*/ 165174 h 717687"/>
              <a:gd name="connsiteX11" fmla="*/ 424443 w 424963"/>
              <a:gd name="connsiteY11" fmla="*/ 74 h 7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963" h="717687">
                <a:moveTo>
                  <a:pt x="424443" y="74"/>
                </a:moveTo>
                <a:cubicBezTo>
                  <a:pt x="411214" y="-2572"/>
                  <a:pt x="101122" y="65162"/>
                  <a:pt x="49793" y="149299"/>
                </a:cubicBezTo>
                <a:cubicBezTo>
                  <a:pt x="-1536" y="233436"/>
                  <a:pt x="114881" y="415470"/>
                  <a:pt x="116468" y="504899"/>
                </a:cubicBezTo>
                <a:cubicBezTo>
                  <a:pt x="118055" y="594328"/>
                  <a:pt x="77310" y="652537"/>
                  <a:pt x="59318" y="685874"/>
                </a:cubicBezTo>
                <a:cubicBezTo>
                  <a:pt x="41326" y="719211"/>
                  <a:pt x="6931" y="727678"/>
                  <a:pt x="8518" y="704924"/>
                </a:cubicBezTo>
                <a:cubicBezTo>
                  <a:pt x="10105" y="682170"/>
                  <a:pt x="69901" y="586391"/>
                  <a:pt x="68843" y="549349"/>
                </a:cubicBezTo>
                <a:cubicBezTo>
                  <a:pt x="67785" y="512307"/>
                  <a:pt x="-14236" y="503311"/>
                  <a:pt x="2168" y="482674"/>
                </a:cubicBezTo>
                <a:cubicBezTo>
                  <a:pt x="18572" y="462037"/>
                  <a:pt x="156155" y="466270"/>
                  <a:pt x="167268" y="425524"/>
                </a:cubicBezTo>
                <a:cubicBezTo>
                  <a:pt x="178380" y="384778"/>
                  <a:pt x="95301" y="276299"/>
                  <a:pt x="68843" y="238199"/>
                </a:cubicBezTo>
                <a:cubicBezTo>
                  <a:pt x="42385" y="200099"/>
                  <a:pt x="-1536" y="209095"/>
                  <a:pt x="8518" y="196924"/>
                </a:cubicBezTo>
                <a:cubicBezTo>
                  <a:pt x="18572" y="184753"/>
                  <a:pt x="63551" y="194807"/>
                  <a:pt x="129168" y="165174"/>
                </a:cubicBezTo>
                <a:cubicBezTo>
                  <a:pt x="194785" y="135541"/>
                  <a:pt x="437672" y="2720"/>
                  <a:pt x="42444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F977ED6-AA70-4D76-8341-5631F8C5565C}"/>
              </a:ext>
            </a:extLst>
          </p:cNvPr>
          <p:cNvSpPr/>
          <p:nvPr/>
        </p:nvSpPr>
        <p:spPr>
          <a:xfrm>
            <a:off x="5239524" y="7491929"/>
            <a:ext cx="2208663" cy="774425"/>
          </a:xfrm>
          <a:custGeom>
            <a:avLst/>
            <a:gdLst>
              <a:gd name="connsiteX0" fmla="*/ 24626 w 2208663"/>
              <a:gd name="connsiteY0" fmla="*/ 207446 h 774425"/>
              <a:gd name="connsiteX1" fmla="*/ 62726 w 2208663"/>
              <a:gd name="connsiteY1" fmla="*/ 283646 h 774425"/>
              <a:gd name="connsiteX2" fmla="*/ 167501 w 2208663"/>
              <a:gd name="connsiteY2" fmla="*/ 585271 h 774425"/>
              <a:gd name="connsiteX3" fmla="*/ 338951 w 2208663"/>
              <a:gd name="connsiteY3" fmla="*/ 699571 h 774425"/>
              <a:gd name="connsiteX4" fmla="*/ 370701 w 2208663"/>
              <a:gd name="connsiteY4" fmla="*/ 610671 h 774425"/>
              <a:gd name="connsiteX5" fmla="*/ 485001 w 2208663"/>
              <a:gd name="connsiteY5" fmla="*/ 705921 h 774425"/>
              <a:gd name="connsiteX6" fmla="*/ 637401 w 2208663"/>
              <a:gd name="connsiteY6" fmla="*/ 623371 h 774425"/>
              <a:gd name="connsiteX7" fmla="*/ 700901 w 2208663"/>
              <a:gd name="connsiteY7" fmla="*/ 696396 h 774425"/>
              <a:gd name="connsiteX8" fmla="*/ 897751 w 2208663"/>
              <a:gd name="connsiteY8" fmla="*/ 655121 h 774425"/>
              <a:gd name="connsiteX9" fmla="*/ 1050151 w 2208663"/>
              <a:gd name="connsiteY9" fmla="*/ 617021 h 774425"/>
              <a:gd name="connsiteX10" fmla="*/ 1599426 w 2208663"/>
              <a:gd name="connsiteY10" fmla="*/ 772596 h 774425"/>
              <a:gd name="connsiteX11" fmla="*/ 551676 w 2208663"/>
              <a:gd name="connsiteY11" fmla="*/ 699571 h 774425"/>
              <a:gd name="connsiteX12" fmla="*/ 697726 w 2208663"/>
              <a:gd name="connsiteY12" fmla="*/ 658296 h 774425"/>
              <a:gd name="connsiteX13" fmla="*/ 1596251 w 2208663"/>
              <a:gd name="connsiteY13" fmla="*/ 597971 h 774425"/>
              <a:gd name="connsiteX14" fmla="*/ 2196326 w 2208663"/>
              <a:gd name="connsiteY14" fmla="*/ 1071 h 774425"/>
              <a:gd name="connsiteX15" fmla="*/ 1983601 w 2208663"/>
              <a:gd name="connsiteY15" fmla="*/ 455096 h 774425"/>
              <a:gd name="connsiteX16" fmla="*/ 1770876 w 2208663"/>
              <a:gd name="connsiteY16" fmla="*/ 588446 h 774425"/>
              <a:gd name="connsiteX17" fmla="*/ 1653401 w 2208663"/>
              <a:gd name="connsiteY17" fmla="*/ 667821 h 774425"/>
              <a:gd name="connsiteX18" fmla="*/ 2031226 w 2208663"/>
              <a:gd name="connsiteY18" fmla="*/ 255071 h 774425"/>
              <a:gd name="connsiteX19" fmla="*/ 1694676 w 2208663"/>
              <a:gd name="connsiteY19" fmla="*/ 429696 h 774425"/>
              <a:gd name="connsiteX20" fmla="*/ 446901 w 2208663"/>
              <a:gd name="connsiteY20" fmla="*/ 686871 h 774425"/>
              <a:gd name="connsiteX21" fmla="*/ 24626 w 2208663"/>
              <a:gd name="connsiteY21" fmla="*/ 207446 h 77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8663" h="774425">
                <a:moveTo>
                  <a:pt x="24626" y="207446"/>
                </a:moveTo>
                <a:cubicBezTo>
                  <a:pt x="-39403" y="140242"/>
                  <a:pt x="38914" y="220675"/>
                  <a:pt x="62726" y="283646"/>
                </a:cubicBezTo>
                <a:cubicBezTo>
                  <a:pt x="86538" y="346617"/>
                  <a:pt x="121464" y="515950"/>
                  <a:pt x="167501" y="585271"/>
                </a:cubicBezTo>
                <a:cubicBezTo>
                  <a:pt x="213538" y="654592"/>
                  <a:pt x="305084" y="695338"/>
                  <a:pt x="338951" y="699571"/>
                </a:cubicBezTo>
                <a:cubicBezTo>
                  <a:pt x="372818" y="703804"/>
                  <a:pt x="346359" y="609613"/>
                  <a:pt x="370701" y="610671"/>
                </a:cubicBezTo>
                <a:cubicBezTo>
                  <a:pt x="395043" y="611729"/>
                  <a:pt x="440551" y="703804"/>
                  <a:pt x="485001" y="705921"/>
                </a:cubicBezTo>
                <a:cubicBezTo>
                  <a:pt x="529451" y="708038"/>
                  <a:pt x="601418" y="624959"/>
                  <a:pt x="637401" y="623371"/>
                </a:cubicBezTo>
                <a:cubicBezTo>
                  <a:pt x="673384" y="621784"/>
                  <a:pt x="657509" y="691104"/>
                  <a:pt x="700901" y="696396"/>
                </a:cubicBezTo>
                <a:cubicBezTo>
                  <a:pt x="744293" y="701688"/>
                  <a:pt x="839543" y="668350"/>
                  <a:pt x="897751" y="655121"/>
                </a:cubicBezTo>
                <a:cubicBezTo>
                  <a:pt x="955959" y="641892"/>
                  <a:pt x="933205" y="597442"/>
                  <a:pt x="1050151" y="617021"/>
                </a:cubicBezTo>
                <a:cubicBezTo>
                  <a:pt x="1167097" y="636600"/>
                  <a:pt x="1682505" y="758838"/>
                  <a:pt x="1599426" y="772596"/>
                </a:cubicBezTo>
                <a:cubicBezTo>
                  <a:pt x="1516347" y="786354"/>
                  <a:pt x="701959" y="718621"/>
                  <a:pt x="551676" y="699571"/>
                </a:cubicBezTo>
                <a:cubicBezTo>
                  <a:pt x="401393" y="680521"/>
                  <a:pt x="523630" y="675229"/>
                  <a:pt x="697726" y="658296"/>
                </a:cubicBezTo>
                <a:cubicBezTo>
                  <a:pt x="871822" y="641363"/>
                  <a:pt x="1346484" y="707508"/>
                  <a:pt x="1596251" y="597971"/>
                </a:cubicBezTo>
                <a:cubicBezTo>
                  <a:pt x="1846018" y="488434"/>
                  <a:pt x="2131768" y="24883"/>
                  <a:pt x="2196326" y="1071"/>
                </a:cubicBezTo>
                <a:cubicBezTo>
                  <a:pt x="2260884" y="-22741"/>
                  <a:pt x="2054509" y="357200"/>
                  <a:pt x="1983601" y="455096"/>
                </a:cubicBezTo>
                <a:cubicBezTo>
                  <a:pt x="1912693" y="552992"/>
                  <a:pt x="1825909" y="552992"/>
                  <a:pt x="1770876" y="588446"/>
                </a:cubicBezTo>
                <a:cubicBezTo>
                  <a:pt x="1715843" y="623900"/>
                  <a:pt x="1610009" y="723384"/>
                  <a:pt x="1653401" y="667821"/>
                </a:cubicBezTo>
                <a:cubicBezTo>
                  <a:pt x="1696793" y="612259"/>
                  <a:pt x="2024347" y="294758"/>
                  <a:pt x="2031226" y="255071"/>
                </a:cubicBezTo>
                <a:cubicBezTo>
                  <a:pt x="2038105" y="215384"/>
                  <a:pt x="1958730" y="357729"/>
                  <a:pt x="1694676" y="429696"/>
                </a:cubicBezTo>
                <a:cubicBezTo>
                  <a:pt x="1430622" y="501663"/>
                  <a:pt x="723126" y="722854"/>
                  <a:pt x="446901" y="686871"/>
                </a:cubicBezTo>
                <a:cubicBezTo>
                  <a:pt x="170676" y="650888"/>
                  <a:pt x="88655" y="274650"/>
                  <a:pt x="24626" y="2074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AFB4258-CFB7-4477-9CE0-1C71E108CFD0}"/>
              </a:ext>
            </a:extLst>
          </p:cNvPr>
          <p:cNvSpPr/>
          <p:nvPr/>
        </p:nvSpPr>
        <p:spPr>
          <a:xfrm>
            <a:off x="7274382" y="7054678"/>
            <a:ext cx="202796" cy="431075"/>
          </a:xfrm>
          <a:custGeom>
            <a:avLst/>
            <a:gdLst>
              <a:gd name="connsiteX0" fmla="*/ 9068 w 202796"/>
              <a:gd name="connsiteY0" fmla="*/ 172 h 431075"/>
              <a:gd name="connsiteX1" fmla="*/ 56693 w 202796"/>
              <a:gd name="connsiteY1" fmla="*/ 212897 h 431075"/>
              <a:gd name="connsiteX2" fmla="*/ 110668 w 202796"/>
              <a:gd name="connsiteY2" fmla="*/ 181147 h 431075"/>
              <a:gd name="connsiteX3" fmla="*/ 148768 w 202796"/>
              <a:gd name="connsiteY3" fmla="*/ 282747 h 431075"/>
              <a:gd name="connsiteX4" fmla="*/ 180518 w 202796"/>
              <a:gd name="connsiteY4" fmla="*/ 301797 h 431075"/>
              <a:gd name="connsiteX5" fmla="*/ 202743 w 202796"/>
              <a:gd name="connsiteY5" fmla="*/ 419272 h 431075"/>
              <a:gd name="connsiteX6" fmla="*/ 183693 w 202796"/>
              <a:gd name="connsiteY6" fmla="*/ 409747 h 431075"/>
              <a:gd name="connsiteX7" fmla="*/ 104318 w 202796"/>
              <a:gd name="connsiteY7" fmla="*/ 266872 h 431075"/>
              <a:gd name="connsiteX8" fmla="*/ 5893 w 202796"/>
              <a:gd name="connsiteY8" fmla="*/ 177972 h 431075"/>
              <a:gd name="connsiteX9" fmla="*/ 9068 w 202796"/>
              <a:gd name="connsiteY9" fmla="*/ 172 h 43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96" h="431075">
                <a:moveTo>
                  <a:pt x="9068" y="172"/>
                </a:moveTo>
                <a:cubicBezTo>
                  <a:pt x="17535" y="5993"/>
                  <a:pt x="39760" y="182735"/>
                  <a:pt x="56693" y="212897"/>
                </a:cubicBezTo>
                <a:cubicBezTo>
                  <a:pt x="73626" y="243059"/>
                  <a:pt x="95322" y="169505"/>
                  <a:pt x="110668" y="181147"/>
                </a:cubicBezTo>
                <a:cubicBezTo>
                  <a:pt x="126014" y="192789"/>
                  <a:pt x="137126" y="262639"/>
                  <a:pt x="148768" y="282747"/>
                </a:cubicBezTo>
                <a:cubicBezTo>
                  <a:pt x="160410" y="302855"/>
                  <a:pt x="171522" y="279043"/>
                  <a:pt x="180518" y="301797"/>
                </a:cubicBezTo>
                <a:cubicBezTo>
                  <a:pt x="189514" y="324551"/>
                  <a:pt x="202214" y="401280"/>
                  <a:pt x="202743" y="419272"/>
                </a:cubicBezTo>
                <a:cubicBezTo>
                  <a:pt x="203272" y="437264"/>
                  <a:pt x="200097" y="435147"/>
                  <a:pt x="183693" y="409747"/>
                </a:cubicBezTo>
                <a:cubicBezTo>
                  <a:pt x="167289" y="384347"/>
                  <a:pt x="133951" y="305501"/>
                  <a:pt x="104318" y="266872"/>
                </a:cubicBezTo>
                <a:cubicBezTo>
                  <a:pt x="74685" y="228243"/>
                  <a:pt x="16476" y="218718"/>
                  <a:pt x="5893" y="177972"/>
                </a:cubicBezTo>
                <a:cubicBezTo>
                  <a:pt x="-4690" y="137226"/>
                  <a:pt x="601" y="-5649"/>
                  <a:pt x="906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F70CE15-CC97-4881-A0F9-AC5D69719F13}"/>
              </a:ext>
            </a:extLst>
          </p:cNvPr>
          <p:cNvSpPr/>
          <p:nvPr/>
        </p:nvSpPr>
        <p:spPr>
          <a:xfrm>
            <a:off x="7188174" y="6134840"/>
            <a:ext cx="634293" cy="1351915"/>
          </a:xfrm>
          <a:custGeom>
            <a:avLst/>
            <a:gdLst>
              <a:gd name="connsiteX0" fmla="*/ 619151 w 634293"/>
              <a:gd name="connsiteY0" fmla="*/ 485035 h 1351915"/>
              <a:gd name="connsiteX1" fmla="*/ 615976 w 634293"/>
              <a:gd name="connsiteY1" fmla="*/ 329460 h 1351915"/>
              <a:gd name="connsiteX2" fmla="*/ 558826 w 634293"/>
              <a:gd name="connsiteY2" fmla="*/ 2435 h 1351915"/>
              <a:gd name="connsiteX3" fmla="*/ 565176 w 634293"/>
              <a:gd name="connsiteY3" fmla="*/ 516785 h 1351915"/>
              <a:gd name="connsiteX4" fmla="*/ 444526 w 634293"/>
              <a:gd name="connsiteY4" fmla="*/ 62760 h 1351915"/>
              <a:gd name="connsiteX5" fmla="*/ 517551 w 634293"/>
              <a:gd name="connsiteY5" fmla="*/ 592985 h 1351915"/>
              <a:gd name="connsiteX6" fmla="*/ 308001 w 634293"/>
              <a:gd name="connsiteY6" fmla="*/ 272310 h 1351915"/>
              <a:gd name="connsiteX7" fmla="*/ 355626 w 634293"/>
              <a:gd name="connsiteY7" fmla="*/ 608860 h 1351915"/>
              <a:gd name="connsiteX8" fmla="*/ 168301 w 634293"/>
              <a:gd name="connsiteY8" fmla="*/ 275485 h 1351915"/>
              <a:gd name="connsiteX9" fmla="*/ 342926 w 634293"/>
              <a:gd name="connsiteY9" fmla="*/ 875560 h 1351915"/>
              <a:gd name="connsiteX10" fmla="*/ 257201 w 634293"/>
              <a:gd name="connsiteY10" fmla="*/ 907310 h 1351915"/>
              <a:gd name="connsiteX11" fmla="*/ 3201 w 634293"/>
              <a:gd name="connsiteY11" fmla="*/ 881910 h 1351915"/>
              <a:gd name="connsiteX12" fmla="*/ 120676 w 634293"/>
              <a:gd name="connsiteY12" fmla="*/ 1027960 h 1351915"/>
              <a:gd name="connsiteX13" fmla="*/ 215926 w 634293"/>
              <a:gd name="connsiteY13" fmla="*/ 1351810 h 1351915"/>
              <a:gd name="connsiteX14" fmla="*/ 431826 w 634293"/>
              <a:gd name="connsiteY14" fmla="*/ 1056535 h 1351915"/>
              <a:gd name="connsiteX15" fmla="*/ 619151 w 634293"/>
              <a:gd name="connsiteY15" fmla="*/ 485035 h 13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4293" h="1351915">
                <a:moveTo>
                  <a:pt x="619151" y="485035"/>
                </a:moveTo>
                <a:cubicBezTo>
                  <a:pt x="649843" y="363856"/>
                  <a:pt x="626030" y="409893"/>
                  <a:pt x="615976" y="329460"/>
                </a:cubicBezTo>
                <a:cubicBezTo>
                  <a:pt x="605922" y="249027"/>
                  <a:pt x="567293" y="-28786"/>
                  <a:pt x="558826" y="2435"/>
                </a:cubicBezTo>
                <a:cubicBezTo>
                  <a:pt x="550359" y="33656"/>
                  <a:pt x="584226" y="506731"/>
                  <a:pt x="565176" y="516785"/>
                </a:cubicBezTo>
                <a:cubicBezTo>
                  <a:pt x="546126" y="526839"/>
                  <a:pt x="452463" y="50060"/>
                  <a:pt x="444526" y="62760"/>
                </a:cubicBezTo>
                <a:cubicBezTo>
                  <a:pt x="436589" y="75460"/>
                  <a:pt x="540305" y="558060"/>
                  <a:pt x="517551" y="592985"/>
                </a:cubicBezTo>
                <a:cubicBezTo>
                  <a:pt x="494797" y="627910"/>
                  <a:pt x="334988" y="269664"/>
                  <a:pt x="308001" y="272310"/>
                </a:cubicBezTo>
                <a:cubicBezTo>
                  <a:pt x="281013" y="274956"/>
                  <a:pt x="378909" y="608331"/>
                  <a:pt x="355626" y="608860"/>
                </a:cubicBezTo>
                <a:cubicBezTo>
                  <a:pt x="332343" y="609389"/>
                  <a:pt x="170418" y="231035"/>
                  <a:pt x="168301" y="275485"/>
                </a:cubicBezTo>
                <a:cubicBezTo>
                  <a:pt x="166184" y="319935"/>
                  <a:pt x="328109" y="770256"/>
                  <a:pt x="342926" y="875560"/>
                </a:cubicBezTo>
                <a:cubicBezTo>
                  <a:pt x="357743" y="980864"/>
                  <a:pt x="313822" y="906252"/>
                  <a:pt x="257201" y="907310"/>
                </a:cubicBezTo>
                <a:cubicBezTo>
                  <a:pt x="200580" y="908368"/>
                  <a:pt x="25955" y="861802"/>
                  <a:pt x="3201" y="881910"/>
                </a:cubicBezTo>
                <a:cubicBezTo>
                  <a:pt x="-19553" y="902018"/>
                  <a:pt x="85222" y="949643"/>
                  <a:pt x="120676" y="1027960"/>
                </a:cubicBezTo>
                <a:cubicBezTo>
                  <a:pt x="156130" y="1106277"/>
                  <a:pt x="164068" y="1347048"/>
                  <a:pt x="215926" y="1351810"/>
                </a:cubicBezTo>
                <a:cubicBezTo>
                  <a:pt x="267784" y="1356573"/>
                  <a:pt x="359330" y="1199939"/>
                  <a:pt x="431826" y="1056535"/>
                </a:cubicBezTo>
                <a:cubicBezTo>
                  <a:pt x="504322" y="913131"/>
                  <a:pt x="588459" y="606214"/>
                  <a:pt x="619151" y="4850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E864C8ED-4A91-43BD-8B1B-1D9561896872}"/>
              </a:ext>
            </a:extLst>
          </p:cNvPr>
          <p:cNvSpPr/>
          <p:nvPr/>
        </p:nvSpPr>
        <p:spPr>
          <a:xfrm>
            <a:off x="4523882" y="5878359"/>
            <a:ext cx="934555" cy="1338669"/>
          </a:xfrm>
          <a:custGeom>
            <a:avLst/>
            <a:gdLst>
              <a:gd name="connsiteX0" fmla="*/ 493 w 934555"/>
              <a:gd name="connsiteY0" fmla="*/ 1741 h 1338669"/>
              <a:gd name="connsiteX1" fmla="*/ 41768 w 934555"/>
              <a:gd name="connsiteY1" fmla="*/ 87466 h 1338669"/>
              <a:gd name="connsiteX2" fmla="*/ 273543 w 934555"/>
              <a:gd name="connsiteY2" fmla="*/ 309716 h 1338669"/>
              <a:gd name="connsiteX3" fmla="*/ 362443 w 934555"/>
              <a:gd name="connsiteY3" fmla="*/ 414491 h 1338669"/>
              <a:gd name="connsiteX4" fmla="*/ 444993 w 934555"/>
              <a:gd name="connsiteY4" fmla="*/ 528791 h 1338669"/>
              <a:gd name="connsiteX5" fmla="*/ 708518 w 934555"/>
              <a:gd name="connsiteY5" fmla="*/ 592291 h 1338669"/>
              <a:gd name="connsiteX6" fmla="*/ 899018 w 934555"/>
              <a:gd name="connsiteY6" fmla="*/ 678016 h 1338669"/>
              <a:gd name="connsiteX7" fmla="*/ 905368 w 934555"/>
              <a:gd name="connsiteY7" fmla="*/ 833591 h 1338669"/>
              <a:gd name="connsiteX8" fmla="*/ 594218 w 934555"/>
              <a:gd name="connsiteY8" fmla="*/ 1271741 h 1338669"/>
              <a:gd name="connsiteX9" fmla="*/ 559293 w 934555"/>
              <a:gd name="connsiteY9" fmla="*/ 1322541 h 1338669"/>
              <a:gd name="connsiteX10" fmla="*/ 648193 w 934555"/>
              <a:gd name="connsiteY10" fmla="*/ 1125691 h 1338669"/>
              <a:gd name="connsiteX11" fmla="*/ 327518 w 934555"/>
              <a:gd name="connsiteY11" fmla="*/ 1163791 h 1338669"/>
              <a:gd name="connsiteX12" fmla="*/ 286243 w 934555"/>
              <a:gd name="connsiteY12" fmla="*/ 884391 h 1338669"/>
              <a:gd name="connsiteX13" fmla="*/ 25893 w 934555"/>
              <a:gd name="connsiteY13" fmla="*/ 744691 h 1338669"/>
              <a:gd name="connsiteX14" fmla="*/ 63993 w 934555"/>
              <a:gd name="connsiteY14" fmla="*/ 471641 h 1338669"/>
              <a:gd name="connsiteX15" fmla="*/ 121143 w 934555"/>
              <a:gd name="connsiteY15" fmla="*/ 262091 h 1338669"/>
              <a:gd name="connsiteX16" fmla="*/ 25893 w 934555"/>
              <a:gd name="connsiteY16" fmla="*/ 46191 h 1338669"/>
              <a:gd name="connsiteX17" fmla="*/ 493 w 934555"/>
              <a:gd name="connsiteY17" fmla="*/ 1741 h 133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4555" h="1338669">
                <a:moveTo>
                  <a:pt x="493" y="1741"/>
                </a:moveTo>
                <a:cubicBezTo>
                  <a:pt x="3139" y="8620"/>
                  <a:pt x="-3740" y="36137"/>
                  <a:pt x="41768" y="87466"/>
                </a:cubicBezTo>
                <a:cubicBezTo>
                  <a:pt x="87276" y="138795"/>
                  <a:pt x="220097" y="255212"/>
                  <a:pt x="273543" y="309716"/>
                </a:cubicBezTo>
                <a:cubicBezTo>
                  <a:pt x="326989" y="364220"/>
                  <a:pt x="333868" y="377979"/>
                  <a:pt x="362443" y="414491"/>
                </a:cubicBezTo>
                <a:cubicBezTo>
                  <a:pt x="391018" y="451003"/>
                  <a:pt x="387314" y="499158"/>
                  <a:pt x="444993" y="528791"/>
                </a:cubicBezTo>
                <a:cubicBezTo>
                  <a:pt x="502672" y="558424"/>
                  <a:pt x="632847" y="567420"/>
                  <a:pt x="708518" y="592291"/>
                </a:cubicBezTo>
                <a:cubicBezTo>
                  <a:pt x="784189" y="617162"/>
                  <a:pt x="866210" y="637799"/>
                  <a:pt x="899018" y="678016"/>
                </a:cubicBezTo>
                <a:cubicBezTo>
                  <a:pt x="931826" y="718233"/>
                  <a:pt x="956168" y="734637"/>
                  <a:pt x="905368" y="833591"/>
                </a:cubicBezTo>
                <a:cubicBezTo>
                  <a:pt x="854568" y="932545"/>
                  <a:pt x="651897" y="1190249"/>
                  <a:pt x="594218" y="1271741"/>
                </a:cubicBezTo>
                <a:cubicBezTo>
                  <a:pt x="536539" y="1353233"/>
                  <a:pt x="550297" y="1346883"/>
                  <a:pt x="559293" y="1322541"/>
                </a:cubicBezTo>
                <a:cubicBezTo>
                  <a:pt x="568289" y="1298199"/>
                  <a:pt x="686822" y="1152149"/>
                  <a:pt x="648193" y="1125691"/>
                </a:cubicBezTo>
                <a:cubicBezTo>
                  <a:pt x="609564" y="1099233"/>
                  <a:pt x="387843" y="1204008"/>
                  <a:pt x="327518" y="1163791"/>
                </a:cubicBezTo>
                <a:cubicBezTo>
                  <a:pt x="267193" y="1123574"/>
                  <a:pt x="336514" y="954241"/>
                  <a:pt x="286243" y="884391"/>
                </a:cubicBezTo>
                <a:cubicBezTo>
                  <a:pt x="235972" y="814541"/>
                  <a:pt x="62935" y="813483"/>
                  <a:pt x="25893" y="744691"/>
                </a:cubicBezTo>
                <a:cubicBezTo>
                  <a:pt x="-11149" y="675899"/>
                  <a:pt x="48118" y="552074"/>
                  <a:pt x="63993" y="471641"/>
                </a:cubicBezTo>
                <a:cubicBezTo>
                  <a:pt x="79868" y="391208"/>
                  <a:pt x="127493" y="332999"/>
                  <a:pt x="121143" y="262091"/>
                </a:cubicBezTo>
                <a:cubicBezTo>
                  <a:pt x="114793" y="191183"/>
                  <a:pt x="46001" y="84291"/>
                  <a:pt x="25893" y="46191"/>
                </a:cubicBezTo>
                <a:cubicBezTo>
                  <a:pt x="5785" y="8091"/>
                  <a:pt x="-2153" y="-5138"/>
                  <a:pt x="493" y="17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77028FA-8250-4CFC-B772-704D6493B4D5}"/>
              </a:ext>
            </a:extLst>
          </p:cNvPr>
          <p:cNvSpPr/>
          <p:nvPr/>
        </p:nvSpPr>
        <p:spPr>
          <a:xfrm>
            <a:off x="4223977" y="5981251"/>
            <a:ext cx="961317" cy="1661979"/>
          </a:xfrm>
          <a:custGeom>
            <a:avLst/>
            <a:gdLst>
              <a:gd name="connsiteX0" fmla="*/ 370248 w 961317"/>
              <a:gd name="connsiteY0" fmla="*/ 449 h 1661979"/>
              <a:gd name="connsiteX1" fmla="*/ 300398 w 961317"/>
              <a:gd name="connsiteY1" fmla="*/ 375099 h 1661979"/>
              <a:gd name="connsiteX2" fmla="*/ 478198 w 961317"/>
              <a:gd name="connsiteY2" fmla="*/ 759274 h 1661979"/>
              <a:gd name="connsiteX3" fmla="*/ 541698 w 961317"/>
              <a:gd name="connsiteY3" fmla="*/ 784674 h 1661979"/>
              <a:gd name="connsiteX4" fmla="*/ 684573 w 961317"/>
              <a:gd name="connsiteY4" fmla="*/ 1105349 h 1661979"/>
              <a:gd name="connsiteX5" fmla="*/ 802048 w 961317"/>
              <a:gd name="connsiteY5" fmla="*/ 1048199 h 1661979"/>
              <a:gd name="connsiteX6" fmla="*/ 954448 w 961317"/>
              <a:gd name="connsiteY6" fmla="*/ 1267274 h 1661979"/>
              <a:gd name="connsiteX7" fmla="*/ 925873 w 961317"/>
              <a:gd name="connsiteY7" fmla="*/ 1451424 h 1661979"/>
              <a:gd name="connsiteX8" fmla="*/ 843323 w 961317"/>
              <a:gd name="connsiteY8" fmla="*/ 1660974 h 1661979"/>
              <a:gd name="connsiteX9" fmla="*/ 652823 w 961317"/>
              <a:gd name="connsiteY9" fmla="*/ 1521274 h 1661979"/>
              <a:gd name="connsiteX10" fmla="*/ 563923 w 961317"/>
              <a:gd name="connsiteY10" fmla="*/ 1305374 h 1661979"/>
              <a:gd name="connsiteX11" fmla="*/ 586148 w 961317"/>
              <a:gd name="connsiteY11" fmla="*/ 1235524 h 1661979"/>
              <a:gd name="connsiteX12" fmla="*/ 389298 w 961317"/>
              <a:gd name="connsiteY12" fmla="*/ 927549 h 1661979"/>
              <a:gd name="connsiteX13" fmla="*/ 706798 w 961317"/>
              <a:gd name="connsiteY13" fmla="*/ 883099 h 1661979"/>
              <a:gd name="connsiteX14" fmla="*/ 128948 w 961317"/>
              <a:gd name="connsiteY14" fmla="*/ 454474 h 1661979"/>
              <a:gd name="connsiteX15" fmla="*/ 17823 w 961317"/>
              <a:gd name="connsiteY15" fmla="*/ 302074 h 1661979"/>
              <a:gd name="connsiteX16" fmla="*/ 370248 w 961317"/>
              <a:gd name="connsiteY16" fmla="*/ 449 h 16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1317" h="1661979">
                <a:moveTo>
                  <a:pt x="370248" y="449"/>
                </a:moveTo>
                <a:cubicBezTo>
                  <a:pt x="417344" y="12620"/>
                  <a:pt x="282406" y="248628"/>
                  <a:pt x="300398" y="375099"/>
                </a:cubicBezTo>
                <a:cubicBezTo>
                  <a:pt x="318390" y="501570"/>
                  <a:pt x="437981" y="691012"/>
                  <a:pt x="478198" y="759274"/>
                </a:cubicBezTo>
                <a:cubicBezTo>
                  <a:pt x="518415" y="827536"/>
                  <a:pt x="507302" y="726995"/>
                  <a:pt x="541698" y="784674"/>
                </a:cubicBezTo>
                <a:cubicBezTo>
                  <a:pt x="576094" y="842353"/>
                  <a:pt x="641181" y="1061428"/>
                  <a:pt x="684573" y="1105349"/>
                </a:cubicBezTo>
                <a:cubicBezTo>
                  <a:pt x="727965" y="1149270"/>
                  <a:pt x="757069" y="1021212"/>
                  <a:pt x="802048" y="1048199"/>
                </a:cubicBezTo>
                <a:cubicBezTo>
                  <a:pt x="847027" y="1075186"/>
                  <a:pt x="933811" y="1200070"/>
                  <a:pt x="954448" y="1267274"/>
                </a:cubicBezTo>
                <a:cubicBezTo>
                  <a:pt x="975086" y="1334478"/>
                  <a:pt x="944394" y="1385807"/>
                  <a:pt x="925873" y="1451424"/>
                </a:cubicBezTo>
                <a:cubicBezTo>
                  <a:pt x="907352" y="1517041"/>
                  <a:pt x="888831" y="1649332"/>
                  <a:pt x="843323" y="1660974"/>
                </a:cubicBezTo>
                <a:cubicBezTo>
                  <a:pt x="797815" y="1672616"/>
                  <a:pt x="699390" y="1580541"/>
                  <a:pt x="652823" y="1521274"/>
                </a:cubicBezTo>
                <a:cubicBezTo>
                  <a:pt x="606256" y="1462007"/>
                  <a:pt x="575035" y="1352999"/>
                  <a:pt x="563923" y="1305374"/>
                </a:cubicBezTo>
                <a:cubicBezTo>
                  <a:pt x="552811" y="1257749"/>
                  <a:pt x="615252" y="1298495"/>
                  <a:pt x="586148" y="1235524"/>
                </a:cubicBezTo>
                <a:cubicBezTo>
                  <a:pt x="557044" y="1172553"/>
                  <a:pt x="369190" y="986286"/>
                  <a:pt x="389298" y="927549"/>
                </a:cubicBezTo>
                <a:cubicBezTo>
                  <a:pt x="409406" y="868812"/>
                  <a:pt x="750190" y="961945"/>
                  <a:pt x="706798" y="883099"/>
                </a:cubicBezTo>
                <a:cubicBezTo>
                  <a:pt x="663406" y="804253"/>
                  <a:pt x="243777" y="551312"/>
                  <a:pt x="128948" y="454474"/>
                </a:cubicBezTo>
                <a:cubicBezTo>
                  <a:pt x="14119" y="357637"/>
                  <a:pt x="-27156" y="377216"/>
                  <a:pt x="17823" y="302074"/>
                </a:cubicBezTo>
                <a:cubicBezTo>
                  <a:pt x="62802" y="226932"/>
                  <a:pt x="323152" y="-11722"/>
                  <a:pt x="370248" y="4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2DE45AEC-2423-4DB1-9508-83A071B33DCB}"/>
              </a:ext>
            </a:extLst>
          </p:cNvPr>
          <p:cNvSpPr/>
          <p:nvPr/>
        </p:nvSpPr>
        <p:spPr>
          <a:xfrm>
            <a:off x="5288801" y="5308302"/>
            <a:ext cx="775452" cy="148970"/>
          </a:xfrm>
          <a:custGeom>
            <a:avLst/>
            <a:gdLst>
              <a:gd name="connsiteX0" fmla="*/ 749 w 775452"/>
              <a:gd name="connsiteY0" fmla="*/ 111423 h 148970"/>
              <a:gd name="connsiteX1" fmla="*/ 130924 w 775452"/>
              <a:gd name="connsiteY1" fmla="*/ 101898 h 148970"/>
              <a:gd name="connsiteX2" fmla="*/ 775449 w 775452"/>
              <a:gd name="connsiteY2" fmla="*/ 298 h 148970"/>
              <a:gd name="connsiteX3" fmla="*/ 140449 w 775452"/>
              <a:gd name="connsiteY3" fmla="*/ 73323 h 148970"/>
              <a:gd name="connsiteX4" fmla="*/ 80124 w 775452"/>
              <a:gd name="connsiteY4" fmla="*/ 146348 h 148970"/>
              <a:gd name="connsiteX5" fmla="*/ 749 w 775452"/>
              <a:gd name="connsiteY5" fmla="*/ 111423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52" h="148970">
                <a:moveTo>
                  <a:pt x="749" y="111423"/>
                </a:moveTo>
                <a:cubicBezTo>
                  <a:pt x="9216" y="104015"/>
                  <a:pt x="1807" y="120419"/>
                  <a:pt x="130924" y="101898"/>
                </a:cubicBezTo>
                <a:cubicBezTo>
                  <a:pt x="260041" y="83377"/>
                  <a:pt x="773862" y="5060"/>
                  <a:pt x="775449" y="298"/>
                </a:cubicBezTo>
                <a:cubicBezTo>
                  <a:pt x="777036" y="-4464"/>
                  <a:pt x="256336" y="48981"/>
                  <a:pt x="140449" y="73323"/>
                </a:cubicBezTo>
                <a:cubicBezTo>
                  <a:pt x="24562" y="97665"/>
                  <a:pt x="102349" y="133119"/>
                  <a:pt x="80124" y="146348"/>
                </a:cubicBezTo>
                <a:cubicBezTo>
                  <a:pt x="57899" y="159577"/>
                  <a:pt x="-7718" y="118831"/>
                  <a:pt x="749" y="11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AE89D9A-F4E9-4585-8D17-217861F1C337}"/>
              </a:ext>
            </a:extLst>
          </p:cNvPr>
          <p:cNvSpPr/>
          <p:nvPr/>
        </p:nvSpPr>
        <p:spPr>
          <a:xfrm>
            <a:off x="5770910" y="5388816"/>
            <a:ext cx="361391" cy="222678"/>
          </a:xfrm>
          <a:custGeom>
            <a:avLst/>
            <a:gdLst>
              <a:gd name="connsiteX0" fmla="*/ 360015 w 361391"/>
              <a:gd name="connsiteY0" fmla="*/ 2334 h 222678"/>
              <a:gd name="connsiteX1" fmla="*/ 36165 w 361391"/>
              <a:gd name="connsiteY1" fmla="*/ 211884 h 222678"/>
              <a:gd name="connsiteX2" fmla="*/ 20290 w 361391"/>
              <a:gd name="connsiteY2" fmla="*/ 183309 h 222678"/>
              <a:gd name="connsiteX3" fmla="*/ 147290 w 361391"/>
              <a:gd name="connsiteY3" fmla="*/ 103934 h 222678"/>
              <a:gd name="connsiteX4" fmla="*/ 360015 w 361391"/>
              <a:gd name="connsiteY4" fmla="*/ 2334 h 2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91" h="222678">
                <a:moveTo>
                  <a:pt x="360015" y="2334"/>
                </a:moveTo>
                <a:cubicBezTo>
                  <a:pt x="341494" y="20326"/>
                  <a:pt x="92786" y="181722"/>
                  <a:pt x="36165" y="211884"/>
                </a:cubicBezTo>
                <a:cubicBezTo>
                  <a:pt x="-20456" y="242046"/>
                  <a:pt x="1769" y="201301"/>
                  <a:pt x="20290" y="183309"/>
                </a:cubicBezTo>
                <a:cubicBezTo>
                  <a:pt x="38811" y="165317"/>
                  <a:pt x="89611" y="132509"/>
                  <a:pt x="147290" y="103934"/>
                </a:cubicBezTo>
                <a:cubicBezTo>
                  <a:pt x="204969" y="75359"/>
                  <a:pt x="378536" y="-15658"/>
                  <a:pt x="360015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B7256C48-49E8-48B6-B501-18C4FB062FD4}"/>
              </a:ext>
            </a:extLst>
          </p:cNvPr>
          <p:cNvSpPr/>
          <p:nvPr/>
        </p:nvSpPr>
        <p:spPr>
          <a:xfrm>
            <a:off x="6183205" y="5038720"/>
            <a:ext cx="208825" cy="168282"/>
          </a:xfrm>
          <a:custGeom>
            <a:avLst/>
            <a:gdLst>
              <a:gd name="connsiteX0" fmla="*/ 1695 w 208825"/>
              <a:gd name="connsiteY0" fmla="*/ 5 h 168282"/>
              <a:gd name="connsiteX1" fmla="*/ 106470 w 208825"/>
              <a:gd name="connsiteY1" fmla="*/ 63505 h 168282"/>
              <a:gd name="connsiteX2" fmla="*/ 39795 w 208825"/>
              <a:gd name="connsiteY2" fmla="*/ 168280 h 168282"/>
              <a:gd name="connsiteX3" fmla="*/ 208070 w 208825"/>
              <a:gd name="connsiteY3" fmla="*/ 60330 h 168282"/>
              <a:gd name="connsiteX4" fmla="*/ 1695 w 208825"/>
              <a:gd name="connsiteY4" fmla="*/ 5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5" h="168282">
                <a:moveTo>
                  <a:pt x="1695" y="5"/>
                </a:moveTo>
                <a:cubicBezTo>
                  <a:pt x="-15238" y="534"/>
                  <a:pt x="100120" y="35459"/>
                  <a:pt x="106470" y="63505"/>
                </a:cubicBezTo>
                <a:cubicBezTo>
                  <a:pt x="112820" y="91551"/>
                  <a:pt x="22862" y="168809"/>
                  <a:pt x="39795" y="168280"/>
                </a:cubicBezTo>
                <a:cubicBezTo>
                  <a:pt x="56728" y="167751"/>
                  <a:pt x="221299" y="86259"/>
                  <a:pt x="208070" y="60330"/>
                </a:cubicBezTo>
                <a:cubicBezTo>
                  <a:pt x="194841" y="34401"/>
                  <a:pt x="18628" y="-524"/>
                  <a:pt x="169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68B2748-F9D1-43BA-A25B-728F713D0AA8}"/>
              </a:ext>
            </a:extLst>
          </p:cNvPr>
          <p:cNvSpPr/>
          <p:nvPr/>
        </p:nvSpPr>
        <p:spPr>
          <a:xfrm>
            <a:off x="6534150" y="4668061"/>
            <a:ext cx="436038" cy="151589"/>
          </a:xfrm>
          <a:custGeom>
            <a:avLst/>
            <a:gdLst>
              <a:gd name="connsiteX0" fmla="*/ 0 w 436038"/>
              <a:gd name="connsiteY0" fmla="*/ 151589 h 151589"/>
              <a:gd name="connsiteX1" fmla="*/ 101600 w 436038"/>
              <a:gd name="connsiteY1" fmla="*/ 97614 h 151589"/>
              <a:gd name="connsiteX2" fmla="*/ 269875 w 436038"/>
              <a:gd name="connsiteY2" fmla="*/ 18239 h 151589"/>
              <a:gd name="connsiteX3" fmla="*/ 434975 w 436038"/>
              <a:gd name="connsiteY3" fmla="*/ 5539 h 151589"/>
              <a:gd name="connsiteX4" fmla="*/ 187325 w 436038"/>
              <a:gd name="connsiteY4" fmla="*/ 91264 h 151589"/>
              <a:gd name="connsiteX5" fmla="*/ 0 w 436038"/>
              <a:gd name="connsiteY5" fmla="*/ 151589 h 15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038" h="151589">
                <a:moveTo>
                  <a:pt x="0" y="151589"/>
                </a:moveTo>
                <a:cubicBezTo>
                  <a:pt x="28310" y="135714"/>
                  <a:pt x="56621" y="119839"/>
                  <a:pt x="101600" y="97614"/>
                </a:cubicBezTo>
                <a:cubicBezTo>
                  <a:pt x="146579" y="75389"/>
                  <a:pt x="214313" y="33585"/>
                  <a:pt x="269875" y="18239"/>
                </a:cubicBezTo>
                <a:cubicBezTo>
                  <a:pt x="325437" y="2893"/>
                  <a:pt x="448733" y="-6632"/>
                  <a:pt x="434975" y="5539"/>
                </a:cubicBezTo>
                <a:cubicBezTo>
                  <a:pt x="421217" y="17710"/>
                  <a:pt x="187325" y="91264"/>
                  <a:pt x="187325" y="91264"/>
                </a:cubicBezTo>
                <a:lnTo>
                  <a:pt x="0" y="1515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98964E9-0159-40D6-8EE8-7998B814AAF8}"/>
              </a:ext>
            </a:extLst>
          </p:cNvPr>
          <p:cNvSpPr/>
          <p:nvPr/>
        </p:nvSpPr>
        <p:spPr>
          <a:xfrm>
            <a:off x="6040698" y="4613158"/>
            <a:ext cx="409064" cy="346309"/>
          </a:xfrm>
          <a:custGeom>
            <a:avLst/>
            <a:gdLst>
              <a:gd name="connsiteX0" fmla="*/ 7677 w 409064"/>
              <a:gd name="connsiteY0" fmla="*/ 3292 h 346309"/>
              <a:gd name="connsiteX1" fmla="*/ 90227 w 409064"/>
              <a:gd name="connsiteY1" fmla="*/ 50917 h 346309"/>
              <a:gd name="connsiteX2" fmla="*/ 277552 w 409064"/>
              <a:gd name="connsiteY2" fmla="*/ 146167 h 346309"/>
              <a:gd name="connsiteX3" fmla="*/ 407727 w 409064"/>
              <a:gd name="connsiteY3" fmla="*/ 346192 h 346309"/>
              <a:gd name="connsiteX4" fmla="*/ 341052 w 409064"/>
              <a:gd name="connsiteY4" fmla="*/ 174742 h 346309"/>
              <a:gd name="connsiteX5" fmla="*/ 274377 w 409064"/>
              <a:gd name="connsiteY5" fmla="*/ 139817 h 346309"/>
              <a:gd name="connsiteX6" fmla="*/ 7677 w 409064"/>
              <a:gd name="connsiteY6" fmla="*/ 3292 h 34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4" h="346309">
                <a:moveTo>
                  <a:pt x="7677" y="3292"/>
                </a:moveTo>
                <a:cubicBezTo>
                  <a:pt x="-23015" y="-11525"/>
                  <a:pt x="45248" y="27105"/>
                  <a:pt x="90227" y="50917"/>
                </a:cubicBezTo>
                <a:cubicBezTo>
                  <a:pt x="135206" y="74730"/>
                  <a:pt x="224635" y="96955"/>
                  <a:pt x="277552" y="146167"/>
                </a:cubicBezTo>
                <a:cubicBezTo>
                  <a:pt x="330469" y="195379"/>
                  <a:pt x="397144" y="341430"/>
                  <a:pt x="407727" y="346192"/>
                </a:cubicBezTo>
                <a:cubicBezTo>
                  <a:pt x="418310" y="350955"/>
                  <a:pt x="363277" y="209138"/>
                  <a:pt x="341052" y="174742"/>
                </a:cubicBezTo>
                <a:cubicBezTo>
                  <a:pt x="318827" y="140346"/>
                  <a:pt x="325177" y="164159"/>
                  <a:pt x="274377" y="139817"/>
                </a:cubicBezTo>
                <a:cubicBezTo>
                  <a:pt x="223577" y="115475"/>
                  <a:pt x="38369" y="18109"/>
                  <a:pt x="7677" y="3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F8A24DBC-A7DF-476C-89A2-84DF57B20798}"/>
              </a:ext>
            </a:extLst>
          </p:cNvPr>
          <p:cNvSpPr/>
          <p:nvPr/>
        </p:nvSpPr>
        <p:spPr>
          <a:xfrm>
            <a:off x="7022506" y="5471002"/>
            <a:ext cx="622894" cy="218598"/>
          </a:xfrm>
          <a:custGeom>
            <a:avLst/>
            <a:gdLst>
              <a:gd name="connsiteX0" fmla="*/ 184744 w 622894"/>
              <a:gd name="connsiteY0" fmla="*/ 59848 h 218598"/>
              <a:gd name="connsiteX1" fmla="*/ 603844 w 622894"/>
              <a:gd name="connsiteY1" fmla="*/ 158273 h 218598"/>
              <a:gd name="connsiteX2" fmla="*/ 505419 w 622894"/>
              <a:gd name="connsiteY2" fmla="*/ 139223 h 218598"/>
              <a:gd name="connsiteX3" fmla="*/ 333969 w 622894"/>
              <a:gd name="connsiteY3" fmla="*/ 120173 h 218598"/>
              <a:gd name="connsiteX4" fmla="*/ 622894 w 622894"/>
              <a:gd name="connsiteY4" fmla="*/ 218598 h 218598"/>
              <a:gd name="connsiteX5" fmla="*/ 6944 w 622894"/>
              <a:gd name="connsiteY5" fmla="*/ 2698 h 218598"/>
              <a:gd name="connsiteX6" fmla="*/ 286344 w 622894"/>
              <a:gd name="connsiteY6" fmla="*/ 94773 h 218598"/>
              <a:gd name="connsiteX7" fmla="*/ 184744 w 622894"/>
              <a:gd name="connsiteY7" fmla="*/ 59848 h 21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894" h="218598">
                <a:moveTo>
                  <a:pt x="184744" y="59848"/>
                </a:moveTo>
                <a:cubicBezTo>
                  <a:pt x="237661" y="70431"/>
                  <a:pt x="550398" y="145044"/>
                  <a:pt x="603844" y="158273"/>
                </a:cubicBezTo>
                <a:cubicBezTo>
                  <a:pt x="657290" y="171502"/>
                  <a:pt x="550398" y="145573"/>
                  <a:pt x="505419" y="139223"/>
                </a:cubicBezTo>
                <a:cubicBezTo>
                  <a:pt x="460440" y="132873"/>
                  <a:pt x="314390" y="106944"/>
                  <a:pt x="333969" y="120173"/>
                </a:cubicBezTo>
                <a:cubicBezTo>
                  <a:pt x="353548" y="133402"/>
                  <a:pt x="622894" y="218598"/>
                  <a:pt x="622894" y="218598"/>
                </a:cubicBezTo>
                <a:lnTo>
                  <a:pt x="6944" y="2698"/>
                </a:lnTo>
                <a:cubicBezTo>
                  <a:pt x="-49148" y="-17939"/>
                  <a:pt x="251948" y="86306"/>
                  <a:pt x="286344" y="94773"/>
                </a:cubicBezTo>
                <a:cubicBezTo>
                  <a:pt x="320740" y="103240"/>
                  <a:pt x="131827" y="49265"/>
                  <a:pt x="184744" y="5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58101E4-3A87-405C-A629-4DFC026F078E}"/>
              </a:ext>
            </a:extLst>
          </p:cNvPr>
          <p:cNvSpPr/>
          <p:nvPr/>
        </p:nvSpPr>
        <p:spPr>
          <a:xfrm>
            <a:off x="6729213" y="5136727"/>
            <a:ext cx="170088" cy="198022"/>
          </a:xfrm>
          <a:custGeom>
            <a:avLst/>
            <a:gdLst>
              <a:gd name="connsiteX0" fmla="*/ 170062 w 170088"/>
              <a:gd name="connsiteY0" fmla="*/ 423 h 198022"/>
              <a:gd name="connsiteX1" fmla="*/ 20837 w 170088"/>
              <a:gd name="connsiteY1" fmla="*/ 175048 h 198022"/>
              <a:gd name="connsiteX2" fmla="*/ 20837 w 170088"/>
              <a:gd name="connsiteY2" fmla="*/ 190923 h 198022"/>
              <a:gd name="connsiteX3" fmla="*/ 8137 w 170088"/>
              <a:gd name="connsiteY3" fmla="*/ 127423 h 198022"/>
              <a:gd name="connsiteX4" fmla="*/ 170062 w 170088"/>
              <a:gd name="connsiteY4" fmla="*/ 423 h 1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88" h="198022">
                <a:moveTo>
                  <a:pt x="170062" y="423"/>
                </a:moveTo>
                <a:cubicBezTo>
                  <a:pt x="172179" y="8360"/>
                  <a:pt x="45708" y="143298"/>
                  <a:pt x="20837" y="175048"/>
                </a:cubicBezTo>
                <a:cubicBezTo>
                  <a:pt x="-4034" y="206798"/>
                  <a:pt x="22954" y="198860"/>
                  <a:pt x="20837" y="190923"/>
                </a:cubicBezTo>
                <a:cubicBezTo>
                  <a:pt x="18720" y="182986"/>
                  <a:pt x="-15146" y="156527"/>
                  <a:pt x="8137" y="127423"/>
                </a:cubicBezTo>
                <a:cubicBezTo>
                  <a:pt x="31420" y="98319"/>
                  <a:pt x="167945" y="-7514"/>
                  <a:pt x="170062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264E40F5-1022-4ED1-A1B1-F8026ABA6F99}"/>
              </a:ext>
            </a:extLst>
          </p:cNvPr>
          <p:cNvSpPr/>
          <p:nvPr/>
        </p:nvSpPr>
        <p:spPr>
          <a:xfrm>
            <a:off x="6713444" y="5308591"/>
            <a:ext cx="327542" cy="436940"/>
          </a:xfrm>
          <a:custGeom>
            <a:avLst/>
            <a:gdLst>
              <a:gd name="connsiteX0" fmla="*/ 1681 w 327542"/>
              <a:gd name="connsiteY0" fmla="*/ 9 h 436940"/>
              <a:gd name="connsiteX1" fmla="*/ 147731 w 327542"/>
              <a:gd name="connsiteY1" fmla="*/ 257184 h 436940"/>
              <a:gd name="connsiteX2" fmla="*/ 325531 w 327542"/>
              <a:gd name="connsiteY2" fmla="*/ 431809 h 436940"/>
              <a:gd name="connsiteX3" fmla="*/ 233456 w 327542"/>
              <a:gd name="connsiteY3" fmla="*/ 377834 h 436940"/>
              <a:gd name="connsiteX4" fmla="*/ 77881 w 327542"/>
              <a:gd name="connsiteY4" fmla="*/ 247659 h 436940"/>
              <a:gd name="connsiteX5" fmla="*/ 1681 w 327542"/>
              <a:gd name="connsiteY5" fmla="*/ 9 h 43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42" h="436940">
                <a:moveTo>
                  <a:pt x="1681" y="9"/>
                </a:moveTo>
                <a:cubicBezTo>
                  <a:pt x="13323" y="1596"/>
                  <a:pt x="93756" y="185217"/>
                  <a:pt x="147731" y="257184"/>
                </a:cubicBezTo>
                <a:cubicBezTo>
                  <a:pt x="201706" y="329151"/>
                  <a:pt x="311244" y="411701"/>
                  <a:pt x="325531" y="431809"/>
                </a:cubicBezTo>
                <a:cubicBezTo>
                  <a:pt x="339818" y="451917"/>
                  <a:pt x="274731" y="408526"/>
                  <a:pt x="233456" y="377834"/>
                </a:cubicBezTo>
                <a:cubicBezTo>
                  <a:pt x="192181" y="347142"/>
                  <a:pt x="114394" y="307455"/>
                  <a:pt x="77881" y="247659"/>
                </a:cubicBezTo>
                <a:cubicBezTo>
                  <a:pt x="41369" y="187863"/>
                  <a:pt x="-9961" y="-1578"/>
                  <a:pt x="16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529867A-80E6-4651-B0A0-378C37D12FA1}"/>
              </a:ext>
            </a:extLst>
          </p:cNvPr>
          <p:cNvSpPr/>
          <p:nvPr/>
        </p:nvSpPr>
        <p:spPr>
          <a:xfrm>
            <a:off x="7236256" y="5694147"/>
            <a:ext cx="470473" cy="44268"/>
          </a:xfrm>
          <a:custGeom>
            <a:avLst/>
            <a:gdLst>
              <a:gd name="connsiteX0" fmla="*/ 2744 w 470473"/>
              <a:gd name="connsiteY0" fmla="*/ 39903 h 44268"/>
              <a:gd name="connsiteX1" fmla="*/ 123394 w 470473"/>
              <a:gd name="connsiteY1" fmla="*/ 39903 h 44268"/>
              <a:gd name="connsiteX2" fmla="*/ 469469 w 470473"/>
              <a:gd name="connsiteY2" fmla="*/ 4978 h 44268"/>
              <a:gd name="connsiteX3" fmla="*/ 221819 w 470473"/>
              <a:gd name="connsiteY3" fmla="*/ 4978 h 44268"/>
              <a:gd name="connsiteX4" fmla="*/ 2744 w 470473"/>
              <a:gd name="connsiteY4" fmla="*/ 39903 h 4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473" h="44268">
                <a:moveTo>
                  <a:pt x="2744" y="39903"/>
                </a:moveTo>
                <a:cubicBezTo>
                  <a:pt x="-13660" y="45724"/>
                  <a:pt x="45606" y="45724"/>
                  <a:pt x="123394" y="39903"/>
                </a:cubicBezTo>
                <a:cubicBezTo>
                  <a:pt x="201182" y="34082"/>
                  <a:pt x="453065" y="10799"/>
                  <a:pt x="469469" y="4978"/>
                </a:cubicBezTo>
                <a:cubicBezTo>
                  <a:pt x="485873" y="-843"/>
                  <a:pt x="296961" y="-2430"/>
                  <a:pt x="221819" y="4978"/>
                </a:cubicBezTo>
                <a:cubicBezTo>
                  <a:pt x="146677" y="12386"/>
                  <a:pt x="19148" y="34082"/>
                  <a:pt x="2744" y="39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21ADD42-C178-4A16-96D0-41C9586E6F4C}"/>
              </a:ext>
            </a:extLst>
          </p:cNvPr>
          <p:cNvSpPr/>
          <p:nvPr/>
        </p:nvSpPr>
        <p:spPr>
          <a:xfrm>
            <a:off x="5476462" y="6144931"/>
            <a:ext cx="894173" cy="598016"/>
          </a:xfrm>
          <a:custGeom>
            <a:avLst/>
            <a:gdLst>
              <a:gd name="connsiteX0" fmla="*/ 774055 w 894173"/>
              <a:gd name="connsiteY0" fmla="*/ 1869 h 598016"/>
              <a:gd name="connsiteX1" fmla="*/ 892588 w 894173"/>
              <a:gd name="connsiteY1" fmla="*/ 194486 h 598016"/>
              <a:gd name="connsiteX2" fmla="*/ 674571 w 894173"/>
              <a:gd name="connsiteY2" fmla="*/ 173319 h 598016"/>
              <a:gd name="connsiteX3" fmla="*/ 465021 w 894173"/>
              <a:gd name="connsiteY3" fmla="*/ 232586 h 598016"/>
              <a:gd name="connsiteX4" fmla="*/ 342255 w 894173"/>
              <a:gd name="connsiteY4" fmla="*/ 342652 h 598016"/>
              <a:gd name="connsiteX5" fmla="*/ 249121 w 894173"/>
              <a:gd name="connsiteY5" fmla="*/ 499286 h 598016"/>
              <a:gd name="connsiteX6" fmla="*/ 253355 w 894173"/>
              <a:gd name="connsiteY6" fmla="*/ 406152 h 598016"/>
              <a:gd name="connsiteX7" fmla="*/ 39571 w 894173"/>
              <a:gd name="connsiteY7" fmla="*/ 596652 h 598016"/>
              <a:gd name="connsiteX8" fmla="*/ 37455 w 894173"/>
              <a:gd name="connsiteY8" fmla="*/ 289736 h 598016"/>
              <a:gd name="connsiteX9" fmla="*/ 424805 w 894173"/>
              <a:gd name="connsiteY9" fmla="*/ 186019 h 598016"/>
              <a:gd name="connsiteX10" fmla="*/ 793105 w 894173"/>
              <a:gd name="connsiteY10" fmla="*/ 101352 h 598016"/>
              <a:gd name="connsiteX11" fmla="*/ 774055 w 894173"/>
              <a:gd name="connsiteY11" fmla="*/ 1869 h 59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173" h="598016">
                <a:moveTo>
                  <a:pt x="774055" y="1869"/>
                </a:moveTo>
                <a:cubicBezTo>
                  <a:pt x="790635" y="17391"/>
                  <a:pt x="909169" y="165911"/>
                  <a:pt x="892588" y="194486"/>
                </a:cubicBezTo>
                <a:cubicBezTo>
                  <a:pt x="876007" y="223061"/>
                  <a:pt x="745832" y="166969"/>
                  <a:pt x="674571" y="173319"/>
                </a:cubicBezTo>
                <a:cubicBezTo>
                  <a:pt x="603310" y="179669"/>
                  <a:pt x="520407" y="204364"/>
                  <a:pt x="465021" y="232586"/>
                </a:cubicBezTo>
                <a:cubicBezTo>
                  <a:pt x="409635" y="260808"/>
                  <a:pt x="378238" y="298202"/>
                  <a:pt x="342255" y="342652"/>
                </a:cubicBezTo>
                <a:cubicBezTo>
                  <a:pt x="306272" y="387102"/>
                  <a:pt x="263938" y="488703"/>
                  <a:pt x="249121" y="499286"/>
                </a:cubicBezTo>
                <a:cubicBezTo>
                  <a:pt x="234304" y="509869"/>
                  <a:pt x="288280" y="389924"/>
                  <a:pt x="253355" y="406152"/>
                </a:cubicBezTo>
                <a:cubicBezTo>
                  <a:pt x="218430" y="422380"/>
                  <a:pt x="75554" y="616055"/>
                  <a:pt x="39571" y="596652"/>
                </a:cubicBezTo>
                <a:cubicBezTo>
                  <a:pt x="3588" y="577249"/>
                  <a:pt x="-26751" y="358175"/>
                  <a:pt x="37455" y="289736"/>
                </a:cubicBezTo>
                <a:cubicBezTo>
                  <a:pt x="101661" y="221297"/>
                  <a:pt x="298863" y="217416"/>
                  <a:pt x="424805" y="186019"/>
                </a:cubicBezTo>
                <a:cubicBezTo>
                  <a:pt x="550747" y="154622"/>
                  <a:pt x="734544" y="130985"/>
                  <a:pt x="793105" y="101352"/>
                </a:cubicBezTo>
                <a:cubicBezTo>
                  <a:pt x="851666" y="71719"/>
                  <a:pt x="757475" y="-13653"/>
                  <a:pt x="774055" y="18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8C78FAA-C813-430F-9CF0-2774E152C3FB}"/>
              </a:ext>
            </a:extLst>
          </p:cNvPr>
          <p:cNvSpPr/>
          <p:nvPr/>
        </p:nvSpPr>
        <p:spPr>
          <a:xfrm>
            <a:off x="6289631" y="6111224"/>
            <a:ext cx="942664" cy="962545"/>
          </a:xfrm>
          <a:custGeom>
            <a:avLst/>
            <a:gdLst>
              <a:gd name="connsiteX0" fmla="*/ 62486 w 942664"/>
              <a:gd name="connsiteY0" fmla="*/ 46159 h 962545"/>
              <a:gd name="connsiteX1" fmla="*/ 155619 w 942664"/>
              <a:gd name="connsiteY1" fmla="*/ 86376 h 962545"/>
              <a:gd name="connsiteX2" fmla="*/ 629752 w 942664"/>
              <a:gd name="connsiteY2" fmla="*/ 190093 h 962545"/>
              <a:gd name="connsiteX3" fmla="*/ 904919 w 942664"/>
              <a:gd name="connsiteY3" fmla="*/ 441976 h 962545"/>
              <a:gd name="connsiteX4" fmla="*/ 934552 w 942664"/>
              <a:gd name="connsiteY4" fmla="*/ 626126 h 962545"/>
              <a:gd name="connsiteX5" fmla="*/ 921852 w 942664"/>
              <a:gd name="connsiteY5" fmla="*/ 691743 h 962545"/>
              <a:gd name="connsiteX6" fmla="*/ 936669 w 942664"/>
              <a:gd name="connsiteY6" fmla="*/ 939393 h 962545"/>
              <a:gd name="connsiteX7" fmla="*/ 805436 w 942664"/>
              <a:gd name="connsiteY7" fmla="*/ 924576 h 962545"/>
              <a:gd name="connsiteX8" fmla="*/ 752519 w 942664"/>
              <a:gd name="connsiteY8" fmla="*/ 698093 h 962545"/>
              <a:gd name="connsiteX9" fmla="*/ 896452 w 942664"/>
              <a:gd name="connsiteY9" fmla="*/ 662109 h 962545"/>
              <a:gd name="connsiteX10" fmla="*/ 807552 w 942664"/>
              <a:gd name="connsiteY10" fmla="*/ 516059 h 962545"/>
              <a:gd name="connsiteX11" fmla="*/ 511219 w 942664"/>
              <a:gd name="connsiteY11" fmla="*/ 384826 h 962545"/>
              <a:gd name="connsiteX12" fmla="*/ 246636 w 942664"/>
              <a:gd name="connsiteY12" fmla="*/ 350959 h 962545"/>
              <a:gd name="connsiteX13" fmla="*/ 9569 w 942664"/>
              <a:gd name="connsiteY13" fmla="*/ 18643 h 962545"/>
              <a:gd name="connsiteX14" fmla="*/ 62486 w 942664"/>
              <a:gd name="connsiteY14" fmla="*/ 46159 h 9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2664" h="962545">
                <a:moveTo>
                  <a:pt x="62486" y="46159"/>
                </a:moveTo>
                <a:cubicBezTo>
                  <a:pt x="86828" y="57448"/>
                  <a:pt x="61075" y="62387"/>
                  <a:pt x="155619" y="86376"/>
                </a:cubicBezTo>
                <a:cubicBezTo>
                  <a:pt x="250163" y="110365"/>
                  <a:pt x="504869" y="130826"/>
                  <a:pt x="629752" y="190093"/>
                </a:cubicBezTo>
                <a:cubicBezTo>
                  <a:pt x="754635" y="249360"/>
                  <a:pt x="854119" y="369304"/>
                  <a:pt x="904919" y="441976"/>
                </a:cubicBezTo>
                <a:cubicBezTo>
                  <a:pt x="955719" y="514648"/>
                  <a:pt x="931730" y="584498"/>
                  <a:pt x="934552" y="626126"/>
                </a:cubicBezTo>
                <a:cubicBezTo>
                  <a:pt x="937374" y="667754"/>
                  <a:pt x="921499" y="639532"/>
                  <a:pt x="921852" y="691743"/>
                </a:cubicBezTo>
                <a:cubicBezTo>
                  <a:pt x="922205" y="743954"/>
                  <a:pt x="956072" y="900588"/>
                  <a:pt x="936669" y="939393"/>
                </a:cubicBezTo>
                <a:cubicBezTo>
                  <a:pt x="917266" y="978199"/>
                  <a:pt x="836128" y="964793"/>
                  <a:pt x="805436" y="924576"/>
                </a:cubicBezTo>
                <a:cubicBezTo>
                  <a:pt x="774744" y="884359"/>
                  <a:pt x="737350" y="741838"/>
                  <a:pt x="752519" y="698093"/>
                </a:cubicBezTo>
                <a:cubicBezTo>
                  <a:pt x="767688" y="654348"/>
                  <a:pt x="887280" y="692448"/>
                  <a:pt x="896452" y="662109"/>
                </a:cubicBezTo>
                <a:cubicBezTo>
                  <a:pt x="905624" y="631770"/>
                  <a:pt x="871758" y="562273"/>
                  <a:pt x="807552" y="516059"/>
                </a:cubicBezTo>
                <a:cubicBezTo>
                  <a:pt x="743347" y="469845"/>
                  <a:pt x="604705" y="412343"/>
                  <a:pt x="511219" y="384826"/>
                </a:cubicBezTo>
                <a:cubicBezTo>
                  <a:pt x="417733" y="357309"/>
                  <a:pt x="330244" y="411989"/>
                  <a:pt x="246636" y="350959"/>
                </a:cubicBezTo>
                <a:cubicBezTo>
                  <a:pt x="163028" y="289929"/>
                  <a:pt x="42730" y="69090"/>
                  <a:pt x="9569" y="18643"/>
                </a:cubicBezTo>
                <a:cubicBezTo>
                  <a:pt x="-23592" y="-31804"/>
                  <a:pt x="38144" y="34870"/>
                  <a:pt x="62486" y="461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5AACBA85-1086-4901-9D38-8FB6260EAF4A}"/>
              </a:ext>
            </a:extLst>
          </p:cNvPr>
          <p:cNvSpPr/>
          <p:nvPr/>
        </p:nvSpPr>
        <p:spPr>
          <a:xfrm>
            <a:off x="5098958" y="6738996"/>
            <a:ext cx="1731649" cy="1395782"/>
          </a:xfrm>
          <a:custGeom>
            <a:avLst/>
            <a:gdLst>
              <a:gd name="connsiteX0" fmla="*/ 422367 w 1731649"/>
              <a:gd name="connsiteY0" fmla="*/ 1529 h 1395782"/>
              <a:gd name="connsiteX1" fmla="*/ 460467 w 1731649"/>
              <a:gd name="connsiteY1" fmla="*/ 77729 h 1395782"/>
              <a:gd name="connsiteX2" fmla="*/ 666842 w 1731649"/>
              <a:gd name="connsiteY2" fmla="*/ 477779 h 1395782"/>
              <a:gd name="connsiteX3" fmla="*/ 1016092 w 1731649"/>
              <a:gd name="connsiteY3" fmla="*/ 426979 h 1395782"/>
              <a:gd name="connsiteX4" fmla="*/ 987517 w 1731649"/>
              <a:gd name="connsiteY4" fmla="*/ 522229 h 1395782"/>
              <a:gd name="connsiteX5" fmla="*/ 974817 w 1731649"/>
              <a:gd name="connsiteY5" fmla="*/ 855604 h 1395782"/>
              <a:gd name="connsiteX6" fmla="*/ 1257392 w 1731649"/>
              <a:gd name="connsiteY6" fmla="*/ 734954 h 1395782"/>
              <a:gd name="connsiteX7" fmla="*/ 1200242 w 1731649"/>
              <a:gd name="connsiteY7" fmla="*/ 582554 h 1395782"/>
              <a:gd name="connsiteX8" fmla="*/ 1276442 w 1731649"/>
              <a:gd name="connsiteY8" fmla="*/ 950854 h 1395782"/>
              <a:gd name="connsiteX9" fmla="*/ 1724117 w 1731649"/>
              <a:gd name="connsiteY9" fmla="*/ 1223904 h 1395782"/>
              <a:gd name="connsiteX10" fmla="*/ 860517 w 1731649"/>
              <a:gd name="connsiteY10" fmla="*/ 1395354 h 1395782"/>
              <a:gd name="connsiteX11" fmla="*/ 416017 w 1731649"/>
              <a:gd name="connsiteY11" fmla="*/ 1268354 h 1395782"/>
              <a:gd name="connsiteX12" fmla="*/ 565242 w 1731649"/>
              <a:gd name="connsiteY12" fmla="*/ 1131829 h 1395782"/>
              <a:gd name="connsiteX13" fmla="*/ 1085942 w 1731649"/>
              <a:gd name="connsiteY13" fmla="*/ 1239779 h 1395782"/>
              <a:gd name="connsiteX14" fmla="*/ 63592 w 1731649"/>
              <a:gd name="connsiteY14" fmla="*/ 1160404 h 1395782"/>
              <a:gd name="connsiteX15" fmla="*/ 857342 w 1731649"/>
              <a:gd name="connsiteY15" fmla="*/ 1122304 h 1395782"/>
              <a:gd name="connsiteX16" fmla="*/ 406492 w 1731649"/>
              <a:gd name="connsiteY16" fmla="*/ 1039754 h 1395782"/>
              <a:gd name="connsiteX17" fmla="*/ 92 w 1731649"/>
              <a:gd name="connsiteY17" fmla="*/ 849254 h 1395782"/>
              <a:gd name="connsiteX18" fmla="*/ 441417 w 1731649"/>
              <a:gd name="connsiteY18" fmla="*/ 588904 h 1395782"/>
              <a:gd name="connsiteX19" fmla="*/ 457292 w 1731649"/>
              <a:gd name="connsiteY19" fmla="*/ 163454 h 1395782"/>
              <a:gd name="connsiteX20" fmla="*/ 422367 w 1731649"/>
              <a:gd name="connsiteY20" fmla="*/ 1529 h 13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1649" h="1395782">
                <a:moveTo>
                  <a:pt x="422367" y="1529"/>
                </a:moveTo>
                <a:cubicBezTo>
                  <a:pt x="422896" y="-12759"/>
                  <a:pt x="460467" y="77729"/>
                  <a:pt x="460467" y="77729"/>
                </a:cubicBezTo>
                <a:cubicBezTo>
                  <a:pt x="501213" y="157104"/>
                  <a:pt x="574238" y="419571"/>
                  <a:pt x="666842" y="477779"/>
                </a:cubicBezTo>
                <a:cubicBezTo>
                  <a:pt x="759446" y="535987"/>
                  <a:pt x="962646" y="419571"/>
                  <a:pt x="1016092" y="426979"/>
                </a:cubicBezTo>
                <a:cubicBezTo>
                  <a:pt x="1069538" y="434387"/>
                  <a:pt x="994396" y="450792"/>
                  <a:pt x="987517" y="522229"/>
                </a:cubicBezTo>
                <a:cubicBezTo>
                  <a:pt x="980638" y="593666"/>
                  <a:pt x="929838" y="820150"/>
                  <a:pt x="974817" y="855604"/>
                </a:cubicBezTo>
                <a:cubicBezTo>
                  <a:pt x="1019796" y="891058"/>
                  <a:pt x="1219821" y="780462"/>
                  <a:pt x="1257392" y="734954"/>
                </a:cubicBezTo>
                <a:cubicBezTo>
                  <a:pt x="1294963" y="689446"/>
                  <a:pt x="1197067" y="546571"/>
                  <a:pt x="1200242" y="582554"/>
                </a:cubicBezTo>
                <a:cubicBezTo>
                  <a:pt x="1203417" y="618537"/>
                  <a:pt x="1189130" y="843962"/>
                  <a:pt x="1276442" y="950854"/>
                </a:cubicBezTo>
                <a:cubicBezTo>
                  <a:pt x="1363755" y="1057746"/>
                  <a:pt x="1793438" y="1149821"/>
                  <a:pt x="1724117" y="1223904"/>
                </a:cubicBezTo>
                <a:cubicBezTo>
                  <a:pt x="1654796" y="1297987"/>
                  <a:pt x="1078534" y="1387946"/>
                  <a:pt x="860517" y="1395354"/>
                </a:cubicBezTo>
                <a:cubicBezTo>
                  <a:pt x="642500" y="1402762"/>
                  <a:pt x="465229" y="1312275"/>
                  <a:pt x="416017" y="1268354"/>
                </a:cubicBezTo>
                <a:cubicBezTo>
                  <a:pt x="366805" y="1224433"/>
                  <a:pt x="453588" y="1136592"/>
                  <a:pt x="565242" y="1131829"/>
                </a:cubicBezTo>
                <a:cubicBezTo>
                  <a:pt x="676896" y="1127066"/>
                  <a:pt x="1169550" y="1235017"/>
                  <a:pt x="1085942" y="1239779"/>
                </a:cubicBezTo>
                <a:cubicBezTo>
                  <a:pt x="1002334" y="1244541"/>
                  <a:pt x="101692" y="1179983"/>
                  <a:pt x="63592" y="1160404"/>
                </a:cubicBezTo>
                <a:cubicBezTo>
                  <a:pt x="25492" y="1140825"/>
                  <a:pt x="800192" y="1142412"/>
                  <a:pt x="857342" y="1122304"/>
                </a:cubicBezTo>
                <a:cubicBezTo>
                  <a:pt x="914492" y="1102196"/>
                  <a:pt x="549367" y="1085262"/>
                  <a:pt x="406492" y="1039754"/>
                </a:cubicBezTo>
                <a:cubicBezTo>
                  <a:pt x="263617" y="994246"/>
                  <a:pt x="-5729" y="924396"/>
                  <a:pt x="92" y="849254"/>
                </a:cubicBezTo>
                <a:cubicBezTo>
                  <a:pt x="5913" y="774112"/>
                  <a:pt x="365217" y="703204"/>
                  <a:pt x="441417" y="588904"/>
                </a:cubicBezTo>
                <a:cubicBezTo>
                  <a:pt x="517617" y="474604"/>
                  <a:pt x="463113" y="260292"/>
                  <a:pt x="457292" y="163454"/>
                </a:cubicBezTo>
                <a:cubicBezTo>
                  <a:pt x="451471" y="66617"/>
                  <a:pt x="421838" y="15817"/>
                  <a:pt x="422367" y="15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4BD4EA2-D0CE-4024-B48F-6B63AE220029}"/>
              </a:ext>
            </a:extLst>
          </p:cNvPr>
          <p:cNvSpPr/>
          <p:nvPr/>
        </p:nvSpPr>
        <p:spPr>
          <a:xfrm>
            <a:off x="6205340" y="7005713"/>
            <a:ext cx="392388" cy="811138"/>
          </a:xfrm>
          <a:custGeom>
            <a:avLst/>
            <a:gdLst>
              <a:gd name="connsiteX0" fmla="*/ 4960 w 392388"/>
              <a:gd name="connsiteY0" fmla="*/ 17387 h 811138"/>
              <a:gd name="connsiteX1" fmla="*/ 84335 w 392388"/>
              <a:gd name="connsiteY1" fmla="*/ 30087 h 811138"/>
              <a:gd name="connsiteX2" fmla="*/ 389135 w 392388"/>
              <a:gd name="connsiteY2" fmla="*/ 93587 h 811138"/>
              <a:gd name="connsiteX3" fmla="*/ 252610 w 392388"/>
              <a:gd name="connsiteY3" fmla="*/ 220587 h 811138"/>
              <a:gd name="connsiteX4" fmla="*/ 376435 w 392388"/>
              <a:gd name="connsiteY4" fmla="*/ 626987 h 811138"/>
              <a:gd name="connsiteX5" fmla="*/ 297060 w 392388"/>
              <a:gd name="connsiteY5" fmla="*/ 617462 h 811138"/>
              <a:gd name="connsiteX6" fmla="*/ 341510 w 392388"/>
              <a:gd name="connsiteY6" fmla="*/ 811137 h 811138"/>
              <a:gd name="connsiteX7" fmla="*/ 151010 w 392388"/>
              <a:gd name="connsiteY7" fmla="*/ 620637 h 811138"/>
              <a:gd name="connsiteX8" fmla="*/ 258960 w 392388"/>
              <a:gd name="connsiteY8" fmla="*/ 303137 h 811138"/>
              <a:gd name="connsiteX9" fmla="*/ 4960 w 392388"/>
              <a:gd name="connsiteY9" fmla="*/ 17387 h 8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388" h="811138">
                <a:moveTo>
                  <a:pt x="4960" y="17387"/>
                </a:moveTo>
                <a:cubicBezTo>
                  <a:pt x="-24144" y="-28121"/>
                  <a:pt x="84335" y="30087"/>
                  <a:pt x="84335" y="30087"/>
                </a:cubicBezTo>
                <a:cubicBezTo>
                  <a:pt x="148364" y="42787"/>
                  <a:pt x="361089" y="61837"/>
                  <a:pt x="389135" y="93587"/>
                </a:cubicBezTo>
                <a:cubicBezTo>
                  <a:pt x="417181" y="125337"/>
                  <a:pt x="254727" y="131687"/>
                  <a:pt x="252610" y="220587"/>
                </a:cubicBezTo>
                <a:cubicBezTo>
                  <a:pt x="250493" y="309487"/>
                  <a:pt x="369027" y="560841"/>
                  <a:pt x="376435" y="626987"/>
                </a:cubicBezTo>
                <a:cubicBezTo>
                  <a:pt x="383843" y="693133"/>
                  <a:pt x="302881" y="586770"/>
                  <a:pt x="297060" y="617462"/>
                </a:cubicBezTo>
                <a:cubicBezTo>
                  <a:pt x="291239" y="648154"/>
                  <a:pt x="365852" y="810608"/>
                  <a:pt x="341510" y="811137"/>
                </a:cubicBezTo>
                <a:cubicBezTo>
                  <a:pt x="317168" y="811666"/>
                  <a:pt x="164768" y="705304"/>
                  <a:pt x="151010" y="620637"/>
                </a:cubicBezTo>
                <a:cubicBezTo>
                  <a:pt x="137252" y="535970"/>
                  <a:pt x="282773" y="403679"/>
                  <a:pt x="258960" y="303137"/>
                </a:cubicBezTo>
                <a:cubicBezTo>
                  <a:pt x="235148" y="202595"/>
                  <a:pt x="34064" y="62895"/>
                  <a:pt x="4960" y="1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B59C1DB-0BE2-4EC4-8C0C-11F48E6C023B}"/>
              </a:ext>
            </a:extLst>
          </p:cNvPr>
          <p:cNvSpPr/>
          <p:nvPr/>
        </p:nvSpPr>
        <p:spPr>
          <a:xfrm>
            <a:off x="6578230" y="7045317"/>
            <a:ext cx="933036" cy="904378"/>
          </a:xfrm>
          <a:custGeom>
            <a:avLst/>
            <a:gdLst>
              <a:gd name="connsiteX0" fmla="*/ 47995 w 933036"/>
              <a:gd name="connsiteY0" fmla="*/ 238133 h 904378"/>
              <a:gd name="connsiteX1" fmla="*/ 127370 w 933036"/>
              <a:gd name="connsiteY1" fmla="*/ 244483 h 904378"/>
              <a:gd name="connsiteX2" fmla="*/ 371845 w 933036"/>
              <a:gd name="connsiteY2" fmla="*/ 273058 h 904378"/>
              <a:gd name="connsiteX3" fmla="*/ 543295 w 933036"/>
              <a:gd name="connsiteY3" fmla="*/ 8 h 904378"/>
              <a:gd name="connsiteX4" fmla="*/ 930645 w 933036"/>
              <a:gd name="connsiteY4" fmla="*/ 282583 h 904378"/>
              <a:gd name="connsiteX5" fmla="*/ 686170 w 933036"/>
              <a:gd name="connsiteY5" fmla="*/ 581033 h 904378"/>
              <a:gd name="connsiteX6" fmla="*/ 276595 w 933036"/>
              <a:gd name="connsiteY6" fmla="*/ 895358 h 904378"/>
              <a:gd name="connsiteX7" fmla="*/ 117845 w 933036"/>
              <a:gd name="connsiteY7" fmla="*/ 803283 h 904378"/>
              <a:gd name="connsiteX8" fmla="*/ 330570 w 933036"/>
              <a:gd name="connsiteY8" fmla="*/ 638183 h 904378"/>
              <a:gd name="connsiteX9" fmla="*/ 3545 w 933036"/>
              <a:gd name="connsiteY9" fmla="*/ 577858 h 904378"/>
              <a:gd name="connsiteX10" fmla="*/ 584570 w 933036"/>
              <a:gd name="connsiteY10" fmla="*/ 488958 h 904378"/>
              <a:gd name="connsiteX11" fmla="*/ 47995 w 933036"/>
              <a:gd name="connsiteY11" fmla="*/ 238133 h 9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036" h="904378">
                <a:moveTo>
                  <a:pt x="47995" y="238133"/>
                </a:moveTo>
                <a:cubicBezTo>
                  <a:pt x="-28205" y="197387"/>
                  <a:pt x="73395" y="238662"/>
                  <a:pt x="127370" y="244483"/>
                </a:cubicBezTo>
                <a:cubicBezTo>
                  <a:pt x="181345" y="250304"/>
                  <a:pt x="302524" y="313804"/>
                  <a:pt x="371845" y="273058"/>
                </a:cubicBezTo>
                <a:cubicBezTo>
                  <a:pt x="441166" y="232312"/>
                  <a:pt x="450162" y="-1579"/>
                  <a:pt x="543295" y="8"/>
                </a:cubicBezTo>
                <a:cubicBezTo>
                  <a:pt x="636428" y="1595"/>
                  <a:pt x="906833" y="185746"/>
                  <a:pt x="930645" y="282583"/>
                </a:cubicBezTo>
                <a:cubicBezTo>
                  <a:pt x="954457" y="379420"/>
                  <a:pt x="795178" y="478904"/>
                  <a:pt x="686170" y="581033"/>
                </a:cubicBezTo>
                <a:cubicBezTo>
                  <a:pt x="577162" y="683162"/>
                  <a:pt x="371316" y="858316"/>
                  <a:pt x="276595" y="895358"/>
                </a:cubicBezTo>
                <a:cubicBezTo>
                  <a:pt x="181874" y="932400"/>
                  <a:pt x="108849" y="846146"/>
                  <a:pt x="117845" y="803283"/>
                </a:cubicBezTo>
                <a:cubicBezTo>
                  <a:pt x="126841" y="760421"/>
                  <a:pt x="349620" y="675754"/>
                  <a:pt x="330570" y="638183"/>
                </a:cubicBezTo>
                <a:cubicBezTo>
                  <a:pt x="311520" y="600612"/>
                  <a:pt x="-38788" y="602729"/>
                  <a:pt x="3545" y="577858"/>
                </a:cubicBezTo>
                <a:cubicBezTo>
                  <a:pt x="45878" y="552987"/>
                  <a:pt x="576633" y="546108"/>
                  <a:pt x="584570" y="488958"/>
                </a:cubicBezTo>
                <a:cubicBezTo>
                  <a:pt x="592507" y="431808"/>
                  <a:pt x="124195" y="278879"/>
                  <a:pt x="47995" y="23813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9A92DC0-E1A0-4C63-9AF7-66F542D85C45}"/>
              </a:ext>
            </a:extLst>
          </p:cNvPr>
          <p:cNvSpPr/>
          <p:nvPr/>
        </p:nvSpPr>
        <p:spPr>
          <a:xfrm>
            <a:off x="5718527" y="5680035"/>
            <a:ext cx="440975" cy="413512"/>
          </a:xfrm>
          <a:custGeom>
            <a:avLst/>
            <a:gdLst>
              <a:gd name="connsiteX0" fmla="*/ 440973 w 440975"/>
              <a:gd name="connsiteY0" fmla="*/ 40 h 413512"/>
              <a:gd name="connsiteX1" fmla="*/ 82198 w 440975"/>
              <a:gd name="connsiteY1" fmla="*/ 181015 h 413512"/>
              <a:gd name="connsiteX2" fmla="*/ 12348 w 440975"/>
              <a:gd name="connsiteY2" fmla="*/ 412790 h 413512"/>
              <a:gd name="connsiteX3" fmla="*/ 5998 w 440975"/>
              <a:gd name="connsiteY3" fmla="*/ 250865 h 413512"/>
              <a:gd name="connsiteX4" fmla="*/ 75848 w 440975"/>
              <a:gd name="connsiteY4" fmla="*/ 165140 h 413512"/>
              <a:gd name="connsiteX5" fmla="*/ 440973 w 440975"/>
              <a:gd name="connsiteY5" fmla="*/ 40 h 4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75" h="413512">
                <a:moveTo>
                  <a:pt x="440973" y="40"/>
                </a:moveTo>
                <a:cubicBezTo>
                  <a:pt x="442031" y="2686"/>
                  <a:pt x="153635" y="112223"/>
                  <a:pt x="82198" y="181015"/>
                </a:cubicBezTo>
                <a:cubicBezTo>
                  <a:pt x="10761" y="249807"/>
                  <a:pt x="25048" y="401148"/>
                  <a:pt x="12348" y="412790"/>
                </a:cubicBezTo>
                <a:cubicBezTo>
                  <a:pt x="-352" y="424432"/>
                  <a:pt x="-4585" y="292140"/>
                  <a:pt x="5998" y="250865"/>
                </a:cubicBezTo>
                <a:cubicBezTo>
                  <a:pt x="16581" y="209590"/>
                  <a:pt x="4410" y="204828"/>
                  <a:pt x="75848" y="165140"/>
                </a:cubicBezTo>
                <a:cubicBezTo>
                  <a:pt x="147286" y="125452"/>
                  <a:pt x="439915" y="-2606"/>
                  <a:pt x="44097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24CE451C-41B9-4679-9BF0-11BBF72C2080}"/>
              </a:ext>
            </a:extLst>
          </p:cNvPr>
          <p:cNvSpPr/>
          <p:nvPr/>
        </p:nvSpPr>
        <p:spPr>
          <a:xfrm>
            <a:off x="4810091" y="5064119"/>
            <a:ext cx="464557" cy="448926"/>
          </a:xfrm>
          <a:custGeom>
            <a:avLst/>
            <a:gdLst>
              <a:gd name="connsiteX0" fmla="*/ 168309 w 464557"/>
              <a:gd name="connsiteY0" fmla="*/ 6 h 448926"/>
              <a:gd name="connsiteX1" fmla="*/ 25434 w 464557"/>
              <a:gd name="connsiteY1" fmla="*/ 193681 h 448926"/>
              <a:gd name="connsiteX2" fmla="*/ 320709 w 464557"/>
              <a:gd name="connsiteY2" fmla="*/ 393706 h 448926"/>
              <a:gd name="connsiteX3" fmla="*/ 460409 w 464557"/>
              <a:gd name="connsiteY3" fmla="*/ 444506 h 448926"/>
              <a:gd name="connsiteX4" fmla="*/ 171484 w 464557"/>
              <a:gd name="connsiteY4" fmla="*/ 304806 h 448926"/>
              <a:gd name="connsiteX5" fmla="*/ 34 w 464557"/>
              <a:gd name="connsiteY5" fmla="*/ 187331 h 448926"/>
              <a:gd name="connsiteX6" fmla="*/ 168309 w 464557"/>
              <a:gd name="connsiteY6" fmla="*/ 6 h 44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557" h="448926">
                <a:moveTo>
                  <a:pt x="168309" y="6"/>
                </a:moveTo>
                <a:cubicBezTo>
                  <a:pt x="172542" y="1064"/>
                  <a:pt x="34" y="128064"/>
                  <a:pt x="25434" y="193681"/>
                </a:cubicBezTo>
                <a:cubicBezTo>
                  <a:pt x="50834" y="259298"/>
                  <a:pt x="248213" y="351902"/>
                  <a:pt x="320709" y="393706"/>
                </a:cubicBezTo>
                <a:cubicBezTo>
                  <a:pt x="393205" y="435510"/>
                  <a:pt x="485280" y="459323"/>
                  <a:pt x="460409" y="444506"/>
                </a:cubicBezTo>
                <a:cubicBezTo>
                  <a:pt x="435538" y="429689"/>
                  <a:pt x="248213" y="347669"/>
                  <a:pt x="171484" y="304806"/>
                </a:cubicBezTo>
                <a:cubicBezTo>
                  <a:pt x="94755" y="261943"/>
                  <a:pt x="-2083" y="237073"/>
                  <a:pt x="34" y="187331"/>
                </a:cubicBezTo>
                <a:cubicBezTo>
                  <a:pt x="2151" y="137589"/>
                  <a:pt x="164076" y="-1052"/>
                  <a:pt x="16830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6C54F7F4-1036-45B4-A6A9-D367940A3117}"/>
              </a:ext>
            </a:extLst>
          </p:cNvPr>
          <p:cNvSpPr/>
          <p:nvPr/>
        </p:nvSpPr>
        <p:spPr>
          <a:xfrm>
            <a:off x="7546938" y="5556217"/>
            <a:ext cx="262579" cy="69918"/>
          </a:xfrm>
          <a:custGeom>
            <a:avLst/>
            <a:gdLst>
              <a:gd name="connsiteX0" fmla="*/ 3212 w 262579"/>
              <a:gd name="connsiteY0" fmla="*/ 33 h 69918"/>
              <a:gd name="connsiteX1" fmla="*/ 73062 w 262579"/>
              <a:gd name="connsiteY1" fmla="*/ 34958 h 69918"/>
              <a:gd name="connsiteX2" fmla="*/ 260387 w 262579"/>
              <a:gd name="connsiteY2" fmla="*/ 69883 h 69918"/>
              <a:gd name="connsiteX3" fmla="*/ 165137 w 262579"/>
              <a:gd name="connsiteY3" fmla="*/ 41308 h 69918"/>
              <a:gd name="connsiteX4" fmla="*/ 3212 w 262579"/>
              <a:gd name="connsiteY4" fmla="*/ 33 h 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79" h="69918">
                <a:moveTo>
                  <a:pt x="3212" y="33"/>
                </a:moveTo>
                <a:cubicBezTo>
                  <a:pt x="-12134" y="-1025"/>
                  <a:pt x="30200" y="23316"/>
                  <a:pt x="73062" y="34958"/>
                </a:cubicBezTo>
                <a:cubicBezTo>
                  <a:pt x="115924" y="46600"/>
                  <a:pt x="245041" y="68825"/>
                  <a:pt x="260387" y="69883"/>
                </a:cubicBezTo>
                <a:cubicBezTo>
                  <a:pt x="275733" y="70941"/>
                  <a:pt x="206941" y="48187"/>
                  <a:pt x="165137" y="41308"/>
                </a:cubicBezTo>
                <a:cubicBezTo>
                  <a:pt x="123333" y="34429"/>
                  <a:pt x="18558" y="1091"/>
                  <a:pt x="321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10033551-5E38-4B16-A01C-886600F18883}"/>
              </a:ext>
            </a:extLst>
          </p:cNvPr>
          <p:cNvSpPr/>
          <p:nvPr/>
        </p:nvSpPr>
        <p:spPr>
          <a:xfrm>
            <a:off x="7714764" y="5787034"/>
            <a:ext cx="169350" cy="347790"/>
          </a:xfrm>
          <a:custGeom>
            <a:avLst/>
            <a:gdLst>
              <a:gd name="connsiteX0" fmla="*/ 51286 w 169350"/>
              <a:gd name="connsiteY0" fmla="*/ 991 h 347790"/>
              <a:gd name="connsiteX1" fmla="*/ 51286 w 169350"/>
              <a:gd name="connsiteY1" fmla="*/ 108941 h 347790"/>
              <a:gd name="connsiteX2" fmla="*/ 168761 w 169350"/>
              <a:gd name="connsiteY2" fmla="*/ 340716 h 347790"/>
              <a:gd name="connsiteX3" fmla="*/ 92561 w 169350"/>
              <a:gd name="connsiteY3" fmla="*/ 277216 h 347790"/>
              <a:gd name="connsiteX4" fmla="*/ 486 w 169350"/>
              <a:gd name="connsiteY4" fmla="*/ 166091 h 347790"/>
              <a:gd name="connsiteX5" fmla="*/ 51286 w 169350"/>
              <a:gd name="connsiteY5" fmla="*/ 991 h 34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50" h="347790">
                <a:moveTo>
                  <a:pt x="51286" y="991"/>
                </a:moveTo>
                <a:cubicBezTo>
                  <a:pt x="59753" y="-8534"/>
                  <a:pt x="31707" y="52320"/>
                  <a:pt x="51286" y="108941"/>
                </a:cubicBezTo>
                <a:cubicBezTo>
                  <a:pt x="70865" y="165562"/>
                  <a:pt x="161882" y="312670"/>
                  <a:pt x="168761" y="340716"/>
                </a:cubicBezTo>
                <a:cubicBezTo>
                  <a:pt x="175640" y="368762"/>
                  <a:pt x="120607" y="306320"/>
                  <a:pt x="92561" y="277216"/>
                </a:cubicBezTo>
                <a:cubicBezTo>
                  <a:pt x="64515" y="248112"/>
                  <a:pt x="6307" y="213187"/>
                  <a:pt x="486" y="166091"/>
                </a:cubicBezTo>
                <a:cubicBezTo>
                  <a:pt x="-5335" y="118995"/>
                  <a:pt x="42819" y="10516"/>
                  <a:pt x="51286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4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2811D01-C795-4ADE-8AFB-1E5E9964072C}"/>
              </a:ext>
            </a:extLst>
          </p:cNvPr>
          <p:cNvSpPr/>
          <p:nvPr/>
        </p:nvSpPr>
        <p:spPr>
          <a:xfrm>
            <a:off x="5140323" y="5003204"/>
            <a:ext cx="904786" cy="178539"/>
          </a:xfrm>
          <a:custGeom>
            <a:avLst/>
            <a:gdLst>
              <a:gd name="connsiteX0" fmla="*/ 2 w 904786"/>
              <a:gd name="connsiteY0" fmla="*/ 170459 h 178539"/>
              <a:gd name="connsiteX1" fmla="*/ 84140 w 904786"/>
              <a:gd name="connsiteY1" fmla="*/ 152996 h 178539"/>
              <a:gd name="connsiteX2" fmla="*/ 396877 w 904786"/>
              <a:gd name="connsiteY2" fmla="*/ 41871 h 178539"/>
              <a:gd name="connsiteX3" fmla="*/ 735015 w 904786"/>
              <a:gd name="connsiteY3" fmla="*/ 95846 h 178539"/>
              <a:gd name="connsiteX4" fmla="*/ 898527 w 904786"/>
              <a:gd name="connsiteY4" fmla="*/ 178396 h 178539"/>
              <a:gd name="connsiteX5" fmla="*/ 849315 w 904786"/>
              <a:gd name="connsiteY5" fmla="*/ 113309 h 178539"/>
              <a:gd name="connsiteX6" fmla="*/ 649290 w 904786"/>
              <a:gd name="connsiteY6" fmla="*/ 22821 h 178539"/>
              <a:gd name="connsiteX7" fmla="*/ 300040 w 904786"/>
              <a:gd name="connsiteY7" fmla="*/ 8534 h 178539"/>
              <a:gd name="connsiteX8" fmla="*/ 85727 w 904786"/>
              <a:gd name="connsiteY8" fmla="*/ 135534 h 178539"/>
              <a:gd name="connsiteX9" fmla="*/ 2 w 904786"/>
              <a:gd name="connsiteY9" fmla="*/ 170459 h 1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786" h="178539">
                <a:moveTo>
                  <a:pt x="2" y="170459"/>
                </a:moveTo>
                <a:cubicBezTo>
                  <a:pt x="-263" y="173369"/>
                  <a:pt x="17994" y="174427"/>
                  <a:pt x="84140" y="152996"/>
                </a:cubicBezTo>
                <a:cubicBezTo>
                  <a:pt x="150286" y="131565"/>
                  <a:pt x="288398" y="51396"/>
                  <a:pt x="396877" y="41871"/>
                </a:cubicBezTo>
                <a:cubicBezTo>
                  <a:pt x="505356" y="32346"/>
                  <a:pt x="651407" y="73092"/>
                  <a:pt x="735015" y="95846"/>
                </a:cubicBezTo>
                <a:cubicBezTo>
                  <a:pt x="818623" y="118600"/>
                  <a:pt x="879477" y="175486"/>
                  <a:pt x="898527" y="178396"/>
                </a:cubicBezTo>
                <a:cubicBezTo>
                  <a:pt x="917577" y="181306"/>
                  <a:pt x="890854" y="139238"/>
                  <a:pt x="849315" y="113309"/>
                </a:cubicBezTo>
                <a:cubicBezTo>
                  <a:pt x="807776" y="87380"/>
                  <a:pt x="740836" y="40283"/>
                  <a:pt x="649290" y="22821"/>
                </a:cubicBezTo>
                <a:cubicBezTo>
                  <a:pt x="557744" y="5359"/>
                  <a:pt x="393967" y="-10251"/>
                  <a:pt x="300040" y="8534"/>
                </a:cubicBezTo>
                <a:cubicBezTo>
                  <a:pt x="206113" y="27319"/>
                  <a:pt x="130971" y="110928"/>
                  <a:pt x="85727" y="135534"/>
                </a:cubicBezTo>
                <a:cubicBezTo>
                  <a:pt x="40483" y="160140"/>
                  <a:pt x="267" y="167549"/>
                  <a:pt x="2" y="17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4FA6EBE-4785-4998-91BE-903D0BFF4472}"/>
              </a:ext>
            </a:extLst>
          </p:cNvPr>
          <p:cNvSpPr/>
          <p:nvPr/>
        </p:nvSpPr>
        <p:spPr>
          <a:xfrm>
            <a:off x="5136655" y="5066100"/>
            <a:ext cx="918406" cy="196500"/>
          </a:xfrm>
          <a:custGeom>
            <a:avLst/>
            <a:gdLst>
              <a:gd name="connsiteX0" fmla="*/ 495 w 918406"/>
              <a:gd name="connsiteY0" fmla="*/ 145663 h 196500"/>
              <a:gd name="connsiteX1" fmla="*/ 264020 w 918406"/>
              <a:gd name="connsiteY1" fmla="*/ 82163 h 196500"/>
              <a:gd name="connsiteX2" fmla="*/ 471983 w 918406"/>
              <a:gd name="connsiteY2" fmla="*/ 32950 h 196500"/>
              <a:gd name="connsiteX3" fmla="*/ 700583 w 918406"/>
              <a:gd name="connsiteY3" fmla="*/ 107563 h 196500"/>
              <a:gd name="connsiteX4" fmla="*/ 916483 w 918406"/>
              <a:gd name="connsiteY4" fmla="*/ 196463 h 196500"/>
              <a:gd name="connsiteX5" fmla="*/ 786308 w 918406"/>
              <a:gd name="connsiteY5" fmla="*/ 117088 h 196500"/>
              <a:gd name="connsiteX6" fmla="*/ 454520 w 918406"/>
              <a:gd name="connsiteY6" fmla="*/ 2788 h 196500"/>
              <a:gd name="connsiteX7" fmla="*/ 346570 w 918406"/>
              <a:gd name="connsiteY7" fmla="*/ 42475 h 196500"/>
              <a:gd name="connsiteX8" fmla="*/ 495 w 918406"/>
              <a:gd name="connsiteY8" fmla="*/ 145663 h 1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406" h="196500">
                <a:moveTo>
                  <a:pt x="495" y="145663"/>
                </a:moveTo>
                <a:cubicBezTo>
                  <a:pt x="-13263" y="152278"/>
                  <a:pt x="264020" y="82163"/>
                  <a:pt x="264020" y="82163"/>
                </a:cubicBezTo>
                <a:cubicBezTo>
                  <a:pt x="342601" y="63377"/>
                  <a:pt x="399223" y="28717"/>
                  <a:pt x="471983" y="32950"/>
                </a:cubicBezTo>
                <a:cubicBezTo>
                  <a:pt x="544743" y="37183"/>
                  <a:pt x="626500" y="80311"/>
                  <a:pt x="700583" y="107563"/>
                </a:cubicBezTo>
                <a:cubicBezTo>
                  <a:pt x="774666" y="134815"/>
                  <a:pt x="902196" y="194876"/>
                  <a:pt x="916483" y="196463"/>
                </a:cubicBezTo>
                <a:cubicBezTo>
                  <a:pt x="930770" y="198050"/>
                  <a:pt x="863302" y="149367"/>
                  <a:pt x="786308" y="117088"/>
                </a:cubicBezTo>
                <a:cubicBezTo>
                  <a:pt x="709314" y="84809"/>
                  <a:pt x="527810" y="15223"/>
                  <a:pt x="454520" y="2788"/>
                </a:cubicBezTo>
                <a:cubicBezTo>
                  <a:pt x="381230" y="-9648"/>
                  <a:pt x="422505" y="22367"/>
                  <a:pt x="346570" y="42475"/>
                </a:cubicBezTo>
                <a:cubicBezTo>
                  <a:pt x="270635" y="62583"/>
                  <a:pt x="14253" y="139048"/>
                  <a:pt x="495" y="145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654E1C4-0200-45E1-81A4-B4BE50A1BB45}"/>
              </a:ext>
            </a:extLst>
          </p:cNvPr>
          <p:cNvSpPr/>
          <p:nvPr/>
        </p:nvSpPr>
        <p:spPr>
          <a:xfrm>
            <a:off x="5824244" y="5164135"/>
            <a:ext cx="196482" cy="136894"/>
          </a:xfrm>
          <a:custGeom>
            <a:avLst/>
            <a:gdLst>
              <a:gd name="connsiteX0" fmla="*/ 294 w 196482"/>
              <a:gd name="connsiteY0" fmla="*/ 3 h 136894"/>
              <a:gd name="connsiteX1" fmla="*/ 70144 w 196482"/>
              <a:gd name="connsiteY1" fmla="*/ 79378 h 136894"/>
              <a:gd name="connsiteX2" fmla="*/ 157456 w 196482"/>
              <a:gd name="connsiteY2" fmla="*/ 104778 h 136894"/>
              <a:gd name="connsiteX3" fmla="*/ 193969 w 196482"/>
              <a:gd name="connsiteY3" fmla="*/ 123828 h 136894"/>
              <a:gd name="connsiteX4" fmla="*/ 170156 w 196482"/>
              <a:gd name="connsiteY4" fmla="*/ 136528 h 136894"/>
              <a:gd name="connsiteX5" fmla="*/ 193969 w 196482"/>
              <a:gd name="connsiteY5" fmla="*/ 109540 h 136894"/>
              <a:gd name="connsiteX6" fmla="*/ 97131 w 196482"/>
              <a:gd name="connsiteY6" fmla="*/ 82553 h 136894"/>
              <a:gd name="connsiteX7" fmla="*/ 294 w 196482"/>
              <a:gd name="connsiteY7" fmla="*/ 3 h 13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82" h="136894">
                <a:moveTo>
                  <a:pt x="294" y="3"/>
                </a:moveTo>
                <a:cubicBezTo>
                  <a:pt x="-4204" y="-526"/>
                  <a:pt x="43950" y="61916"/>
                  <a:pt x="70144" y="79378"/>
                </a:cubicBezTo>
                <a:cubicBezTo>
                  <a:pt x="96338" y="96840"/>
                  <a:pt x="136819" y="97370"/>
                  <a:pt x="157456" y="104778"/>
                </a:cubicBezTo>
                <a:cubicBezTo>
                  <a:pt x="178093" y="112186"/>
                  <a:pt x="191852" y="118536"/>
                  <a:pt x="193969" y="123828"/>
                </a:cubicBezTo>
                <a:cubicBezTo>
                  <a:pt x="196086" y="129120"/>
                  <a:pt x="170156" y="138909"/>
                  <a:pt x="170156" y="136528"/>
                </a:cubicBezTo>
                <a:cubicBezTo>
                  <a:pt x="170156" y="134147"/>
                  <a:pt x="206140" y="118536"/>
                  <a:pt x="193969" y="109540"/>
                </a:cubicBezTo>
                <a:cubicBezTo>
                  <a:pt x="181798" y="100544"/>
                  <a:pt x="125971" y="97370"/>
                  <a:pt x="97131" y="82553"/>
                </a:cubicBezTo>
                <a:cubicBezTo>
                  <a:pt x="68291" y="67736"/>
                  <a:pt x="4792" y="532"/>
                  <a:pt x="29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59AA6C6-7A45-41EB-9DE5-116BD208BF7D}"/>
              </a:ext>
            </a:extLst>
          </p:cNvPr>
          <p:cNvSpPr/>
          <p:nvPr/>
        </p:nvSpPr>
        <p:spPr>
          <a:xfrm>
            <a:off x="5184555" y="5225430"/>
            <a:ext cx="324259" cy="72111"/>
          </a:xfrm>
          <a:custGeom>
            <a:avLst/>
            <a:gdLst>
              <a:gd name="connsiteX0" fmla="*/ 220 w 324259"/>
              <a:gd name="connsiteY0" fmla="*/ 8558 h 72111"/>
              <a:gd name="connsiteX1" fmla="*/ 139920 w 324259"/>
              <a:gd name="connsiteY1" fmla="*/ 16495 h 72111"/>
              <a:gd name="connsiteX2" fmla="*/ 324070 w 324259"/>
              <a:gd name="connsiteY2" fmla="*/ 72058 h 72111"/>
              <a:gd name="connsiteX3" fmla="*/ 171670 w 324259"/>
              <a:gd name="connsiteY3" fmla="*/ 5383 h 72111"/>
              <a:gd name="connsiteX4" fmla="*/ 220 w 324259"/>
              <a:gd name="connsiteY4" fmla="*/ 8558 h 7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59" h="72111">
                <a:moveTo>
                  <a:pt x="220" y="8558"/>
                </a:moveTo>
                <a:cubicBezTo>
                  <a:pt x="-5072" y="10410"/>
                  <a:pt x="85945" y="5912"/>
                  <a:pt x="139920" y="16495"/>
                </a:cubicBezTo>
                <a:cubicBezTo>
                  <a:pt x="193895" y="27078"/>
                  <a:pt x="318778" y="73910"/>
                  <a:pt x="324070" y="72058"/>
                </a:cubicBezTo>
                <a:cubicBezTo>
                  <a:pt x="329362" y="70206"/>
                  <a:pt x="222205" y="18348"/>
                  <a:pt x="171670" y="5383"/>
                </a:cubicBezTo>
                <a:cubicBezTo>
                  <a:pt x="121135" y="-7582"/>
                  <a:pt x="5512" y="6706"/>
                  <a:pt x="220" y="8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8EA28DE-62CF-46B3-9EB0-E6AFF28C582E}"/>
              </a:ext>
            </a:extLst>
          </p:cNvPr>
          <p:cNvSpPr/>
          <p:nvPr/>
        </p:nvSpPr>
        <p:spPr>
          <a:xfrm>
            <a:off x="5477519" y="5262563"/>
            <a:ext cx="490001" cy="36564"/>
          </a:xfrm>
          <a:custGeom>
            <a:avLst/>
            <a:gdLst>
              <a:gd name="connsiteX0" fmla="*/ 944 w 490001"/>
              <a:gd name="connsiteY0" fmla="*/ 0 h 36564"/>
              <a:gd name="connsiteX1" fmla="*/ 247006 w 490001"/>
              <a:gd name="connsiteY1" fmla="*/ 30162 h 36564"/>
              <a:gd name="connsiteX2" fmla="*/ 402581 w 490001"/>
              <a:gd name="connsiteY2" fmla="*/ 36512 h 36564"/>
              <a:gd name="connsiteX3" fmla="*/ 480369 w 490001"/>
              <a:gd name="connsiteY3" fmla="*/ 28575 h 36564"/>
              <a:gd name="connsiteX4" fmla="*/ 485131 w 490001"/>
              <a:gd name="connsiteY4" fmla="*/ 11112 h 36564"/>
              <a:gd name="connsiteX5" fmla="*/ 447031 w 490001"/>
              <a:gd name="connsiteY5" fmla="*/ 25400 h 36564"/>
              <a:gd name="connsiteX6" fmla="*/ 343844 w 490001"/>
              <a:gd name="connsiteY6" fmla="*/ 23812 h 36564"/>
              <a:gd name="connsiteX7" fmla="*/ 944 w 490001"/>
              <a:gd name="connsiteY7" fmla="*/ 0 h 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1" h="36564">
                <a:moveTo>
                  <a:pt x="944" y="0"/>
                </a:moveTo>
                <a:cubicBezTo>
                  <a:pt x="-15196" y="1058"/>
                  <a:pt x="180066" y="24077"/>
                  <a:pt x="247006" y="30162"/>
                </a:cubicBezTo>
                <a:cubicBezTo>
                  <a:pt x="313946" y="36247"/>
                  <a:pt x="363687" y="36776"/>
                  <a:pt x="402581" y="36512"/>
                </a:cubicBezTo>
                <a:cubicBezTo>
                  <a:pt x="441475" y="36248"/>
                  <a:pt x="466611" y="32808"/>
                  <a:pt x="480369" y="28575"/>
                </a:cubicBezTo>
                <a:cubicBezTo>
                  <a:pt x="494127" y="24342"/>
                  <a:pt x="490687" y="11641"/>
                  <a:pt x="485131" y="11112"/>
                </a:cubicBezTo>
                <a:cubicBezTo>
                  <a:pt x="479575" y="10583"/>
                  <a:pt x="470579" y="23283"/>
                  <a:pt x="447031" y="25400"/>
                </a:cubicBezTo>
                <a:cubicBezTo>
                  <a:pt x="423483" y="27517"/>
                  <a:pt x="414752" y="28310"/>
                  <a:pt x="343844" y="23812"/>
                </a:cubicBezTo>
                <a:lnTo>
                  <a:pt x="9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5AE4886-485D-40BE-A341-E18A923C870E}"/>
              </a:ext>
            </a:extLst>
          </p:cNvPr>
          <p:cNvSpPr/>
          <p:nvPr/>
        </p:nvSpPr>
        <p:spPr>
          <a:xfrm>
            <a:off x="5248678" y="5112815"/>
            <a:ext cx="379441" cy="146737"/>
          </a:xfrm>
          <a:custGeom>
            <a:avLst/>
            <a:gdLst>
              <a:gd name="connsiteX0" fmla="*/ 379010 w 379441"/>
              <a:gd name="connsiteY0" fmla="*/ 523 h 146737"/>
              <a:gd name="connsiteX1" fmla="*/ 191685 w 379441"/>
              <a:gd name="connsiteY1" fmla="*/ 30685 h 146737"/>
              <a:gd name="connsiteX2" fmla="*/ 283760 w 379441"/>
              <a:gd name="connsiteY2" fmla="*/ 27510 h 146737"/>
              <a:gd name="connsiteX3" fmla="*/ 191685 w 379441"/>
              <a:gd name="connsiteY3" fmla="*/ 57673 h 146737"/>
              <a:gd name="connsiteX4" fmla="*/ 166285 w 379441"/>
              <a:gd name="connsiteY4" fmla="*/ 95773 h 146737"/>
              <a:gd name="connsiteX5" fmla="*/ 188510 w 379441"/>
              <a:gd name="connsiteY5" fmla="*/ 144985 h 146737"/>
              <a:gd name="connsiteX6" fmla="*/ 94847 w 379441"/>
              <a:gd name="connsiteY6" fmla="*/ 132285 h 146737"/>
              <a:gd name="connsiteX7" fmla="*/ 4360 w 379441"/>
              <a:gd name="connsiteY7" fmla="*/ 98948 h 146737"/>
              <a:gd name="connsiteX8" fmla="*/ 37697 w 379441"/>
              <a:gd name="connsiteY8" fmla="*/ 73548 h 146737"/>
              <a:gd name="connsiteX9" fmla="*/ 237722 w 379441"/>
              <a:gd name="connsiteY9" fmla="*/ 16398 h 146737"/>
              <a:gd name="connsiteX10" fmla="*/ 379010 w 379441"/>
              <a:gd name="connsiteY10" fmla="*/ 523 h 14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41" h="146737">
                <a:moveTo>
                  <a:pt x="379010" y="523"/>
                </a:moveTo>
                <a:cubicBezTo>
                  <a:pt x="371337" y="2904"/>
                  <a:pt x="207560" y="26187"/>
                  <a:pt x="191685" y="30685"/>
                </a:cubicBezTo>
                <a:cubicBezTo>
                  <a:pt x="175810" y="35183"/>
                  <a:pt x="283760" y="23012"/>
                  <a:pt x="283760" y="27510"/>
                </a:cubicBezTo>
                <a:cubicBezTo>
                  <a:pt x="283760" y="32008"/>
                  <a:pt x="211264" y="46296"/>
                  <a:pt x="191685" y="57673"/>
                </a:cubicBezTo>
                <a:cubicBezTo>
                  <a:pt x="172106" y="69050"/>
                  <a:pt x="166814" y="81221"/>
                  <a:pt x="166285" y="95773"/>
                </a:cubicBezTo>
                <a:cubicBezTo>
                  <a:pt x="165756" y="110325"/>
                  <a:pt x="200416" y="138900"/>
                  <a:pt x="188510" y="144985"/>
                </a:cubicBezTo>
                <a:cubicBezTo>
                  <a:pt x="176604" y="151070"/>
                  <a:pt x="125539" y="139958"/>
                  <a:pt x="94847" y="132285"/>
                </a:cubicBezTo>
                <a:cubicBezTo>
                  <a:pt x="64155" y="124612"/>
                  <a:pt x="13885" y="108737"/>
                  <a:pt x="4360" y="98948"/>
                </a:cubicBezTo>
                <a:cubicBezTo>
                  <a:pt x="-5165" y="89159"/>
                  <a:pt x="-1197" y="87306"/>
                  <a:pt x="37697" y="73548"/>
                </a:cubicBezTo>
                <a:cubicBezTo>
                  <a:pt x="76591" y="59790"/>
                  <a:pt x="185334" y="28834"/>
                  <a:pt x="237722" y="16398"/>
                </a:cubicBezTo>
                <a:cubicBezTo>
                  <a:pt x="290109" y="3963"/>
                  <a:pt x="386683" y="-1858"/>
                  <a:pt x="379010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9DA94EE-12D2-4FC0-9E5B-7BD3AC1DDB17}"/>
              </a:ext>
            </a:extLst>
          </p:cNvPr>
          <p:cNvSpPr/>
          <p:nvPr/>
        </p:nvSpPr>
        <p:spPr>
          <a:xfrm>
            <a:off x="5452547" y="5087751"/>
            <a:ext cx="348751" cy="185980"/>
          </a:xfrm>
          <a:custGeom>
            <a:avLst/>
            <a:gdLst>
              <a:gd name="connsiteX0" fmla="*/ 338653 w 348751"/>
              <a:gd name="connsiteY0" fmla="*/ 57337 h 185980"/>
              <a:gd name="connsiteX1" fmla="*/ 332303 w 348751"/>
              <a:gd name="connsiteY1" fmla="*/ 152587 h 185980"/>
              <a:gd name="connsiteX2" fmla="*/ 267216 w 348751"/>
              <a:gd name="connsiteY2" fmla="*/ 184337 h 185980"/>
              <a:gd name="connsiteX3" fmla="*/ 52903 w 348751"/>
              <a:gd name="connsiteY3" fmla="*/ 176399 h 185980"/>
              <a:gd name="connsiteX4" fmla="*/ 30678 w 348751"/>
              <a:gd name="connsiteY4" fmla="*/ 133537 h 185980"/>
              <a:gd name="connsiteX5" fmla="*/ 5278 w 348751"/>
              <a:gd name="connsiteY5" fmla="*/ 79562 h 185980"/>
              <a:gd name="connsiteX6" fmla="*/ 14803 w 348751"/>
              <a:gd name="connsiteY6" fmla="*/ 58924 h 185980"/>
              <a:gd name="connsiteX7" fmla="*/ 149741 w 348751"/>
              <a:gd name="connsiteY7" fmla="*/ 1774 h 185980"/>
              <a:gd name="connsiteX8" fmla="*/ 210066 w 348751"/>
              <a:gd name="connsiteY8" fmla="*/ 19237 h 185980"/>
              <a:gd name="connsiteX9" fmla="*/ 338653 w 348751"/>
              <a:gd name="connsiteY9" fmla="*/ 57337 h 18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51" h="185980">
                <a:moveTo>
                  <a:pt x="338653" y="57337"/>
                </a:moveTo>
                <a:cubicBezTo>
                  <a:pt x="359026" y="79562"/>
                  <a:pt x="344209" y="131420"/>
                  <a:pt x="332303" y="152587"/>
                </a:cubicBezTo>
                <a:cubicBezTo>
                  <a:pt x="320397" y="173754"/>
                  <a:pt x="313783" y="180368"/>
                  <a:pt x="267216" y="184337"/>
                </a:cubicBezTo>
                <a:cubicBezTo>
                  <a:pt x="220649" y="188306"/>
                  <a:pt x="92326" y="184866"/>
                  <a:pt x="52903" y="176399"/>
                </a:cubicBezTo>
                <a:cubicBezTo>
                  <a:pt x="13480" y="167932"/>
                  <a:pt x="38615" y="149676"/>
                  <a:pt x="30678" y="133537"/>
                </a:cubicBezTo>
                <a:cubicBezTo>
                  <a:pt x="22741" y="117398"/>
                  <a:pt x="7924" y="91997"/>
                  <a:pt x="5278" y="79562"/>
                </a:cubicBezTo>
                <a:cubicBezTo>
                  <a:pt x="2632" y="67127"/>
                  <a:pt x="-9274" y="71889"/>
                  <a:pt x="14803" y="58924"/>
                </a:cubicBezTo>
                <a:cubicBezTo>
                  <a:pt x="38880" y="45959"/>
                  <a:pt x="117197" y="8388"/>
                  <a:pt x="149741" y="1774"/>
                </a:cubicBezTo>
                <a:cubicBezTo>
                  <a:pt x="182285" y="-4840"/>
                  <a:pt x="178845" y="8389"/>
                  <a:pt x="210066" y="19237"/>
                </a:cubicBezTo>
                <a:cubicBezTo>
                  <a:pt x="241287" y="30085"/>
                  <a:pt x="318280" y="35112"/>
                  <a:pt x="338653" y="5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9E64FD2-6EB7-4FFB-AB76-F3E23D870B05}"/>
              </a:ext>
            </a:extLst>
          </p:cNvPr>
          <p:cNvSpPr/>
          <p:nvPr/>
        </p:nvSpPr>
        <p:spPr>
          <a:xfrm>
            <a:off x="5183067" y="4809531"/>
            <a:ext cx="505539" cy="53204"/>
          </a:xfrm>
          <a:custGeom>
            <a:avLst/>
            <a:gdLst>
              <a:gd name="connsiteX0" fmla="*/ 121 w 505539"/>
              <a:gd name="connsiteY0" fmla="*/ 5357 h 53204"/>
              <a:gd name="connsiteX1" fmla="*/ 343021 w 505539"/>
              <a:gd name="connsiteY1" fmla="*/ 3769 h 53204"/>
              <a:gd name="connsiteX2" fmla="*/ 504946 w 505539"/>
              <a:gd name="connsiteY2" fmla="*/ 52982 h 53204"/>
              <a:gd name="connsiteX3" fmla="*/ 382708 w 505539"/>
              <a:gd name="connsiteY3" fmla="*/ 21232 h 53204"/>
              <a:gd name="connsiteX4" fmla="*/ 121 w 505539"/>
              <a:gd name="connsiteY4" fmla="*/ 5357 h 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539" h="53204">
                <a:moveTo>
                  <a:pt x="121" y="5357"/>
                </a:moveTo>
                <a:cubicBezTo>
                  <a:pt x="-6493" y="2447"/>
                  <a:pt x="258884" y="-4169"/>
                  <a:pt x="343021" y="3769"/>
                </a:cubicBezTo>
                <a:cubicBezTo>
                  <a:pt x="427159" y="11707"/>
                  <a:pt x="498332" y="50072"/>
                  <a:pt x="504946" y="52982"/>
                </a:cubicBezTo>
                <a:cubicBezTo>
                  <a:pt x="511560" y="55892"/>
                  <a:pt x="462348" y="29434"/>
                  <a:pt x="382708" y="21232"/>
                </a:cubicBezTo>
                <a:cubicBezTo>
                  <a:pt x="303068" y="13030"/>
                  <a:pt x="6735" y="8267"/>
                  <a:pt x="121" y="5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FD33096-490E-49D8-9662-5DD48C541F06}"/>
              </a:ext>
            </a:extLst>
          </p:cNvPr>
          <p:cNvSpPr/>
          <p:nvPr/>
        </p:nvSpPr>
        <p:spPr>
          <a:xfrm>
            <a:off x="5057714" y="4629125"/>
            <a:ext cx="425652" cy="193704"/>
          </a:xfrm>
          <a:custGeom>
            <a:avLst/>
            <a:gdLst>
              <a:gd name="connsiteX0" fmla="*/ 61 w 425652"/>
              <a:gd name="connsiteY0" fmla="*/ 193700 h 193704"/>
              <a:gd name="connsiteX1" fmla="*/ 257236 w 425652"/>
              <a:gd name="connsiteY1" fmla="*/ 49238 h 193704"/>
              <a:gd name="connsiteX2" fmla="*/ 425511 w 425652"/>
              <a:gd name="connsiteY2" fmla="*/ 25 h 193704"/>
              <a:gd name="connsiteX3" fmla="*/ 281049 w 425652"/>
              <a:gd name="connsiteY3" fmla="*/ 54000 h 193704"/>
              <a:gd name="connsiteX4" fmla="*/ 61 w 425652"/>
              <a:gd name="connsiteY4" fmla="*/ 193700 h 19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52" h="193704">
                <a:moveTo>
                  <a:pt x="61" y="193700"/>
                </a:moveTo>
                <a:cubicBezTo>
                  <a:pt x="-3908" y="192906"/>
                  <a:pt x="186328" y="81517"/>
                  <a:pt x="257236" y="49238"/>
                </a:cubicBezTo>
                <a:cubicBezTo>
                  <a:pt x="328144" y="16959"/>
                  <a:pt x="421542" y="-769"/>
                  <a:pt x="425511" y="25"/>
                </a:cubicBezTo>
                <a:cubicBezTo>
                  <a:pt x="429480" y="819"/>
                  <a:pt x="349047" y="24102"/>
                  <a:pt x="281049" y="54000"/>
                </a:cubicBezTo>
                <a:cubicBezTo>
                  <a:pt x="213051" y="83898"/>
                  <a:pt x="4030" y="194494"/>
                  <a:pt x="61" y="19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C98182B-0CD8-450A-818D-C43E7502E1F7}"/>
              </a:ext>
            </a:extLst>
          </p:cNvPr>
          <p:cNvSpPr/>
          <p:nvPr/>
        </p:nvSpPr>
        <p:spPr>
          <a:xfrm>
            <a:off x="5390656" y="4665658"/>
            <a:ext cx="420889" cy="43038"/>
          </a:xfrm>
          <a:custGeom>
            <a:avLst/>
            <a:gdLst>
              <a:gd name="connsiteX0" fmla="*/ 2082 w 420889"/>
              <a:gd name="connsiteY0" fmla="*/ 42867 h 43038"/>
              <a:gd name="connsiteX1" fmla="*/ 227507 w 420889"/>
              <a:gd name="connsiteY1" fmla="*/ 15880 h 43038"/>
              <a:gd name="connsiteX2" fmla="*/ 419594 w 420889"/>
              <a:gd name="connsiteY2" fmla="*/ 38105 h 43038"/>
              <a:gd name="connsiteX3" fmla="*/ 130669 w 420889"/>
              <a:gd name="connsiteY3" fmla="*/ 5 h 43038"/>
              <a:gd name="connsiteX4" fmla="*/ 2082 w 420889"/>
              <a:gd name="connsiteY4" fmla="*/ 42867 h 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89" h="43038">
                <a:moveTo>
                  <a:pt x="2082" y="42867"/>
                </a:moveTo>
                <a:cubicBezTo>
                  <a:pt x="18222" y="45513"/>
                  <a:pt x="157922" y="16674"/>
                  <a:pt x="227507" y="15880"/>
                </a:cubicBezTo>
                <a:cubicBezTo>
                  <a:pt x="297092" y="15086"/>
                  <a:pt x="435734" y="40751"/>
                  <a:pt x="419594" y="38105"/>
                </a:cubicBezTo>
                <a:cubicBezTo>
                  <a:pt x="403454" y="35459"/>
                  <a:pt x="194433" y="-524"/>
                  <a:pt x="130669" y="5"/>
                </a:cubicBezTo>
                <a:cubicBezTo>
                  <a:pt x="66905" y="534"/>
                  <a:pt x="-14058" y="40221"/>
                  <a:pt x="2082" y="42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281DF44-2EB0-4E0E-8044-34A06CE3DCB8}"/>
              </a:ext>
            </a:extLst>
          </p:cNvPr>
          <p:cNvSpPr/>
          <p:nvPr/>
        </p:nvSpPr>
        <p:spPr>
          <a:xfrm>
            <a:off x="5655822" y="4635129"/>
            <a:ext cx="245851" cy="63474"/>
          </a:xfrm>
          <a:custGeom>
            <a:avLst/>
            <a:gdLst>
              <a:gd name="connsiteX0" fmla="*/ 3616 w 245851"/>
              <a:gd name="connsiteY0" fmla="*/ 3546 h 63474"/>
              <a:gd name="connsiteX1" fmla="*/ 65528 w 245851"/>
              <a:gd name="connsiteY1" fmla="*/ 8309 h 63474"/>
              <a:gd name="connsiteX2" fmla="*/ 243328 w 245851"/>
              <a:gd name="connsiteY2" fmla="*/ 62284 h 63474"/>
              <a:gd name="connsiteX3" fmla="*/ 159191 w 245851"/>
              <a:gd name="connsiteY3" fmla="*/ 41646 h 63474"/>
              <a:gd name="connsiteX4" fmla="*/ 3616 w 245851"/>
              <a:gd name="connsiteY4" fmla="*/ 3546 h 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51" h="63474">
                <a:moveTo>
                  <a:pt x="3616" y="3546"/>
                </a:moveTo>
                <a:cubicBezTo>
                  <a:pt x="-11994" y="-2010"/>
                  <a:pt x="25576" y="-1481"/>
                  <a:pt x="65528" y="8309"/>
                </a:cubicBezTo>
                <a:cubicBezTo>
                  <a:pt x="105480" y="18099"/>
                  <a:pt x="227718" y="56728"/>
                  <a:pt x="243328" y="62284"/>
                </a:cubicBezTo>
                <a:cubicBezTo>
                  <a:pt x="258938" y="67840"/>
                  <a:pt x="198614" y="52758"/>
                  <a:pt x="159191" y="41646"/>
                </a:cubicBezTo>
                <a:cubicBezTo>
                  <a:pt x="119768" y="30534"/>
                  <a:pt x="19226" y="9102"/>
                  <a:pt x="3616" y="3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22179C-7379-42F9-A68E-E07CF1350A9E}"/>
              </a:ext>
            </a:extLst>
          </p:cNvPr>
          <p:cNvSpPr/>
          <p:nvPr/>
        </p:nvSpPr>
        <p:spPr>
          <a:xfrm>
            <a:off x="6073740" y="4771024"/>
            <a:ext cx="140125" cy="111041"/>
          </a:xfrm>
          <a:custGeom>
            <a:avLst/>
            <a:gdLst>
              <a:gd name="connsiteX0" fmla="*/ 35 w 140125"/>
              <a:gd name="connsiteY0" fmla="*/ 1001 h 111041"/>
              <a:gd name="connsiteX1" fmla="*/ 122273 w 140125"/>
              <a:gd name="connsiteY1" fmla="*/ 59739 h 111041"/>
              <a:gd name="connsiteX2" fmla="*/ 138148 w 140125"/>
              <a:gd name="connsiteY2" fmla="*/ 110539 h 111041"/>
              <a:gd name="connsiteX3" fmla="*/ 109573 w 140125"/>
              <a:gd name="connsiteY3" fmla="*/ 27989 h 111041"/>
              <a:gd name="connsiteX4" fmla="*/ 35 w 140125"/>
              <a:gd name="connsiteY4" fmla="*/ 1001 h 1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" h="111041">
                <a:moveTo>
                  <a:pt x="35" y="1001"/>
                </a:moveTo>
                <a:cubicBezTo>
                  <a:pt x="2152" y="6293"/>
                  <a:pt x="99254" y="41483"/>
                  <a:pt x="122273" y="59739"/>
                </a:cubicBezTo>
                <a:cubicBezTo>
                  <a:pt x="145292" y="77995"/>
                  <a:pt x="140265" y="115831"/>
                  <a:pt x="138148" y="110539"/>
                </a:cubicBezTo>
                <a:cubicBezTo>
                  <a:pt x="136031" y="105247"/>
                  <a:pt x="126771" y="43600"/>
                  <a:pt x="109573" y="27989"/>
                </a:cubicBezTo>
                <a:cubicBezTo>
                  <a:pt x="92375" y="12379"/>
                  <a:pt x="-2082" y="-4291"/>
                  <a:pt x="35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1D8DEC1-CAB1-4964-ABAD-DA4064E3B95D}"/>
              </a:ext>
            </a:extLst>
          </p:cNvPr>
          <p:cNvSpPr/>
          <p:nvPr/>
        </p:nvSpPr>
        <p:spPr>
          <a:xfrm>
            <a:off x="5868940" y="4761207"/>
            <a:ext cx="209535" cy="143085"/>
          </a:xfrm>
          <a:custGeom>
            <a:avLst/>
            <a:gdLst>
              <a:gd name="connsiteX0" fmla="*/ 48 w 209535"/>
              <a:gd name="connsiteY0" fmla="*/ 2881 h 143085"/>
              <a:gd name="connsiteX1" fmla="*/ 123873 w 209535"/>
              <a:gd name="connsiteY1" fmla="*/ 45743 h 143085"/>
              <a:gd name="connsiteX2" fmla="*/ 206423 w 209535"/>
              <a:gd name="connsiteY2" fmla="*/ 142581 h 143085"/>
              <a:gd name="connsiteX3" fmla="*/ 184198 w 209535"/>
              <a:gd name="connsiteY3" fmla="*/ 80668 h 143085"/>
              <a:gd name="connsiteX4" fmla="*/ 109585 w 209535"/>
              <a:gd name="connsiteY4" fmla="*/ 12406 h 143085"/>
              <a:gd name="connsiteX5" fmla="*/ 48 w 209535"/>
              <a:gd name="connsiteY5" fmla="*/ 2881 h 14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5" h="143085">
                <a:moveTo>
                  <a:pt x="48" y="2881"/>
                </a:moveTo>
                <a:cubicBezTo>
                  <a:pt x="2429" y="8437"/>
                  <a:pt x="89477" y="22460"/>
                  <a:pt x="123873" y="45743"/>
                </a:cubicBezTo>
                <a:cubicBezTo>
                  <a:pt x="158269" y="69026"/>
                  <a:pt x="196369" y="136760"/>
                  <a:pt x="206423" y="142581"/>
                </a:cubicBezTo>
                <a:cubicBezTo>
                  <a:pt x="216477" y="148402"/>
                  <a:pt x="200338" y="102364"/>
                  <a:pt x="184198" y="80668"/>
                </a:cubicBezTo>
                <a:cubicBezTo>
                  <a:pt x="168058" y="58972"/>
                  <a:pt x="135250" y="25370"/>
                  <a:pt x="109585" y="12406"/>
                </a:cubicBezTo>
                <a:cubicBezTo>
                  <a:pt x="83920" y="-558"/>
                  <a:pt x="-2333" y="-2675"/>
                  <a:pt x="48" y="2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417D375-04BB-4B4F-8CEC-A80AD0F701B6}"/>
              </a:ext>
            </a:extLst>
          </p:cNvPr>
          <p:cNvSpPr/>
          <p:nvPr/>
        </p:nvSpPr>
        <p:spPr>
          <a:xfrm>
            <a:off x="5211657" y="4840668"/>
            <a:ext cx="306817" cy="63207"/>
          </a:xfrm>
          <a:custGeom>
            <a:avLst/>
            <a:gdLst>
              <a:gd name="connsiteX0" fmla="*/ 106 w 306817"/>
              <a:gd name="connsiteY0" fmla="*/ 4382 h 63207"/>
              <a:gd name="connsiteX1" fmla="*/ 185843 w 306817"/>
              <a:gd name="connsiteY1" fmla="*/ 18670 h 63207"/>
              <a:gd name="connsiteX2" fmla="*/ 306493 w 306817"/>
              <a:gd name="connsiteY2" fmla="*/ 63120 h 63207"/>
              <a:gd name="connsiteX3" fmla="*/ 212831 w 306817"/>
              <a:gd name="connsiteY3" fmla="*/ 5970 h 63207"/>
              <a:gd name="connsiteX4" fmla="*/ 106 w 306817"/>
              <a:gd name="connsiteY4" fmla="*/ 4382 h 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17" h="63207">
                <a:moveTo>
                  <a:pt x="106" y="4382"/>
                </a:moveTo>
                <a:cubicBezTo>
                  <a:pt x="-4392" y="6499"/>
                  <a:pt x="134778" y="8880"/>
                  <a:pt x="185843" y="18670"/>
                </a:cubicBezTo>
                <a:cubicBezTo>
                  <a:pt x="236908" y="28460"/>
                  <a:pt x="301995" y="65237"/>
                  <a:pt x="306493" y="63120"/>
                </a:cubicBezTo>
                <a:cubicBezTo>
                  <a:pt x="310991" y="61003"/>
                  <a:pt x="268129" y="17083"/>
                  <a:pt x="212831" y="5970"/>
                </a:cubicBezTo>
                <a:cubicBezTo>
                  <a:pt x="157533" y="-5143"/>
                  <a:pt x="4604" y="2265"/>
                  <a:pt x="106" y="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C4A7054-802C-4A6C-9711-18AEB620FA5A}"/>
              </a:ext>
            </a:extLst>
          </p:cNvPr>
          <p:cNvSpPr/>
          <p:nvPr/>
        </p:nvSpPr>
        <p:spPr>
          <a:xfrm>
            <a:off x="5712553" y="4863981"/>
            <a:ext cx="346044" cy="129207"/>
          </a:xfrm>
          <a:custGeom>
            <a:avLst/>
            <a:gdLst>
              <a:gd name="connsiteX0" fmla="*/ 860 w 346044"/>
              <a:gd name="connsiteY0" fmla="*/ 119 h 129207"/>
              <a:gd name="connsiteX1" fmla="*/ 115160 w 346044"/>
              <a:gd name="connsiteY1" fmla="*/ 35044 h 129207"/>
              <a:gd name="connsiteX2" fmla="*/ 154847 w 346044"/>
              <a:gd name="connsiteY2" fmla="*/ 63619 h 129207"/>
              <a:gd name="connsiteX3" fmla="*/ 237397 w 346044"/>
              <a:gd name="connsiteY3" fmla="*/ 81082 h 129207"/>
              <a:gd name="connsiteX4" fmla="*/ 345347 w 346044"/>
              <a:gd name="connsiteY4" fmla="*/ 128707 h 129207"/>
              <a:gd name="connsiteX5" fmla="*/ 181835 w 346044"/>
              <a:gd name="connsiteY5" fmla="*/ 47744 h 129207"/>
              <a:gd name="connsiteX6" fmla="*/ 860 w 346044"/>
              <a:gd name="connsiteY6" fmla="*/ 119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044" h="129207">
                <a:moveTo>
                  <a:pt x="860" y="119"/>
                </a:moveTo>
                <a:cubicBezTo>
                  <a:pt x="-10252" y="-1998"/>
                  <a:pt x="89496" y="24461"/>
                  <a:pt x="115160" y="35044"/>
                </a:cubicBezTo>
                <a:cubicBezTo>
                  <a:pt x="140825" y="45627"/>
                  <a:pt x="134474" y="55946"/>
                  <a:pt x="154847" y="63619"/>
                </a:cubicBezTo>
                <a:cubicBezTo>
                  <a:pt x="175220" y="71292"/>
                  <a:pt x="205647" y="70234"/>
                  <a:pt x="237397" y="81082"/>
                </a:cubicBezTo>
                <a:cubicBezTo>
                  <a:pt x="269147" y="91930"/>
                  <a:pt x="354607" y="134263"/>
                  <a:pt x="345347" y="128707"/>
                </a:cubicBezTo>
                <a:cubicBezTo>
                  <a:pt x="336087" y="123151"/>
                  <a:pt x="233429" y="69440"/>
                  <a:pt x="181835" y="47744"/>
                </a:cubicBezTo>
                <a:cubicBezTo>
                  <a:pt x="130241" y="26048"/>
                  <a:pt x="11972" y="2236"/>
                  <a:pt x="86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CA59CD4-C3F6-4422-BF0B-C5A6447CAA61}"/>
              </a:ext>
            </a:extLst>
          </p:cNvPr>
          <p:cNvSpPr/>
          <p:nvPr/>
        </p:nvSpPr>
        <p:spPr>
          <a:xfrm>
            <a:off x="6873721" y="5167745"/>
            <a:ext cx="698938" cy="238380"/>
          </a:xfrm>
          <a:custGeom>
            <a:avLst/>
            <a:gdLst>
              <a:gd name="connsiteX0" fmla="*/ 154 w 698938"/>
              <a:gd name="connsiteY0" fmla="*/ 88468 h 238380"/>
              <a:gd name="connsiteX1" fmla="*/ 131917 w 698938"/>
              <a:gd name="connsiteY1" fmla="*/ 59893 h 238380"/>
              <a:gd name="connsiteX2" fmla="*/ 376392 w 698938"/>
              <a:gd name="connsiteY2" fmla="*/ 36080 h 238380"/>
              <a:gd name="connsiteX3" fmla="*/ 541492 w 698938"/>
              <a:gd name="connsiteY3" fmla="*/ 91643 h 238380"/>
              <a:gd name="connsiteX4" fmla="*/ 689129 w 698938"/>
              <a:gd name="connsiteY4" fmla="*/ 231343 h 238380"/>
              <a:gd name="connsiteX5" fmla="*/ 681192 w 698938"/>
              <a:gd name="connsiteY5" fmla="*/ 207530 h 238380"/>
              <a:gd name="connsiteX6" fmla="*/ 649442 w 698938"/>
              <a:gd name="connsiteY6" fmla="*/ 120218 h 238380"/>
              <a:gd name="connsiteX7" fmla="*/ 492279 w 698938"/>
              <a:gd name="connsiteY7" fmla="*/ 36080 h 238380"/>
              <a:gd name="connsiteX8" fmla="*/ 103342 w 698938"/>
              <a:gd name="connsiteY8" fmla="*/ 1155 h 238380"/>
              <a:gd name="connsiteX9" fmla="*/ 35079 w 698938"/>
              <a:gd name="connsiteY9" fmla="*/ 12268 h 238380"/>
              <a:gd name="connsiteX10" fmla="*/ 155729 w 698938"/>
              <a:gd name="connsiteY10" fmla="*/ 50368 h 238380"/>
              <a:gd name="connsiteX11" fmla="*/ 154 w 698938"/>
              <a:gd name="connsiteY11" fmla="*/ 88468 h 2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938" h="238380">
                <a:moveTo>
                  <a:pt x="154" y="88468"/>
                </a:moveTo>
                <a:cubicBezTo>
                  <a:pt x="-3815" y="90055"/>
                  <a:pt x="69211" y="68624"/>
                  <a:pt x="131917" y="59893"/>
                </a:cubicBezTo>
                <a:cubicBezTo>
                  <a:pt x="194623" y="51162"/>
                  <a:pt x="308129" y="30788"/>
                  <a:pt x="376392" y="36080"/>
                </a:cubicBezTo>
                <a:cubicBezTo>
                  <a:pt x="444655" y="41372"/>
                  <a:pt x="489369" y="59099"/>
                  <a:pt x="541492" y="91643"/>
                </a:cubicBezTo>
                <a:cubicBezTo>
                  <a:pt x="593615" y="124187"/>
                  <a:pt x="665846" y="212029"/>
                  <a:pt x="689129" y="231343"/>
                </a:cubicBezTo>
                <a:cubicBezTo>
                  <a:pt x="712412" y="250658"/>
                  <a:pt x="687806" y="226051"/>
                  <a:pt x="681192" y="207530"/>
                </a:cubicBezTo>
                <a:cubicBezTo>
                  <a:pt x="674578" y="189009"/>
                  <a:pt x="680928" y="148793"/>
                  <a:pt x="649442" y="120218"/>
                </a:cubicBezTo>
                <a:cubicBezTo>
                  <a:pt x="617957" y="91643"/>
                  <a:pt x="583296" y="55924"/>
                  <a:pt x="492279" y="36080"/>
                </a:cubicBezTo>
                <a:cubicBezTo>
                  <a:pt x="401262" y="16236"/>
                  <a:pt x="179542" y="5124"/>
                  <a:pt x="103342" y="1155"/>
                </a:cubicBezTo>
                <a:cubicBezTo>
                  <a:pt x="27142" y="-2814"/>
                  <a:pt x="26348" y="4066"/>
                  <a:pt x="35079" y="12268"/>
                </a:cubicBezTo>
                <a:cubicBezTo>
                  <a:pt x="43810" y="20470"/>
                  <a:pt x="161285" y="38726"/>
                  <a:pt x="155729" y="50368"/>
                </a:cubicBezTo>
                <a:cubicBezTo>
                  <a:pt x="150173" y="62010"/>
                  <a:pt x="4123" y="86881"/>
                  <a:pt x="154" y="88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15716D3-7477-42DC-ABE9-E4F806F8ECFF}"/>
              </a:ext>
            </a:extLst>
          </p:cNvPr>
          <p:cNvSpPr/>
          <p:nvPr/>
        </p:nvSpPr>
        <p:spPr>
          <a:xfrm>
            <a:off x="6805573" y="5240923"/>
            <a:ext cx="778007" cy="232891"/>
          </a:xfrm>
          <a:custGeom>
            <a:avLst/>
            <a:gdLst>
              <a:gd name="connsiteX0" fmla="*/ 40 w 778007"/>
              <a:gd name="connsiteY0" fmla="*/ 115302 h 232891"/>
              <a:gd name="connsiteX1" fmla="*/ 296902 w 778007"/>
              <a:gd name="connsiteY1" fmla="*/ 20052 h 232891"/>
              <a:gd name="connsiteX2" fmla="*/ 514390 w 778007"/>
              <a:gd name="connsiteY2" fmla="*/ 47040 h 232891"/>
              <a:gd name="connsiteX3" fmla="*/ 668377 w 778007"/>
              <a:gd name="connsiteY3" fmla="*/ 139115 h 232891"/>
              <a:gd name="connsiteX4" fmla="*/ 742990 w 778007"/>
              <a:gd name="connsiteY4" fmla="*/ 210552 h 232891"/>
              <a:gd name="connsiteX5" fmla="*/ 776327 w 778007"/>
              <a:gd name="connsiteY5" fmla="*/ 229602 h 232891"/>
              <a:gd name="connsiteX6" fmla="*/ 693777 w 778007"/>
              <a:gd name="connsiteY6" fmla="*/ 151815 h 232891"/>
              <a:gd name="connsiteX7" fmla="*/ 565190 w 778007"/>
              <a:gd name="connsiteY7" fmla="*/ 56565 h 232891"/>
              <a:gd name="connsiteX8" fmla="*/ 317540 w 778007"/>
              <a:gd name="connsiteY8" fmla="*/ 1002 h 232891"/>
              <a:gd name="connsiteX9" fmla="*/ 40 w 778007"/>
              <a:gd name="connsiteY9" fmla="*/ 115302 h 2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7" h="232891">
                <a:moveTo>
                  <a:pt x="40" y="115302"/>
                </a:moveTo>
                <a:cubicBezTo>
                  <a:pt x="-3400" y="118477"/>
                  <a:pt x="211177" y="31429"/>
                  <a:pt x="296902" y="20052"/>
                </a:cubicBezTo>
                <a:cubicBezTo>
                  <a:pt x="382627" y="8675"/>
                  <a:pt x="452478" y="27196"/>
                  <a:pt x="514390" y="47040"/>
                </a:cubicBezTo>
                <a:cubicBezTo>
                  <a:pt x="576303" y="66884"/>
                  <a:pt x="630277" y="111863"/>
                  <a:pt x="668377" y="139115"/>
                </a:cubicBezTo>
                <a:cubicBezTo>
                  <a:pt x="706477" y="166367"/>
                  <a:pt x="724998" y="195471"/>
                  <a:pt x="742990" y="210552"/>
                </a:cubicBezTo>
                <a:cubicBezTo>
                  <a:pt x="760982" y="225633"/>
                  <a:pt x="784529" y="239392"/>
                  <a:pt x="776327" y="229602"/>
                </a:cubicBezTo>
                <a:cubicBezTo>
                  <a:pt x="768125" y="219813"/>
                  <a:pt x="728966" y="180654"/>
                  <a:pt x="693777" y="151815"/>
                </a:cubicBezTo>
                <a:cubicBezTo>
                  <a:pt x="658588" y="122976"/>
                  <a:pt x="627896" y="81700"/>
                  <a:pt x="565190" y="56565"/>
                </a:cubicBezTo>
                <a:cubicBezTo>
                  <a:pt x="502484" y="31429"/>
                  <a:pt x="414907" y="-6671"/>
                  <a:pt x="317540" y="1002"/>
                </a:cubicBezTo>
                <a:cubicBezTo>
                  <a:pt x="220173" y="8675"/>
                  <a:pt x="3480" y="112127"/>
                  <a:pt x="40" y="115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B18FA8D-C30E-42C8-92A6-520298048F06}"/>
              </a:ext>
            </a:extLst>
          </p:cNvPr>
          <p:cNvSpPr/>
          <p:nvPr/>
        </p:nvSpPr>
        <p:spPr>
          <a:xfrm>
            <a:off x="7310267" y="5291133"/>
            <a:ext cx="297466" cy="184229"/>
          </a:xfrm>
          <a:custGeom>
            <a:avLst/>
            <a:gdLst>
              <a:gd name="connsiteX0" fmla="*/ 171 w 297466"/>
              <a:gd name="connsiteY0" fmla="*/ 5 h 184229"/>
              <a:gd name="connsiteX1" fmla="*/ 111296 w 297466"/>
              <a:gd name="connsiteY1" fmla="*/ 100017 h 184229"/>
              <a:gd name="connsiteX2" fmla="*/ 119233 w 297466"/>
              <a:gd name="connsiteY2" fmla="*/ 123830 h 184229"/>
              <a:gd name="connsiteX3" fmla="*/ 166858 w 297466"/>
              <a:gd name="connsiteY3" fmla="*/ 158755 h 184229"/>
              <a:gd name="connsiteX4" fmla="*/ 297033 w 297466"/>
              <a:gd name="connsiteY4" fmla="*/ 184155 h 184229"/>
              <a:gd name="connsiteX5" fmla="*/ 206546 w 297466"/>
              <a:gd name="connsiteY5" fmla="*/ 150817 h 184229"/>
              <a:gd name="connsiteX6" fmla="*/ 139871 w 297466"/>
              <a:gd name="connsiteY6" fmla="*/ 104780 h 184229"/>
              <a:gd name="connsiteX7" fmla="*/ 171 w 297466"/>
              <a:gd name="connsiteY7" fmla="*/ 5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66" h="184229">
                <a:moveTo>
                  <a:pt x="171" y="5"/>
                </a:moveTo>
                <a:cubicBezTo>
                  <a:pt x="-4591" y="-789"/>
                  <a:pt x="91452" y="79380"/>
                  <a:pt x="111296" y="100017"/>
                </a:cubicBezTo>
                <a:cubicBezTo>
                  <a:pt x="131140" y="120654"/>
                  <a:pt x="109973" y="114040"/>
                  <a:pt x="119233" y="123830"/>
                </a:cubicBezTo>
                <a:cubicBezTo>
                  <a:pt x="128493" y="133620"/>
                  <a:pt x="137225" y="148701"/>
                  <a:pt x="166858" y="158755"/>
                </a:cubicBezTo>
                <a:cubicBezTo>
                  <a:pt x="196491" y="168809"/>
                  <a:pt x="290418" y="185478"/>
                  <a:pt x="297033" y="184155"/>
                </a:cubicBezTo>
                <a:cubicBezTo>
                  <a:pt x="303648" y="182832"/>
                  <a:pt x="232740" y="164046"/>
                  <a:pt x="206546" y="150817"/>
                </a:cubicBezTo>
                <a:cubicBezTo>
                  <a:pt x="180352" y="137588"/>
                  <a:pt x="172679" y="128593"/>
                  <a:pt x="139871" y="104780"/>
                </a:cubicBezTo>
                <a:cubicBezTo>
                  <a:pt x="107063" y="80967"/>
                  <a:pt x="4933" y="799"/>
                  <a:pt x="1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06BF6A9-2FF8-4A68-B627-5EF641C9C0A3}"/>
              </a:ext>
            </a:extLst>
          </p:cNvPr>
          <p:cNvSpPr/>
          <p:nvPr/>
        </p:nvSpPr>
        <p:spPr>
          <a:xfrm>
            <a:off x="7164848" y="5386261"/>
            <a:ext cx="240870" cy="56453"/>
          </a:xfrm>
          <a:custGeom>
            <a:avLst/>
            <a:gdLst>
              <a:gd name="connsiteX0" fmla="*/ 1127 w 240870"/>
              <a:gd name="connsiteY0" fmla="*/ 44577 h 56453"/>
              <a:gd name="connsiteX1" fmla="*/ 69390 w 240870"/>
              <a:gd name="connsiteY1" fmla="*/ 55689 h 56453"/>
              <a:gd name="connsiteX2" fmla="*/ 166227 w 240870"/>
              <a:gd name="connsiteY2" fmla="*/ 54102 h 56453"/>
              <a:gd name="connsiteX3" fmla="*/ 202740 w 240870"/>
              <a:gd name="connsiteY3" fmla="*/ 42989 h 56453"/>
              <a:gd name="connsiteX4" fmla="*/ 240840 w 240870"/>
              <a:gd name="connsiteY4" fmla="*/ 127 h 56453"/>
              <a:gd name="connsiteX5" fmla="*/ 196390 w 240870"/>
              <a:gd name="connsiteY5" fmla="*/ 30289 h 56453"/>
              <a:gd name="connsiteX6" fmla="*/ 124952 w 240870"/>
              <a:gd name="connsiteY6" fmla="*/ 44577 h 56453"/>
              <a:gd name="connsiteX7" fmla="*/ 1127 w 240870"/>
              <a:gd name="connsiteY7" fmla="*/ 44577 h 5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870" h="56453">
                <a:moveTo>
                  <a:pt x="1127" y="44577"/>
                </a:moveTo>
                <a:cubicBezTo>
                  <a:pt x="-8133" y="46429"/>
                  <a:pt x="41873" y="54102"/>
                  <a:pt x="69390" y="55689"/>
                </a:cubicBezTo>
                <a:cubicBezTo>
                  <a:pt x="96907" y="57276"/>
                  <a:pt x="144002" y="56219"/>
                  <a:pt x="166227" y="54102"/>
                </a:cubicBezTo>
                <a:cubicBezTo>
                  <a:pt x="188452" y="51985"/>
                  <a:pt x="190305" y="51985"/>
                  <a:pt x="202740" y="42989"/>
                </a:cubicBezTo>
                <a:cubicBezTo>
                  <a:pt x="215176" y="33993"/>
                  <a:pt x="241898" y="2244"/>
                  <a:pt x="240840" y="127"/>
                </a:cubicBezTo>
                <a:cubicBezTo>
                  <a:pt x="239782" y="-1990"/>
                  <a:pt x="215705" y="22881"/>
                  <a:pt x="196390" y="30289"/>
                </a:cubicBezTo>
                <a:cubicBezTo>
                  <a:pt x="177075" y="37697"/>
                  <a:pt x="153792" y="42196"/>
                  <a:pt x="124952" y="44577"/>
                </a:cubicBezTo>
                <a:cubicBezTo>
                  <a:pt x="96112" y="46958"/>
                  <a:pt x="10387" y="42725"/>
                  <a:pt x="1127" y="44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A654D92-0CC2-4D28-9E53-18E18DE1C65E}"/>
              </a:ext>
            </a:extLst>
          </p:cNvPr>
          <p:cNvSpPr/>
          <p:nvPr/>
        </p:nvSpPr>
        <p:spPr>
          <a:xfrm>
            <a:off x="6876997" y="5310187"/>
            <a:ext cx="162160" cy="93041"/>
          </a:xfrm>
          <a:custGeom>
            <a:avLst/>
            <a:gdLst>
              <a:gd name="connsiteX0" fmla="*/ 161978 w 162160"/>
              <a:gd name="connsiteY0" fmla="*/ 1 h 93041"/>
              <a:gd name="connsiteX1" fmla="*/ 34978 w 162160"/>
              <a:gd name="connsiteY1" fmla="*/ 57151 h 93041"/>
              <a:gd name="connsiteX2" fmla="*/ 103241 w 162160"/>
              <a:gd name="connsiteY2" fmla="*/ 87313 h 93041"/>
              <a:gd name="connsiteX3" fmla="*/ 90541 w 162160"/>
              <a:gd name="connsiteY3" fmla="*/ 90488 h 93041"/>
              <a:gd name="connsiteX4" fmla="*/ 1641 w 162160"/>
              <a:gd name="connsiteY4" fmla="*/ 58738 h 93041"/>
              <a:gd name="connsiteX5" fmla="*/ 161978 w 162160"/>
              <a:gd name="connsiteY5" fmla="*/ 1 h 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93041">
                <a:moveTo>
                  <a:pt x="161978" y="1"/>
                </a:moveTo>
                <a:cubicBezTo>
                  <a:pt x="167534" y="-264"/>
                  <a:pt x="44767" y="42599"/>
                  <a:pt x="34978" y="57151"/>
                </a:cubicBezTo>
                <a:cubicBezTo>
                  <a:pt x="25189" y="71703"/>
                  <a:pt x="93981" y="81757"/>
                  <a:pt x="103241" y="87313"/>
                </a:cubicBezTo>
                <a:cubicBezTo>
                  <a:pt x="112501" y="92869"/>
                  <a:pt x="107474" y="95250"/>
                  <a:pt x="90541" y="90488"/>
                </a:cubicBezTo>
                <a:cubicBezTo>
                  <a:pt x="73608" y="85726"/>
                  <a:pt x="-12911" y="73290"/>
                  <a:pt x="1641" y="58738"/>
                </a:cubicBezTo>
                <a:cubicBezTo>
                  <a:pt x="16193" y="44186"/>
                  <a:pt x="156422" y="266"/>
                  <a:pt x="1619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7AE1BD3-B76A-455B-A09A-16E08EB0EFEB}"/>
              </a:ext>
            </a:extLst>
          </p:cNvPr>
          <p:cNvSpPr/>
          <p:nvPr/>
        </p:nvSpPr>
        <p:spPr>
          <a:xfrm>
            <a:off x="6761134" y="5349830"/>
            <a:ext cx="363592" cy="96985"/>
          </a:xfrm>
          <a:custGeom>
            <a:avLst/>
            <a:gdLst>
              <a:gd name="connsiteX0" fmla="*/ 29 w 363592"/>
              <a:gd name="connsiteY0" fmla="*/ 45 h 96985"/>
              <a:gd name="connsiteX1" fmla="*/ 171479 w 363592"/>
              <a:gd name="connsiteY1" fmla="*/ 65133 h 96985"/>
              <a:gd name="connsiteX2" fmla="*/ 363566 w 363592"/>
              <a:gd name="connsiteY2" fmla="*/ 96883 h 96985"/>
              <a:gd name="connsiteX3" fmla="*/ 184179 w 363592"/>
              <a:gd name="connsiteY3" fmla="*/ 55608 h 96985"/>
              <a:gd name="connsiteX4" fmla="*/ 29 w 363592"/>
              <a:gd name="connsiteY4" fmla="*/ 45 h 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92" h="96985">
                <a:moveTo>
                  <a:pt x="29" y="45"/>
                </a:moveTo>
                <a:cubicBezTo>
                  <a:pt x="-2088" y="1633"/>
                  <a:pt x="110890" y="48993"/>
                  <a:pt x="171479" y="65133"/>
                </a:cubicBezTo>
                <a:cubicBezTo>
                  <a:pt x="232069" y="81273"/>
                  <a:pt x="361449" y="98471"/>
                  <a:pt x="363566" y="96883"/>
                </a:cubicBezTo>
                <a:cubicBezTo>
                  <a:pt x="365683" y="95295"/>
                  <a:pt x="242387" y="72277"/>
                  <a:pt x="184179" y="55608"/>
                </a:cubicBezTo>
                <a:cubicBezTo>
                  <a:pt x="125971" y="38939"/>
                  <a:pt x="2146" y="-1543"/>
                  <a:pt x="2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50D80F7-B676-400F-89EA-D3B26338047E}"/>
              </a:ext>
            </a:extLst>
          </p:cNvPr>
          <p:cNvSpPr/>
          <p:nvPr/>
        </p:nvSpPr>
        <p:spPr>
          <a:xfrm>
            <a:off x="6827833" y="5348187"/>
            <a:ext cx="360862" cy="91072"/>
          </a:xfrm>
          <a:custGeom>
            <a:avLst/>
            <a:gdLst>
              <a:gd name="connsiteX0" fmla="*/ 5 w 360862"/>
              <a:gd name="connsiteY0" fmla="*/ 101 h 91072"/>
              <a:gd name="connsiteX1" fmla="*/ 190505 w 360862"/>
              <a:gd name="connsiteY1" fmla="*/ 44551 h 91072"/>
              <a:gd name="connsiteX2" fmla="*/ 360367 w 360862"/>
              <a:gd name="connsiteY2" fmla="*/ 90588 h 91072"/>
              <a:gd name="connsiteX3" fmla="*/ 246067 w 360862"/>
              <a:gd name="connsiteY3" fmla="*/ 69951 h 91072"/>
              <a:gd name="connsiteX4" fmla="*/ 184155 w 360862"/>
              <a:gd name="connsiteY4" fmla="*/ 57251 h 91072"/>
              <a:gd name="connsiteX5" fmla="*/ 5 w 360862"/>
              <a:gd name="connsiteY5" fmla="*/ 101 h 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862" h="91072">
                <a:moveTo>
                  <a:pt x="5" y="101"/>
                </a:moveTo>
                <a:cubicBezTo>
                  <a:pt x="1063" y="-2016"/>
                  <a:pt x="130445" y="29470"/>
                  <a:pt x="190505" y="44551"/>
                </a:cubicBezTo>
                <a:cubicBezTo>
                  <a:pt x="250565" y="59632"/>
                  <a:pt x="351107" y="86355"/>
                  <a:pt x="360367" y="90588"/>
                </a:cubicBezTo>
                <a:cubicBezTo>
                  <a:pt x="369627" y="94821"/>
                  <a:pt x="246067" y="69951"/>
                  <a:pt x="246067" y="69951"/>
                </a:cubicBezTo>
                <a:cubicBezTo>
                  <a:pt x="216698" y="64395"/>
                  <a:pt x="224636" y="69422"/>
                  <a:pt x="184155" y="57251"/>
                </a:cubicBezTo>
                <a:cubicBezTo>
                  <a:pt x="143674" y="45080"/>
                  <a:pt x="-1053" y="2218"/>
                  <a:pt x="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285EC16-4120-4566-9B6C-10973BC21E98}"/>
              </a:ext>
            </a:extLst>
          </p:cNvPr>
          <p:cNvSpPr/>
          <p:nvPr/>
        </p:nvSpPr>
        <p:spPr>
          <a:xfrm>
            <a:off x="7022740" y="5250002"/>
            <a:ext cx="335981" cy="198497"/>
          </a:xfrm>
          <a:custGeom>
            <a:avLst/>
            <a:gdLst>
              <a:gd name="connsiteX0" fmla="*/ 19410 w 335981"/>
              <a:gd name="connsiteY0" fmla="*/ 20498 h 198497"/>
              <a:gd name="connsiteX1" fmla="*/ 3535 w 335981"/>
              <a:gd name="connsiteY1" fmla="*/ 101461 h 198497"/>
              <a:gd name="connsiteX2" fmla="*/ 55923 w 335981"/>
              <a:gd name="connsiteY2" fmla="*/ 155436 h 198497"/>
              <a:gd name="connsiteX3" fmla="*/ 263885 w 335981"/>
              <a:gd name="connsiteY3" fmla="*/ 198298 h 198497"/>
              <a:gd name="connsiteX4" fmla="*/ 316273 w 335981"/>
              <a:gd name="connsiteY4" fmla="*/ 137973 h 198497"/>
              <a:gd name="connsiteX5" fmla="*/ 335323 w 335981"/>
              <a:gd name="connsiteY5" fmla="*/ 52248 h 198497"/>
              <a:gd name="connsiteX6" fmla="*/ 295635 w 335981"/>
              <a:gd name="connsiteY6" fmla="*/ 31611 h 198497"/>
              <a:gd name="connsiteX7" fmla="*/ 136885 w 335981"/>
              <a:gd name="connsiteY7" fmla="*/ 1448 h 198497"/>
              <a:gd name="connsiteX8" fmla="*/ 19410 w 335981"/>
              <a:gd name="connsiteY8" fmla="*/ 20498 h 1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" h="198497">
                <a:moveTo>
                  <a:pt x="19410" y="20498"/>
                </a:moveTo>
                <a:cubicBezTo>
                  <a:pt x="-2815" y="37167"/>
                  <a:pt x="-2550" y="78971"/>
                  <a:pt x="3535" y="101461"/>
                </a:cubicBezTo>
                <a:cubicBezTo>
                  <a:pt x="9620" y="123951"/>
                  <a:pt x="12531" y="139297"/>
                  <a:pt x="55923" y="155436"/>
                </a:cubicBezTo>
                <a:cubicBezTo>
                  <a:pt x="99315" y="171575"/>
                  <a:pt x="220493" y="201208"/>
                  <a:pt x="263885" y="198298"/>
                </a:cubicBezTo>
                <a:cubicBezTo>
                  <a:pt x="307277" y="195388"/>
                  <a:pt x="304367" y="162315"/>
                  <a:pt x="316273" y="137973"/>
                </a:cubicBezTo>
                <a:cubicBezTo>
                  <a:pt x="328179" y="113631"/>
                  <a:pt x="338763" y="69975"/>
                  <a:pt x="335323" y="52248"/>
                </a:cubicBezTo>
                <a:cubicBezTo>
                  <a:pt x="331883" y="34521"/>
                  <a:pt x="328708" y="40078"/>
                  <a:pt x="295635" y="31611"/>
                </a:cubicBezTo>
                <a:cubicBezTo>
                  <a:pt x="262562" y="23144"/>
                  <a:pt x="182658" y="6210"/>
                  <a:pt x="136885" y="1448"/>
                </a:cubicBezTo>
                <a:cubicBezTo>
                  <a:pt x="91112" y="-3315"/>
                  <a:pt x="41635" y="3829"/>
                  <a:pt x="19410" y="2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AAE5D7A0-C868-4C3D-93E6-7BCBF40820B0}"/>
              </a:ext>
            </a:extLst>
          </p:cNvPr>
          <p:cNvSpPr/>
          <p:nvPr/>
        </p:nvSpPr>
        <p:spPr>
          <a:xfrm>
            <a:off x="7169150" y="530436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CAB616D-19CF-4BFB-9A45-3C53D3DCFB78}"/>
              </a:ext>
            </a:extLst>
          </p:cNvPr>
          <p:cNvSpPr/>
          <p:nvPr/>
        </p:nvSpPr>
        <p:spPr>
          <a:xfrm>
            <a:off x="5604934" y="515831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52CCDC-D8A9-4D4A-A699-28C0E38819C0}"/>
              </a:ext>
            </a:extLst>
          </p:cNvPr>
          <p:cNvSpPr/>
          <p:nvPr/>
        </p:nvSpPr>
        <p:spPr>
          <a:xfrm>
            <a:off x="6649867" y="4808413"/>
            <a:ext cx="297640" cy="117780"/>
          </a:xfrm>
          <a:custGeom>
            <a:avLst/>
            <a:gdLst>
              <a:gd name="connsiteX0" fmla="*/ 171 w 297640"/>
              <a:gd name="connsiteY0" fmla="*/ 9650 h 117780"/>
              <a:gd name="connsiteX1" fmla="*/ 66846 w 297640"/>
              <a:gd name="connsiteY1" fmla="*/ 90612 h 117780"/>
              <a:gd name="connsiteX2" fmla="*/ 125583 w 297640"/>
              <a:gd name="connsiteY2" fmla="*/ 103312 h 117780"/>
              <a:gd name="connsiteX3" fmla="*/ 77958 w 297640"/>
              <a:gd name="connsiteY3" fmla="*/ 28700 h 117780"/>
              <a:gd name="connsiteX4" fmla="*/ 190671 w 297640"/>
              <a:gd name="connsiteY4" fmla="*/ 117600 h 117780"/>
              <a:gd name="connsiteX5" fmla="*/ 152571 w 297640"/>
              <a:gd name="connsiteY5" fmla="*/ 125 h 117780"/>
              <a:gd name="connsiteX6" fmla="*/ 170033 w 297640"/>
              <a:gd name="connsiteY6" fmla="*/ 93787 h 117780"/>
              <a:gd name="connsiteX7" fmla="*/ 201783 w 297640"/>
              <a:gd name="connsiteY7" fmla="*/ 36637 h 117780"/>
              <a:gd name="connsiteX8" fmla="*/ 297033 w 297640"/>
              <a:gd name="connsiteY8" fmla="*/ 22350 h 117780"/>
              <a:gd name="connsiteX9" fmla="*/ 150983 w 297640"/>
              <a:gd name="connsiteY9" fmla="*/ 58862 h 117780"/>
              <a:gd name="connsiteX10" fmla="*/ 152571 w 297640"/>
              <a:gd name="connsiteY10" fmla="*/ 98550 h 117780"/>
              <a:gd name="connsiteX11" fmla="*/ 87483 w 297640"/>
              <a:gd name="connsiteY11" fmla="*/ 74737 h 117780"/>
              <a:gd name="connsiteX12" fmla="*/ 171 w 297640"/>
              <a:gd name="connsiteY12" fmla="*/ 9650 h 1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640" h="117780">
                <a:moveTo>
                  <a:pt x="171" y="9650"/>
                </a:moveTo>
                <a:cubicBezTo>
                  <a:pt x="-3269" y="12296"/>
                  <a:pt x="45944" y="75002"/>
                  <a:pt x="66846" y="90612"/>
                </a:cubicBezTo>
                <a:cubicBezTo>
                  <a:pt x="87748" y="106222"/>
                  <a:pt x="123731" y="113630"/>
                  <a:pt x="125583" y="103312"/>
                </a:cubicBezTo>
                <a:cubicBezTo>
                  <a:pt x="127435" y="92994"/>
                  <a:pt x="67110" y="26319"/>
                  <a:pt x="77958" y="28700"/>
                </a:cubicBezTo>
                <a:cubicBezTo>
                  <a:pt x="88806" y="31081"/>
                  <a:pt x="178235" y="122363"/>
                  <a:pt x="190671" y="117600"/>
                </a:cubicBezTo>
                <a:cubicBezTo>
                  <a:pt x="203107" y="112837"/>
                  <a:pt x="156011" y="4094"/>
                  <a:pt x="152571" y="125"/>
                </a:cubicBezTo>
                <a:cubicBezTo>
                  <a:pt x="149131" y="-3844"/>
                  <a:pt x="161831" y="87702"/>
                  <a:pt x="170033" y="93787"/>
                </a:cubicBezTo>
                <a:cubicBezTo>
                  <a:pt x="178235" y="99872"/>
                  <a:pt x="180616" y="48543"/>
                  <a:pt x="201783" y="36637"/>
                </a:cubicBezTo>
                <a:cubicBezTo>
                  <a:pt x="222950" y="24731"/>
                  <a:pt x="305500" y="18646"/>
                  <a:pt x="297033" y="22350"/>
                </a:cubicBezTo>
                <a:cubicBezTo>
                  <a:pt x="288566" y="26054"/>
                  <a:pt x="175060" y="46162"/>
                  <a:pt x="150983" y="58862"/>
                </a:cubicBezTo>
                <a:cubicBezTo>
                  <a:pt x="126906" y="71562"/>
                  <a:pt x="163154" y="95904"/>
                  <a:pt x="152571" y="98550"/>
                </a:cubicBezTo>
                <a:cubicBezTo>
                  <a:pt x="141988" y="101196"/>
                  <a:pt x="111825" y="85849"/>
                  <a:pt x="87483" y="74737"/>
                </a:cubicBezTo>
                <a:cubicBezTo>
                  <a:pt x="63141" y="63625"/>
                  <a:pt x="3611" y="7004"/>
                  <a:pt x="171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D4B3534-2B1A-412D-B010-42F7901D2B37}"/>
              </a:ext>
            </a:extLst>
          </p:cNvPr>
          <p:cNvSpPr/>
          <p:nvPr/>
        </p:nvSpPr>
        <p:spPr>
          <a:xfrm>
            <a:off x="6789732" y="4914760"/>
            <a:ext cx="470278" cy="130258"/>
          </a:xfrm>
          <a:custGeom>
            <a:avLst/>
            <a:gdLst>
              <a:gd name="connsiteX0" fmla="*/ 101606 w 470278"/>
              <a:gd name="connsiteY0" fmla="*/ 140 h 130258"/>
              <a:gd name="connsiteX1" fmla="*/ 203206 w 470278"/>
              <a:gd name="connsiteY1" fmla="*/ 84278 h 130258"/>
              <a:gd name="connsiteX2" fmla="*/ 6 w 470278"/>
              <a:gd name="connsiteY2" fmla="*/ 128728 h 130258"/>
              <a:gd name="connsiteX3" fmla="*/ 195268 w 470278"/>
              <a:gd name="connsiteY3" fmla="*/ 120790 h 130258"/>
              <a:gd name="connsiteX4" fmla="*/ 458793 w 470278"/>
              <a:gd name="connsiteY4" fmla="*/ 114440 h 130258"/>
              <a:gd name="connsiteX5" fmla="*/ 396881 w 470278"/>
              <a:gd name="connsiteY5" fmla="*/ 111265 h 130258"/>
              <a:gd name="connsiteX6" fmla="*/ 161931 w 470278"/>
              <a:gd name="connsiteY6" fmla="*/ 111265 h 130258"/>
              <a:gd name="connsiteX7" fmla="*/ 252418 w 470278"/>
              <a:gd name="connsiteY7" fmla="*/ 65228 h 130258"/>
              <a:gd name="connsiteX8" fmla="*/ 101606 w 470278"/>
              <a:gd name="connsiteY8" fmla="*/ 140 h 13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278" h="130258">
                <a:moveTo>
                  <a:pt x="101606" y="140"/>
                </a:moveTo>
                <a:cubicBezTo>
                  <a:pt x="93404" y="3315"/>
                  <a:pt x="220139" y="62847"/>
                  <a:pt x="203206" y="84278"/>
                </a:cubicBezTo>
                <a:cubicBezTo>
                  <a:pt x="186273" y="105709"/>
                  <a:pt x="1329" y="122643"/>
                  <a:pt x="6" y="128728"/>
                </a:cubicBezTo>
                <a:cubicBezTo>
                  <a:pt x="-1317" y="134813"/>
                  <a:pt x="195268" y="120790"/>
                  <a:pt x="195268" y="120790"/>
                </a:cubicBezTo>
                <a:lnTo>
                  <a:pt x="458793" y="114440"/>
                </a:lnTo>
                <a:cubicBezTo>
                  <a:pt x="492395" y="112853"/>
                  <a:pt x="446358" y="111794"/>
                  <a:pt x="396881" y="111265"/>
                </a:cubicBezTo>
                <a:cubicBezTo>
                  <a:pt x="347404" y="110736"/>
                  <a:pt x="186008" y="118938"/>
                  <a:pt x="161931" y="111265"/>
                </a:cubicBezTo>
                <a:cubicBezTo>
                  <a:pt x="137854" y="103592"/>
                  <a:pt x="264060" y="81897"/>
                  <a:pt x="252418" y="65228"/>
                </a:cubicBezTo>
                <a:cubicBezTo>
                  <a:pt x="240776" y="48559"/>
                  <a:pt x="109808" y="-3035"/>
                  <a:pt x="10160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3BCBA8-AD2F-433E-BB24-38E4420E0783}"/>
              </a:ext>
            </a:extLst>
          </p:cNvPr>
          <p:cNvSpPr/>
          <p:nvPr/>
        </p:nvSpPr>
        <p:spPr>
          <a:xfrm>
            <a:off x="6941045" y="4852977"/>
            <a:ext cx="542936" cy="35351"/>
          </a:xfrm>
          <a:custGeom>
            <a:avLst/>
            <a:gdLst>
              <a:gd name="connsiteX0" fmla="*/ 59830 w 542936"/>
              <a:gd name="connsiteY0" fmla="*/ 11 h 35351"/>
              <a:gd name="connsiteX1" fmla="*/ 248743 w 542936"/>
              <a:gd name="connsiteY1" fmla="*/ 17473 h 35351"/>
              <a:gd name="connsiteX2" fmla="*/ 382093 w 542936"/>
              <a:gd name="connsiteY2" fmla="*/ 4773 h 35351"/>
              <a:gd name="connsiteX3" fmla="*/ 540843 w 542936"/>
              <a:gd name="connsiteY3" fmla="*/ 34936 h 35351"/>
              <a:gd name="connsiteX4" fmla="*/ 261443 w 542936"/>
              <a:gd name="connsiteY4" fmla="*/ 22236 h 35351"/>
              <a:gd name="connsiteX5" fmla="*/ 10618 w 542936"/>
              <a:gd name="connsiteY5" fmla="*/ 20648 h 35351"/>
              <a:gd name="connsiteX6" fmla="*/ 59830 w 542936"/>
              <a:gd name="connsiteY6" fmla="*/ 11 h 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936" h="35351">
                <a:moveTo>
                  <a:pt x="59830" y="11"/>
                </a:moveTo>
                <a:cubicBezTo>
                  <a:pt x="99517" y="-518"/>
                  <a:pt x="195033" y="16679"/>
                  <a:pt x="248743" y="17473"/>
                </a:cubicBezTo>
                <a:cubicBezTo>
                  <a:pt x="302453" y="18267"/>
                  <a:pt x="333410" y="1863"/>
                  <a:pt x="382093" y="4773"/>
                </a:cubicBezTo>
                <a:cubicBezTo>
                  <a:pt x="430776" y="7683"/>
                  <a:pt x="560951" y="32026"/>
                  <a:pt x="540843" y="34936"/>
                </a:cubicBezTo>
                <a:cubicBezTo>
                  <a:pt x="520735" y="37846"/>
                  <a:pt x="349814" y="24617"/>
                  <a:pt x="261443" y="22236"/>
                </a:cubicBezTo>
                <a:cubicBezTo>
                  <a:pt x="173072" y="19855"/>
                  <a:pt x="10618" y="20648"/>
                  <a:pt x="10618" y="20648"/>
                </a:cubicBezTo>
                <a:cubicBezTo>
                  <a:pt x="-19545" y="20119"/>
                  <a:pt x="20143" y="540"/>
                  <a:pt x="598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7FBCD1E-9E0A-45C5-A59D-82BC1A0D01CC}"/>
              </a:ext>
            </a:extLst>
          </p:cNvPr>
          <p:cNvSpPr/>
          <p:nvPr/>
        </p:nvSpPr>
        <p:spPr>
          <a:xfrm>
            <a:off x="7319775" y="4909855"/>
            <a:ext cx="300811" cy="94323"/>
          </a:xfrm>
          <a:custGeom>
            <a:avLst/>
            <a:gdLst>
              <a:gd name="connsiteX0" fmla="*/ 188 w 300811"/>
              <a:gd name="connsiteY0" fmla="*/ 3458 h 94323"/>
              <a:gd name="connsiteX1" fmla="*/ 211325 w 300811"/>
              <a:gd name="connsiteY1" fmla="*/ 36795 h 94323"/>
              <a:gd name="connsiteX2" fmla="*/ 300225 w 300811"/>
              <a:gd name="connsiteY2" fmla="*/ 93945 h 94323"/>
              <a:gd name="connsiteX3" fmla="*/ 246250 w 300811"/>
              <a:gd name="connsiteY3" fmla="*/ 59020 h 94323"/>
              <a:gd name="connsiteX4" fmla="*/ 174813 w 300811"/>
              <a:gd name="connsiteY4" fmla="*/ 8220 h 94323"/>
              <a:gd name="connsiteX5" fmla="*/ 188 w 300811"/>
              <a:gd name="connsiteY5" fmla="*/ 3458 h 9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11" h="94323">
                <a:moveTo>
                  <a:pt x="188" y="3458"/>
                </a:moveTo>
                <a:cubicBezTo>
                  <a:pt x="6273" y="8220"/>
                  <a:pt x="161319" y="21714"/>
                  <a:pt x="211325" y="36795"/>
                </a:cubicBezTo>
                <a:cubicBezTo>
                  <a:pt x="261331" y="51876"/>
                  <a:pt x="294404" y="90241"/>
                  <a:pt x="300225" y="93945"/>
                </a:cubicBezTo>
                <a:cubicBezTo>
                  <a:pt x="306046" y="97649"/>
                  <a:pt x="267152" y="73308"/>
                  <a:pt x="246250" y="59020"/>
                </a:cubicBezTo>
                <a:cubicBezTo>
                  <a:pt x="225348" y="44733"/>
                  <a:pt x="212648" y="18803"/>
                  <a:pt x="174813" y="8220"/>
                </a:cubicBezTo>
                <a:cubicBezTo>
                  <a:pt x="136978" y="-2363"/>
                  <a:pt x="-5897" y="-1304"/>
                  <a:pt x="188" y="3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7A1DB1F-20F2-46E4-B82E-DAC715103445}"/>
              </a:ext>
            </a:extLst>
          </p:cNvPr>
          <p:cNvSpPr/>
          <p:nvPr/>
        </p:nvSpPr>
        <p:spPr>
          <a:xfrm>
            <a:off x="7192957" y="5000797"/>
            <a:ext cx="379459" cy="53959"/>
          </a:xfrm>
          <a:custGeom>
            <a:avLst/>
            <a:gdLst>
              <a:gd name="connsiteX0" fmla="*/ 6 w 379459"/>
              <a:gd name="connsiteY0" fmla="*/ 1416 h 53959"/>
              <a:gd name="connsiteX1" fmla="*/ 287343 w 379459"/>
              <a:gd name="connsiteY1" fmla="*/ 22053 h 53959"/>
              <a:gd name="connsiteX2" fmla="*/ 379418 w 379459"/>
              <a:gd name="connsiteY2" fmla="*/ 53803 h 53959"/>
              <a:gd name="connsiteX3" fmla="*/ 279406 w 379459"/>
              <a:gd name="connsiteY3" fmla="*/ 7766 h 53959"/>
              <a:gd name="connsiteX4" fmla="*/ 6 w 379459"/>
              <a:gd name="connsiteY4" fmla="*/ 1416 h 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59" h="53959">
                <a:moveTo>
                  <a:pt x="6" y="1416"/>
                </a:moveTo>
                <a:cubicBezTo>
                  <a:pt x="1329" y="3797"/>
                  <a:pt x="224108" y="13322"/>
                  <a:pt x="287343" y="22053"/>
                </a:cubicBezTo>
                <a:cubicBezTo>
                  <a:pt x="350578" y="30784"/>
                  <a:pt x="380741" y="56184"/>
                  <a:pt x="379418" y="53803"/>
                </a:cubicBezTo>
                <a:cubicBezTo>
                  <a:pt x="378095" y="51422"/>
                  <a:pt x="343171" y="16762"/>
                  <a:pt x="279406" y="7766"/>
                </a:cubicBezTo>
                <a:cubicBezTo>
                  <a:pt x="215642" y="-1230"/>
                  <a:pt x="-1317" y="-965"/>
                  <a:pt x="6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60DF9B9-29CB-4CC7-9672-AF30D344EA58}"/>
              </a:ext>
            </a:extLst>
          </p:cNvPr>
          <p:cNvSpPr/>
          <p:nvPr/>
        </p:nvSpPr>
        <p:spPr>
          <a:xfrm>
            <a:off x="7282338" y="5044409"/>
            <a:ext cx="346056" cy="99016"/>
          </a:xfrm>
          <a:custGeom>
            <a:avLst/>
            <a:gdLst>
              <a:gd name="connsiteX0" fmla="*/ 2700 w 346056"/>
              <a:gd name="connsiteY0" fmla="*/ 666 h 99016"/>
              <a:gd name="connsiteX1" fmla="*/ 85250 w 346056"/>
              <a:gd name="connsiteY1" fmla="*/ 3841 h 99016"/>
              <a:gd name="connsiteX2" fmla="*/ 223362 w 346056"/>
              <a:gd name="connsiteY2" fmla="*/ 21304 h 99016"/>
              <a:gd name="connsiteX3" fmla="*/ 328137 w 346056"/>
              <a:gd name="connsiteY3" fmla="*/ 60991 h 99016"/>
              <a:gd name="connsiteX4" fmla="*/ 299562 w 346056"/>
              <a:gd name="connsiteY4" fmla="*/ 84804 h 99016"/>
              <a:gd name="connsiteX5" fmla="*/ 234475 w 346056"/>
              <a:gd name="connsiteY5" fmla="*/ 97504 h 99016"/>
              <a:gd name="connsiteX6" fmla="*/ 345600 w 346056"/>
              <a:gd name="connsiteY6" fmla="*/ 49879 h 99016"/>
              <a:gd name="connsiteX7" fmla="*/ 183675 w 346056"/>
              <a:gd name="connsiteY7" fmla="*/ 13366 h 99016"/>
              <a:gd name="connsiteX8" fmla="*/ 2700 w 346056"/>
              <a:gd name="connsiteY8" fmla="*/ 666 h 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56" h="99016">
                <a:moveTo>
                  <a:pt x="2700" y="666"/>
                </a:moveTo>
                <a:cubicBezTo>
                  <a:pt x="-13704" y="-921"/>
                  <a:pt x="48473" y="401"/>
                  <a:pt x="85250" y="3841"/>
                </a:cubicBezTo>
                <a:cubicBezTo>
                  <a:pt x="122027" y="7281"/>
                  <a:pt x="182881" y="11779"/>
                  <a:pt x="223362" y="21304"/>
                </a:cubicBezTo>
                <a:cubicBezTo>
                  <a:pt x="263843" y="30829"/>
                  <a:pt x="315437" y="50408"/>
                  <a:pt x="328137" y="60991"/>
                </a:cubicBezTo>
                <a:cubicBezTo>
                  <a:pt x="340837" y="71574"/>
                  <a:pt x="315172" y="78719"/>
                  <a:pt x="299562" y="84804"/>
                </a:cubicBezTo>
                <a:cubicBezTo>
                  <a:pt x="283952" y="90889"/>
                  <a:pt x="226802" y="103325"/>
                  <a:pt x="234475" y="97504"/>
                </a:cubicBezTo>
                <a:cubicBezTo>
                  <a:pt x="242148" y="91683"/>
                  <a:pt x="354067" y="63902"/>
                  <a:pt x="345600" y="49879"/>
                </a:cubicBezTo>
                <a:cubicBezTo>
                  <a:pt x="337133" y="35856"/>
                  <a:pt x="239238" y="20510"/>
                  <a:pt x="183675" y="13366"/>
                </a:cubicBezTo>
                <a:cubicBezTo>
                  <a:pt x="128113" y="6222"/>
                  <a:pt x="19104" y="2253"/>
                  <a:pt x="2700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8A8C7977-805A-4EB8-93A7-8063C108D01C}"/>
              </a:ext>
            </a:extLst>
          </p:cNvPr>
          <p:cNvSpPr/>
          <p:nvPr/>
        </p:nvSpPr>
        <p:spPr>
          <a:xfrm>
            <a:off x="7302474" y="4827550"/>
            <a:ext cx="268638" cy="106500"/>
          </a:xfrm>
          <a:custGeom>
            <a:avLst/>
            <a:gdLst>
              <a:gd name="connsiteX0" fmla="*/ 26 w 268638"/>
              <a:gd name="connsiteY0" fmla="*/ 38 h 106500"/>
              <a:gd name="connsiteX1" fmla="*/ 215926 w 268638"/>
              <a:gd name="connsiteY1" fmla="*/ 63538 h 106500"/>
              <a:gd name="connsiteX2" fmla="*/ 268314 w 268638"/>
              <a:gd name="connsiteY2" fmla="*/ 106400 h 106500"/>
              <a:gd name="connsiteX3" fmla="*/ 201639 w 268638"/>
              <a:gd name="connsiteY3" fmla="*/ 73063 h 106500"/>
              <a:gd name="connsiteX4" fmla="*/ 26 w 268638"/>
              <a:gd name="connsiteY4" fmla="*/ 38 h 1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38" h="106500">
                <a:moveTo>
                  <a:pt x="26" y="38"/>
                </a:moveTo>
                <a:cubicBezTo>
                  <a:pt x="2407" y="-1550"/>
                  <a:pt x="171211" y="45811"/>
                  <a:pt x="215926" y="63538"/>
                </a:cubicBezTo>
                <a:cubicBezTo>
                  <a:pt x="260641" y="81265"/>
                  <a:pt x="270695" y="104813"/>
                  <a:pt x="268314" y="106400"/>
                </a:cubicBezTo>
                <a:cubicBezTo>
                  <a:pt x="265933" y="107988"/>
                  <a:pt x="245031" y="90525"/>
                  <a:pt x="201639" y="73063"/>
                </a:cubicBezTo>
                <a:cubicBezTo>
                  <a:pt x="158247" y="55601"/>
                  <a:pt x="-2355" y="1626"/>
                  <a:pt x="2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F572BC4-9B1E-4248-9A27-32C8CD618B7A}"/>
              </a:ext>
            </a:extLst>
          </p:cNvPr>
          <p:cNvSpPr/>
          <p:nvPr/>
        </p:nvSpPr>
        <p:spPr>
          <a:xfrm>
            <a:off x="7623885" y="5002088"/>
            <a:ext cx="112766" cy="174768"/>
          </a:xfrm>
          <a:custGeom>
            <a:avLst/>
            <a:gdLst>
              <a:gd name="connsiteX0" fmla="*/ 7228 w 112766"/>
              <a:gd name="connsiteY0" fmla="*/ 125 h 174768"/>
              <a:gd name="connsiteX1" fmla="*/ 102478 w 112766"/>
              <a:gd name="connsiteY1" fmla="*/ 157287 h 174768"/>
              <a:gd name="connsiteX2" fmla="*/ 102478 w 112766"/>
              <a:gd name="connsiteY2" fmla="*/ 166812 h 174768"/>
              <a:gd name="connsiteX3" fmla="*/ 34215 w 112766"/>
              <a:gd name="connsiteY3" fmla="*/ 120775 h 174768"/>
              <a:gd name="connsiteX4" fmla="*/ 878 w 112766"/>
              <a:gd name="connsiteY4" fmla="*/ 120775 h 174768"/>
              <a:gd name="connsiteX5" fmla="*/ 67553 w 112766"/>
              <a:gd name="connsiteY5" fmla="*/ 130300 h 174768"/>
              <a:gd name="connsiteX6" fmla="*/ 7228 w 112766"/>
              <a:gd name="connsiteY6" fmla="*/ 125 h 17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66" h="174768">
                <a:moveTo>
                  <a:pt x="7228" y="125"/>
                </a:moveTo>
                <a:cubicBezTo>
                  <a:pt x="13049" y="4623"/>
                  <a:pt x="86603" y="129506"/>
                  <a:pt x="102478" y="157287"/>
                </a:cubicBezTo>
                <a:cubicBezTo>
                  <a:pt x="118353" y="185068"/>
                  <a:pt x="113855" y="172897"/>
                  <a:pt x="102478" y="166812"/>
                </a:cubicBezTo>
                <a:cubicBezTo>
                  <a:pt x="91101" y="160727"/>
                  <a:pt x="51148" y="128448"/>
                  <a:pt x="34215" y="120775"/>
                </a:cubicBezTo>
                <a:cubicBezTo>
                  <a:pt x="17282" y="113102"/>
                  <a:pt x="-4678" y="119188"/>
                  <a:pt x="878" y="120775"/>
                </a:cubicBezTo>
                <a:cubicBezTo>
                  <a:pt x="6434" y="122362"/>
                  <a:pt x="63584" y="146969"/>
                  <a:pt x="67553" y="130300"/>
                </a:cubicBezTo>
                <a:cubicBezTo>
                  <a:pt x="71522" y="113631"/>
                  <a:pt x="1407" y="-4373"/>
                  <a:pt x="722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FC89E4-11D5-4601-8BCB-8EE12220A1F0}"/>
              </a:ext>
            </a:extLst>
          </p:cNvPr>
          <p:cNvSpPr/>
          <p:nvPr/>
        </p:nvSpPr>
        <p:spPr>
          <a:xfrm>
            <a:off x="6560739" y="5111523"/>
            <a:ext cx="155935" cy="337818"/>
          </a:xfrm>
          <a:custGeom>
            <a:avLst/>
            <a:gdLst>
              <a:gd name="connsiteX0" fmla="*/ 155444 w 155935"/>
              <a:gd name="connsiteY0" fmla="*/ 227 h 337818"/>
              <a:gd name="connsiteX1" fmla="*/ 51728 w 155935"/>
              <a:gd name="connsiteY1" fmla="*/ 103944 h 337818"/>
              <a:gd name="connsiteX2" fmla="*/ 53844 w 155935"/>
              <a:gd name="connsiteY2" fmla="*/ 190727 h 337818"/>
              <a:gd name="connsiteX3" fmla="*/ 89828 w 155935"/>
              <a:gd name="connsiteY3" fmla="*/ 336777 h 337818"/>
              <a:gd name="connsiteX4" fmla="*/ 66544 w 155935"/>
              <a:gd name="connsiteY4" fmla="*/ 249994 h 337818"/>
              <a:gd name="connsiteX5" fmla="*/ 3044 w 155935"/>
              <a:gd name="connsiteY5" fmla="*/ 133577 h 337818"/>
              <a:gd name="connsiteX6" fmla="*/ 155444 w 155935"/>
              <a:gd name="connsiteY6" fmla="*/ 227 h 33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35" h="337818">
                <a:moveTo>
                  <a:pt x="155444" y="227"/>
                </a:moveTo>
                <a:cubicBezTo>
                  <a:pt x="163558" y="-4712"/>
                  <a:pt x="68661" y="72194"/>
                  <a:pt x="51728" y="103944"/>
                </a:cubicBezTo>
                <a:cubicBezTo>
                  <a:pt x="34795" y="135694"/>
                  <a:pt x="47494" y="151922"/>
                  <a:pt x="53844" y="190727"/>
                </a:cubicBezTo>
                <a:cubicBezTo>
                  <a:pt x="60194" y="229532"/>
                  <a:pt x="87711" y="326899"/>
                  <a:pt x="89828" y="336777"/>
                </a:cubicBezTo>
                <a:cubicBezTo>
                  <a:pt x="91945" y="346655"/>
                  <a:pt x="81008" y="283861"/>
                  <a:pt x="66544" y="249994"/>
                </a:cubicBezTo>
                <a:cubicBezTo>
                  <a:pt x="52080" y="216127"/>
                  <a:pt x="-14948" y="174499"/>
                  <a:pt x="3044" y="133577"/>
                </a:cubicBezTo>
                <a:cubicBezTo>
                  <a:pt x="21036" y="92655"/>
                  <a:pt x="147330" y="5166"/>
                  <a:pt x="155444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3A8BF22-C4A2-4D4F-96FC-F70C05534286}"/>
              </a:ext>
            </a:extLst>
          </p:cNvPr>
          <p:cNvSpPr/>
          <p:nvPr/>
        </p:nvSpPr>
        <p:spPr>
          <a:xfrm>
            <a:off x="6228677" y="5154023"/>
            <a:ext cx="189072" cy="216192"/>
          </a:xfrm>
          <a:custGeom>
            <a:avLst/>
            <a:gdLst>
              <a:gd name="connsiteX0" fmla="*/ 189056 w 189072"/>
              <a:gd name="connsiteY0" fmla="*/ 60 h 216192"/>
              <a:gd name="connsiteX1" fmla="*/ 70523 w 189072"/>
              <a:gd name="connsiteY1" fmla="*/ 108010 h 216192"/>
              <a:gd name="connsiteX2" fmla="*/ 673 w 189072"/>
              <a:gd name="connsiteY2" fmla="*/ 215960 h 216192"/>
              <a:gd name="connsiteX3" fmla="*/ 36656 w 189072"/>
              <a:gd name="connsiteY3" fmla="*/ 135527 h 216192"/>
              <a:gd name="connsiteX4" fmla="*/ 62056 w 189072"/>
              <a:gd name="connsiteY4" fmla="*/ 93194 h 216192"/>
              <a:gd name="connsiteX5" fmla="*/ 189056 w 189072"/>
              <a:gd name="connsiteY5" fmla="*/ 60 h 2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72" h="216192">
                <a:moveTo>
                  <a:pt x="189056" y="60"/>
                </a:moveTo>
                <a:cubicBezTo>
                  <a:pt x="190467" y="2529"/>
                  <a:pt x="101920" y="72027"/>
                  <a:pt x="70523" y="108010"/>
                </a:cubicBezTo>
                <a:cubicBezTo>
                  <a:pt x="39126" y="143993"/>
                  <a:pt x="6317" y="211374"/>
                  <a:pt x="673" y="215960"/>
                </a:cubicBezTo>
                <a:cubicBezTo>
                  <a:pt x="-4972" y="220546"/>
                  <a:pt x="26426" y="155988"/>
                  <a:pt x="36656" y="135527"/>
                </a:cubicBezTo>
                <a:cubicBezTo>
                  <a:pt x="46886" y="115066"/>
                  <a:pt x="31717" y="115066"/>
                  <a:pt x="62056" y="93194"/>
                </a:cubicBezTo>
                <a:cubicBezTo>
                  <a:pt x="92395" y="71322"/>
                  <a:pt x="187645" y="-2409"/>
                  <a:pt x="1890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1008589-7708-464E-A0AA-613031885B5F}"/>
              </a:ext>
            </a:extLst>
          </p:cNvPr>
          <p:cNvSpPr/>
          <p:nvPr/>
        </p:nvSpPr>
        <p:spPr>
          <a:xfrm>
            <a:off x="6315041" y="5312816"/>
            <a:ext cx="66786" cy="310810"/>
          </a:xfrm>
          <a:custGeom>
            <a:avLst/>
            <a:gdLst>
              <a:gd name="connsiteX0" fmla="*/ 56126 w 66786"/>
              <a:gd name="connsiteY0" fmla="*/ 17 h 310810"/>
              <a:gd name="connsiteX1" fmla="*/ 18026 w 66786"/>
              <a:gd name="connsiteY1" fmla="*/ 184167 h 310810"/>
              <a:gd name="connsiteX2" fmla="*/ 66709 w 66786"/>
              <a:gd name="connsiteY2" fmla="*/ 309051 h 310810"/>
              <a:gd name="connsiteX3" fmla="*/ 28609 w 66786"/>
              <a:gd name="connsiteY3" fmla="*/ 251901 h 310810"/>
              <a:gd name="connsiteX4" fmla="*/ 1092 w 66786"/>
              <a:gd name="connsiteY4" fmla="*/ 173584 h 310810"/>
              <a:gd name="connsiteX5" fmla="*/ 56126 w 66786"/>
              <a:gd name="connsiteY5" fmla="*/ 17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6" h="310810">
                <a:moveTo>
                  <a:pt x="56126" y="17"/>
                </a:moveTo>
                <a:cubicBezTo>
                  <a:pt x="58948" y="1781"/>
                  <a:pt x="16262" y="132661"/>
                  <a:pt x="18026" y="184167"/>
                </a:cubicBezTo>
                <a:cubicBezTo>
                  <a:pt x="19790" y="235673"/>
                  <a:pt x="64945" y="297762"/>
                  <a:pt x="66709" y="309051"/>
                </a:cubicBezTo>
                <a:cubicBezTo>
                  <a:pt x="68473" y="320340"/>
                  <a:pt x="39545" y="274479"/>
                  <a:pt x="28609" y="251901"/>
                </a:cubicBezTo>
                <a:cubicBezTo>
                  <a:pt x="17673" y="229323"/>
                  <a:pt x="-5258" y="215212"/>
                  <a:pt x="1092" y="173584"/>
                </a:cubicBezTo>
                <a:cubicBezTo>
                  <a:pt x="7442" y="131956"/>
                  <a:pt x="53304" y="-1747"/>
                  <a:pt x="5612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41C72D4-CA29-43BE-BC70-E86D4CCAE09C}"/>
              </a:ext>
            </a:extLst>
          </p:cNvPr>
          <p:cNvSpPr/>
          <p:nvPr/>
        </p:nvSpPr>
        <p:spPr>
          <a:xfrm>
            <a:off x="6512722" y="5206986"/>
            <a:ext cx="66202" cy="448938"/>
          </a:xfrm>
          <a:custGeom>
            <a:avLst/>
            <a:gdLst>
              <a:gd name="connsiteX0" fmla="*/ 29895 w 66202"/>
              <a:gd name="connsiteY0" fmla="*/ 14 h 448938"/>
              <a:gd name="connsiteX1" fmla="*/ 25661 w 66202"/>
              <a:gd name="connsiteY1" fmla="*/ 222264 h 448938"/>
              <a:gd name="connsiteX2" fmla="*/ 65878 w 66202"/>
              <a:gd name="connsiteY2" fmla="*/ 361964 h 448938"/>
              <a:gd name="connsiteX3" fmla="*/ 261 w 66202"/>
              <a:gd name="connsiteY3" fmla="*/ 448747 h 448938"/>
              <a:gd name="connsiteX4" fmla="*/ 42595 w 66202"/>
              <a:gd name="connsiteY4" fmla="*/ 383131 h 448938"/>
              <a:gd name="connsiteX5" fmla="*/ 34128 w 66202"/>
              <a:gd name="connsiteY5" fmla="*/ 311164 h 448938"/>
              <a:gd name="connsiteX6" fmla="*/ 23545 w 66202"/>
              <a:gd name="connsiteY6" fmla="*/ 232847 h 448938"/>
              <a:gd name="connsiteX7" fmla="*/ 29895 w 66202"/>
              <a:gd name="connsiteY7" fmla="*/ 14 h 4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02" h="448938">
                <a:moveTo>
                  <a:pt x="29895" y="14"/>
                </a:moveTo>
                <a:cubicBezTo>
                  <a:pt x="30248" y="-1750"/>
                  <a:pt x="19664" y="161939"/>
                  <a:pt x="25661" y="222264"/>
                </a:cubicBezTo>
                <a:cubicBezTo>
                  <a:pt x="31658" y="282589"/>
                  <a:pt x="70111" y="324217"/>
                  <a:pt x="65878" y="361964"/>
                </a:cubicBezTo>
                <a:cubicBezTo>
                  <a:pt x="61645" y="399711"/>
                  <a:pt x="4141" y="445219"/>
                  <a:pt x="261" y="448747"/>
                </a:cubicBezTo>
                <a:cubicBezTo>
                  <a:pt x="-3619" y="452275"/>
                  <a:pt x="36950" y="406062"/>
                  <a:pt x="42595" y="383131"/>
                </a:cubicBezTo>
                <a:cubicBezTo>
                  <a:pt x="48240" y="360200"/>
                  <a:pt x="37303" y="336211"/>
                  <a:pt x="34128" y="311164"/>
                </a:cubicBezTo>
                <a:cubicBezTo>
                  <a:pt x="30953" y="286117"/>
                  <a:pt x="24250" y="278002"/>
                  <a:pt x="23545" y="232847"/>
                </a:cubicBezTo>
                <a:cubicBezTo>
                  <a:pt x="22840" y="187692"/>
                  <a:pt x="29542" y="1778"/>
                  <a:pt x="2989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A13B81D-1CEC-4866-BF8E-CFB70D56A9C1}"/>
              </a:ext>
            </a:extLst>
          </p:cNvPr>
          <p:cNvSpPr/>
          <p:nvPr/>
        </p:nvSpPr>
        <p:spPr>
          <a:xfrm>
            <a:off x="6178476" y="5472286"/>
            <a:ext cx="84786" cy="116092"/>
          </a:xfrm>
          <a:custGeom>
            <a:avLst/>
            <a:gdLst>
              <a:gd name="connsiteX0" fmla="*/ 84741 w 84786"/>
              <a:gd name="connsiteY0" fmla="*/ 1414 h 116092"/>
              <a:gd name="connsiteX1" fmla="*/ 31824 w 84786"/>
              <a:gd name="connsiteY1" fmla="*/ 90314 h 116092"/>
              <a:gd name="connsiteX2" fmla="*/ 74 w 84786"/>
              <a:gd name="connsiteY2" fmla="*/ 113597 h 116092"/>
              <a:gd name="connsiteX3" fmla="*/ 40291 w 84786"/>
              <a:gd name="connsiteY3" fmla="*/ 41631 h 116092"/>
              <a:gd name="connsiteX4" fmla="*/ 84741 w 84786"/>
              <a:gd name="connsiteY4" fmla="*/ 1414 h 11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6" h="116092">
                <a:moveTo>
                  <a:pt x="84741" y="1414"/>
                </a:moveTo>
                <a:cubicBezTo>
                  <a:pt x="83330" y="9528"/>
                  <a:pt x="45935" y="71617"/>
                  <a:pt x="31824" y="90314"/>
                </a:cubicBezTo>
                <a:cubicBezTo>
                  <a:pt x="17713" y="109011"/>
                  <a:pt x="-1337" y="121711"/>
                  <a:pt x="74" y="113597"/>
                </a:cubicBezTo>
                <a:cubicBezTo>
                  <a:pt x="1485" y="105483"/>
                  <a:pt x="26533" y="61386"/>
                  <a:pt x="40291" y="41631"/>
                </a:cubicBezTo>
                <a:cubicBezTo>
                  <a:pt x="54049" y="21876"/>
                  <a:pt x="86152" y="-6700"/>
                  <a:pt x="84741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EA57D03-44FF-4AAC-B693-5526FCB0989C}"/>
              </a:ext>
            </a:extLst>
          </p:cNvPr>
          <p:cNvSpPr/>
          <p:nvPr/>
        </p:nvSpPr>
        <p:spPr>
          <a:xfrm>
            <a:off x="6079537" y="5416065"/>
            <a:ext cx="120956" cy="176853"/>
          </a:xfrm>
          <a:custGeom>
            <a:avLst/>
            <a:gdLst>
              <a:gd name="connsiteX0" fmla="*/ 120180 w 120956"/>
              <a:gd name="connsiteY0" fmla="*/ 485 h 176853"/>
              <a:gd name="connsiteX1" fmla="*/ 18580 w 120956"/>
              <a:gd name="connsiteY1" fmla="*/ 152885 h 176853"/>
              <a:gd name="connsiteX2" fmla="*/ 3763 w 120956"/>
              <a:gd name="connsiteY2" fmla="*/ 171935 h 176853"/>
              <a:gd name="connsiteX3" fmla="*/ 63030 w 120956"/>
              <a:gd name="connsiteY3" fmla="*/ 106318 h 176853"/>
              <a:gd name="connsiteX4" fmla="*/ 120180 w 120956"/>
              <a:gd name="connsiteY4" fmla="*/ 485 h 1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6" h="176853">
                <a:moveTo>
                  <a:pt x="120180" y="485"/>
                </a:moveTo>
                <a:cubicBezTo>
                  <a:pt x="112772" y="8246"/>
                  <a:pt x="37983" y="124310"/>
                  <a:pt x="18580" y="152885"/>
                </a:cubicBezTo>
                <a:cubicBezTo>
                  <a:pt x="-823" y="181460"/>
                  <a:pt x="-3645" y="179696"/>
                  <a:pt x="3763" y="171935"/>
                </a:cubicBezTo>
                <a:cubicBezTo>
                  <a:pt x="11171" y="164174"/>
                  <a:pt x="46097" y="132423"/>
                  <a:pt x="63030" y="106318"/>
                </a:cubicBezTo>
                <a:cubicBezTo>
                  <a:pt x="79963" y="80213"/>
                  <a:pt x="127588" y="-7276"/>
                  <a:pt x="12018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27EA695-713F-4988-B696-DCDE4A5E4665}"/>
              </a:ext>
            </a:extLst>
          </p:cNvPr>
          <p:cNvSpPr/>
          <p:nvPr/>
        </p:nvSpPr>
        <p:spPr>
          <a:xfrm>
            <a:off x="5938910" y="5733397"/>
            <a:ext cx="157247" cy="321858"/>
          </a:xfrm>
          <a:custGeom>
            <a:avLst/>
            <a:gdLst>
              <a:gd name="connsiteX0" fmla="*/ 157090 w 157247"/>
              <a:gd name="connsiteY0" fmla="*/ 653 h 321858"/>
              <a:gd name="connsiteX1" fmla="*/ 38557 w 157247"/>
              <a:gd name="connsiteY1" fmla="*/ 78970 h 321858"/>
              <a:gd name="connsiteX2" fmla="*/ 457 w 157247"/>
              <a:gd name="connsiteY2" fmla="*/ 136120 h 321858"/>
              <a:gd name="connsiteX3" fmla="*/ 19507 w 157247"/>
              <a:gd name="connsiteY3" fmla="*/ 203853 h 321858"/>
              <a:gd name="connsiteX4" fmla="*/ 49140 w 157247"/>
              <a:gd name="connsiteY4" fmla="*/ 309686 h 321858"/>
              <a:gd name="connsiteX5" fmla="*/ 76657 w 157247"/>
              <a:gd name="connsiteY5" fmla="*/ 316036 h 321858"/>
              <a:gd name="connsiteX6" fmla="*/ 51257 w 157247"/>
              <a:gd name="connsiteY6" fmla="*/ 277936 h 321858"/>
              <a:gd name="connsiteX7" fmla="*/ 11040 w 157247"/>
              <a:gd name="connsiteY7" fmla="*/ 125536 h 321858"/>
              <a:gd name="connsiteX8" fmla="*/ 157090 w 157247"/>
              <a:gd name="connsiteY8" fmla="*/ 653 h 3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47" h="321858">
                <a:moveTo>
                  <a:pt x="157090" y="653"/>
                </a:moveTo>
                <a:cubicBezTo>
                  <a:pt x="161676" y="-7108"/>
                  <a:pt x="64662" y="56392"/>
                  <a:pt x="38557" y="78970"/>
                </a:cubicBezTo>
                <a:cubicBezTo>
                  <a:pt x="12452" y="101548"/>
                  <a:pt x="3632" y="115306"/>
                  <a:pt x="457" y="136120"/>
                </a:cubicBezTo>
                <a:cubicBezTo>
                  <a:pt x="-2718" y="156934"/>
                  <a:pt x="11393" y="174925"/>
                  <a:pt x="19507" y="203853"/>
                </a:cubicBezTo>
                <a:cubicBezTo>
                  <a:pt x="27621" y="232781"/>
                  <a:pt x="39615" y="290989"/>
                  <a:pt x="49140" y="309686"/>
                </a:cubicBezTo>
                <a:cubicBezTo>
                  <a:pt x="58665" y="328383"/>
                  <a:pt x="76304" y="321328"/>
                  <a:pt x="76657" y="316036"/>
                </a:cubicBezTo>
                <a:cubicBezTo>
                  <a:pt x="77010" y="310744"/>
                  <a:pt x="62193" y="309686"/>
                  <a:pt x="51257" y="277936"/>
                </a:cubicBezTo>
                <a:cubicBezTo>
                  <a:pt x="40321" y="246186"/>
                  <a:pt x="-2718" y="166105"/>
                  <a:pt x="11040" y="125536"/>
                </a:cubicBezTo>
                <a:cubicBezTo>
                  <a:pt x="24798" y="84967"/>
                  <a:pt x="152504" y="8414"/>
                  <a:pt x="157090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67ABC88-8393-464E-8F49-33C32CF52FC9}"/>
              </a:ext>
            </a:extLst>
          </p:cNvPr>
          <p:cNvSpPr/>
          <p:nvPr/>
        </p:nvSpPr>
        <p:spPr>
          <a:xfrm>
            <a:off x="6172888" y="5710246"/>
            <a:ext cx="299344" cy="57750"/>
          </a:xfrm>
          <a:custGeom>
            <a:avLst/>
            <a:gdLst>
              <a:gd name="connsiteX0" fmla="*/ 1429 w 299344"/>
              <a:gd name="connsiteY0" fmla="*/ 34387 h 57750"/>
              <a:gd name="connsiteX1" fmla="*/ 225795 w 299344"/>
              <a:gd name="connsiteY1" fmla="*/ 11104 h 57750"/>
              <a:gd name="connsiteX2" fmla="*/ 297762 w 299344"/>
              <a:gd name="connsiteY2" fmla="*/ 57671 h 57750"/>
              <a:gd name="connsiteX3" fmla="*/ 263895 w 299344"/>
              <a:gd name="connsiteY3" fmla="*/ 21687 h 57750"/>
              <a:gd name="connsiteX4" fmla="*/ 134779 w 299344"/>
              <a:gd name="connsiteY4" fmla="*/ 521 h 57750"/>
              <a:gd name="connsiteX5" fmla="*/ 1429 w 299344"/>
              <a:gd name="connsiteY5" fmla="*/ 34387 h 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44" h="57750">
                <a:moveTo>
                  <a:pt x="1429" y="34387"/>
                </a:moveTo>
                <a:cubicBezTo>
                  <a:pt x="16598" y="36151"/>
                  <a:pt x="176406" y="7223"/>
                  <a:pt x="225795" y="11104"/>
                </a:cubicBezTo>
                <a:cubicBezTo>
                  <a:pt x="275184" y="14985"/>
                  <a:pt x="291412" y="55907"/>
                  <a:pt x="297762" y="57671"/>
                </a:cubicBezTo>
                <a:cubicBezTo>
                  <a:pt x="304112" y="59435"/>
                  <a:pt x="291059" y="31212"/>
                  <a:pt x="263895" y="21687"/>
                </a:cubicBezTo>
                <a:cubicBezTo>
                  <a:pt x="236731" y="12162"/>
                  <a:pt x="173585" y="-3007"/>
                  <a:pt x="134779" y="521"/>
                </a:cubicBezTo>
                <a:cubicBezTo>
                  <a:pt x="95974" y="4049"/>
                  <a:pt x="-13740" y="32623"/>
                  <a:pt x="1429" y="3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CBAC6E9-4AD9-4FBC-864C-8BB46D8E3C59}"/>
              </a:ext>
            </a:extLst>
          </p:cNvPr>
          <p:cNvSpPr/>
          <p:nvPr/>
        </p:nvSpPr>
        <p:spPr>
          <a:xfrm>
            <a:off x="6652604" y="5450417"/>
            <a:ext cx="97454" cy="288122"/>
          </a:xfrm>
          <a:custGeom>
            <a:avLst/>
            <a:gdLst>
              <a:gd name="connsiteX0" fmla="*/ 79 w 97454"/>
              <a:gd name="connsiteY0" fmla="*/ 0 h 288122"/>
              <a:gd name="connsiteX1" fmla="*/ 69929 w 97454"/>
              <a:gd name="connsiteY1" fmla="*/ 129116 h 288122"/>
              <a:gd name="connsiteX2" fmla="*/ 50879 w 97454"/>
              <a:gd name="connsiteY2" fmla="*/ 211666 h 288122"/>
              <a:gd name="connsiteX3" fmla="*/ 97446 w 97454"/>
              <a:gd name="connsiteY3" fmla="*/ 287866 h 288122"/>
              <a:gd name="connsiteX4" fmla="*/ 46646 w 97454"/>
              <a:gd name="connsiteY4" fmla="*/ 234950 h 288122"/>
              <a:gd name="connsiteX5" fmla="*/ 25479 w 97454"/>
              <a:gd name="connsiteY5" fmla="*/ 194733 h 288122"/>
              <a:gd name="connsiteX6" fmla="*/ 55113 w 97454"/>
              <a:gd name="connsiteY6" fmla="*/ 131233 h 288122"/>
              <a:gd name="connsiteX7" fmla="*/ 79 w 97454"/>
              <a:gd name="connsiteY7" fmla="*/ 0 h 28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54" h="288122">
                <a:moveTo>
                  <a:pt x="79" y="0"/>
                </a:moveTo>
                <a:cubicBezTo>
                  <a:pt x="2548" y="-353"/>
                  <a:pt x="61462" y="93838"/>
                  <a:pt x="69929" y="129116"/>
                </a:cubicBezTo>
                <a:cubicBezTo>
                  <a:pt x="78396" y="164394"/>
                  <a:pt x="46293" y="185208"/>
                  <a:pt x="50879" y="211666"/>
                </a:cubicBezTo>
                <a:cubicBezTo>
                  <a:pt x="55465" y="238124"/>
                  <a:pt x="98151" y="283985"/>
                  <a:pt x="97446" y="287866"/>
                </a:cubicBezTo>
                <a:cubicBezTo>
                  <a:pt x="96741" y="291747"/>
                  <a:pt x="58640" y="250472"/>
                  <a:pt x="46646" y="234950"/>
                </a:cubicBezTo>
                <a:cubicBezTo>
                  <a:pt x="34652" y="219428"/>
                  <a:pt x="24068" y="212019"/>
                  <a:pt x="25479" y="194733"/>
                </a:cubicBezTo>
                <a:cubicBezTo>
                  <a:pt x="26890" y="177447"/>
                  <a:pt x="56877" y="160866"/>
                  <a:pt x="55113" y="131233"/>
                </a:cubicBezTo>
                <a:cubicBezTo>
                  <a:pt x="53349" y="101600"/>
                  <a:pt x="-2390" y="353"/>
                  <a:pt x="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9625353-E89A-429B-9BFF-4984201BA3C3}"/>
              </a:ext>
            </a:extLst>
          </p:cNvPr>
          <p:cNvSpPr/>
          <p:nvPr/>
        </p:nvSpPr>
        <p:spPr>
          <a:xfrm>
            <a:off x="6538891" y="5684869"/>
            <a:ext cx="143036" cy="98520"/>
          </a:xfrm>
          <a:custGeom>
            <a:avLst/>
            <a:gdLst>
              <a:gd name="connsiteX0" fmla="*/ 22 w 143036"/>
              <a:gd name="connsiteY0" fmla="*/ 98394 h 98520"/>
              <a:gd name="connsiteX1" fmla="*/ 104797 w 143036"/>
              <a:gd name="connsiteY1" fmla="*/ 22194 h 98520"/>
              <a:gd name="connsiteX2" fmla="*/ 142897 w 143036"/>
              <a:gd name="connsiteY2" fmla="*/ 26956 h 98520"/>
              <a:gd name="connsiteX3" fmla="*/ 114322 w 143036"/>
              <a:gd name="connsiteY3" fmla="*/ 1556 h 98520"/>
              <a:gd name="connsiteX4" fmla="*/ 22 w 143036"/>
              <a:gd name="connsiteY4" fmla="*/ 98394 h 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36" h="98520">
                <a:moveTo>
                  <a:pt x="22" y="98394"/>
                </a:moveTo>
                <a:cubicBezTo>
                  <a:pt x="-1566" y="101834"/>
                  <a:pt x="80985" y="34100"/>
                  <a:pt x="104797" y="22194"/>
                </a:cubicBezTo>
                <a:cubicBezTo>
                  <a:pt x="128609" y="10288"/>
                  <a:pt x="141310" y="30396"/>
                  <a:pt x="142897" y="26956"/>
                </a:cubicBezTo>
                <a:cubicBezTo>
                  <a:pt x="144485" y="23516"/>
                  <a:pt x="132314" y="-7175"/>
                  <a:pt x="114322" y="1556"/>
                </a:cubicBezTo>
                <a:cubicBezTo>
                  <a:pt x="96330" y="10287"/>
                  <a:pt x="1610" y="94954"/>
                  <a:pt x="22" y="9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91B2E2A-D2BB-4C68-83A6-1548A57A3967}"/>
              </a:ext>
            </a:extLst>
          </p:cNvPr>
          <p:cNvSpPr/>
          <p:nvPr/>
        </p:nvSpPr>
        <p:spPr>
          <a:xfrm>
            <a:off x="6777035" y="5785895"/>
            <a:ext cx="108947" cy="329449"/>
          </a:xfrm>
          <a:custGeom>
            <a:avLst/>
            <a:gdLst>
              <a:gd name="connsiteX0" fmla="*/ 15878 w 108947"/>
              <a:gd name="connsiteY0" fmla="*/ 543 h 329449"/>
              <a:gd name="connsiteX1" fmla="*/ 104778 w 108947"/>
              <a:gd name="connsiteY1" fmla="*/ 141830 h 329449"/>
              <a:gd name="connsiteX2" fmla="*/ 92078 w 108947"/>
              <a:gd name="connsiteY2" fmla="*/ 256130 h 329449"/>
              <a:gd name="connsiteX3" fmla="*/ 71440 w 108947"/>
              <a:gd name="connsiteY3" fmla="*/ 300580 h 329449"/>
              <a:gd name="connsiteX4" fmla="*/ 3 w 108947"/>
              <a:gd name="connsiteY4" fmla="*/ 329155 h 329449"/>
              <a:gd name="connsiteX5" fmla="*/ 74615 w 108947"/>
              <a:gd name="connsiteY5" fmla="*/ 283118 h 329449"/>
              <a:gd name="connsiteX6" fmla="*/ 104778 w 108947"/>
              <a:gd name="connsiteY6" fmla="*/ 165643 h 329449"/>
              <a:gd name="connsiteX7" fmla="*/ 82553 w 108947"/>
              <a:gd name="connsiteY7" fmla="*/ 95793 h 329449"/>
              <a:gd name="connsiteX8" fmla="*/ 15878 w 108947"/>
              <a:gd name="connsiteY8" fmla="*/ 543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7" h="329449">
                <a:moveTo>
                  <a:pt x="15878" y="543"/>
                </a:moveTo>
                <a:cubicBezTo>
                  <a:pt x="19582" y="8216"/>
                  <a:pt x="92078" y="99232"/>
                  <a:pt x="104778" y="141830"/>
                </a:cubicBezTo>
                <a:cubicBezTo>
                  <a:pt x="117478" y="184428"/>
                  <a:pt x="97634" y="229672"/>
                  <a:pt x="92078" y="256130"/>
                </a:cubicBezTo>
                <a:cubicBezTo>
                  <a:pt x="86522" y="282588"/>
                  <a:pt x="86786" y="288409"/>
                  <a:pt x="71440" y="300580"/>
                </a:cubicBezTo>
                <a:cubicBezTo>
                  <a:pt x="56094" y="312751"/>
                  <a:pt x="-526" y="332065"/>
                  <a:pt x="3" y="329155"/>
                </a:cubicBezTo>
                <a:cubicBezTo>
                  <a:pt x="532" y="326245"/>
                  <a:pt x="57153" y="310370"/>
                  <a:pt x="74615" y="283118"/>
                </a:cubicBezTo>
                <a:cubicBezTo>
                  <a:pt x="92077" y="255866"/>
                  <a:pt x="103455" y="196864"/>
                  <a:pt x="104778" y="165643"/>
                </a:cubicBezTo>
                <a:cubicBezTo>
                  <a:pt x="106101" y="134422"/>
                  <a:pt x="98164" y="123045"/>
                  <a:pt x="82553" y="95793"/>
                </a:cubicBezTo>
                <a:cubicBezTo>
                  <a:pt x="66943" y="68541"/>
                  <a:pt x="12174" y="-7130"/>
                  <a:pt x="15878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0813FF0-0E6B-40BA-9299-900A245702AF}"/>
              </a:ext>
            </a:extLst>
          </p:cNvPr>
          <p:cNvSpPr/>
          <p:nvPr/>
        </p:nvSpPr>
        <p:spPr>
          <a:xfrm>
            <a:off x="6062021" y="5838723"/>
            <a:ext cx="342847" cy="121367"/>
          </a:xfrm>
          <a:custGeom>
            <a:avLst/>
            <a:gdLst>
              <a:gd name="connsiteX0" fmla="*/ 5404 w 342847"/>
              <a:gd name="connsiteY0" fmla="*/ 52490 h 121367"/>
              <a:gd name="connsiteX1" fmla="*/ 84779 w 342847"/>
              <a:gd name="connsiteY1" fmla="*/ 33440 h 121367"/>
              <a:gd name="connsiteX2" fmla="*/ 229242 w 342847"/>
              <a:gd name="connsiteY2" fmla="*/ 19152 h 121367"/>
              <a:gd name="connsiteX3" fmla="*/ 340367 w 342847"/>
              <a:gd name="connsiteY3" fmla="*/ 120752 h 121367"/>
              <a:gd name="connsiteX4" fmla="*/ 300679 w 342847"/>
              <a:gd name="connsiteY4" fmla="*/ 58840 h 121367"/>
              <a:gd name="connsiteX5" fmla="*/ 234004 w 342847"/>
              <a:gd name="connsiteY5" fmla="*/ 102 h 121367"/>
              <a:gd name="connsiteX6" fmla="*/ 5404 w 342847"/>
              <a:gd name="connsiteY6" fmla="*/ 52490 h 1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847" h="121367">
                <a:moveTo>
                  <a:pt x="5404" y="52490"/>
                </a:moveTo>
                <a:cubicBezTo>
                  <a:pt x="-19467" y="58046"/>
                  <a:pt x="47473" y="38996"/>
                  <a:pt x="84779" y="33440"/>
                </a:cubicBezTo>
                <a:cubicBezTo>
                  <a:pt x="122085" y="27884"/>
                  <a:pt x="186644" y="4600"/>
                  <a:pt x="229242" y="19152"/>
                </a:cubicBezTo>
                <a:cubicBezTo>
                  <a:pt x="271840" y="33704"/>
                  <a:pt x="328461" y="114137"/>
                  <a:pt x="340367" y="120752"/>
                </a:cubicBezTo>
                <a:cubicBezTo>
                  <a:pt x="352273" y="127367"/>
                  <a:pt x="318406" y="78948"/>
                  <a:pt x="300679" y="58840"/>
                </a:cubicBezTo>
                <a:cubicBezTo>
                  <a:pt x="282952" y="38732"/>
                  <a:pt x="279777" y="2748"/>
                  <a:pt x="234004" y="102"/>
                </a:cubicBezTo>
                <a:cubicBezTo>
                  <a:pt x="188231" y="-2544"/>
                  <a:pt x="30275" y="46934"/>
                  <a:pt x="5404" y="5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11B9DC6-53AF-4AD3-9F10-2072B7D2DEF3}"/>
              </a:ext>
            </a:extLst>
          </p:cNvPr>
          <p:cNvSpPr/>
          <p:nvPr/>
        </p:nvSpPr>
        <p:spPr>
          <a:xfrm>
            <a:off x="6508506" y="5864298"/>
            <a:ext cx="324212" cy="186270"/>
          </a:xfrm>
          <a:custGeom>
            <a:avLst/>
            <a:gdLst>
              <a:gd name="connsiteX0" fmla="*/ 244 w 324212"/>
              <a:gd name="connsiteY0" fmla="*/ 185665 h 186270"/>
              <a:gd name="connsiteX1" fmla="*/ 78032 w 324212"/>
              <a:gd name="connsiteY1" fmla="*/ 61840 h 186270"/>
              <a:gd name="connsiteX2" fmla="*/ 141532 w 324212"/>
              <a:gd name="connsiteY2" fmla="*/ 18977 h 186270"/>
              <a:gd name="connsiteX3" fmla="*/ 279644 w 324212"/>
              <a:gd name="connsiteY3" fmla="*/ 57077 h 186270"/>
              <a:gd name="connsiteX4" fmla="*/ 303457 w 324212"/>
              <a:gd name="connsiteY4" fmla="*/ 92002 h 186270"/>
              <a:gd name="connsiteX5" fmla="*/ 293932 w 324212"/>
              <a:gd name="connsiteY5" fmla="*/ 138040 h 186270"/>
              <a:gd name="connsiteX6" fmla="*/ 265357 w 324212"/>
              <a:gd name="connsiteY6" fmla="*/ 165027 h 186270"/>
              <a:gd name="connsiteX7" fmla="*/ 324094 w 324212"/>
              <a:gd name="connsiteY7" fmla="*/ 92002 h 186270"/>
              <a:gd name="connsiteX8" fmla="*/ 274882 w 324212"/>
              <a:gd name="connsiteY8" fmla="*/ 44377 h 186270"/>
              <a:gd name="connsiteX9" fmla="*/ 105019 w 324212"/>
              <a:gd name="connsiteY9" fmla="*/ 4690 h 186270"/>
              <a:gd name="connsiteX10" fmla="*/ 244 w 324212"/>
              <a:gd name="connsiteY10" fmla="*/ 185665 h 1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212" h="186270">
                <a:moveTo>
                  <a:pt x="244" y="185665"/>
                </a:moveTo>
                <a:cubicBezTo>
                  <a:pt x="-4254" y="195190"/>
                  <a:pt x="54484" y="89621"/>
                  <a:pt x="78032" y="61840"/>
                </a:cubicBezTo>
                <a:cubicBezTo>
                  <a:pt x="101580" y="34059"/>
                  <a:pt x="107930" y="19771"/>
                  <a:pt x="141532" y="18977"/>
                </a:cubicBezTo>
                <a:cubicBezTo>
                  <a:pt x="175134" y="18183"/>
                  <a:pt x="252657" y="44906"/>
                  <a:pt x="279644" y="57077"/>
                </a:cubicBezTo>
                <a:cubicBezTo>
                  <a:pt x="306632" y="69248"/>
                  <a:pt x="301076" y="78508"/>
                  <a:pt x="303457" y="92002"/>
                </a:cubicBezTo>
                <a:cubicBezTo>
                  <a:pt x="305838" y="105496"/>
                  <a:pt x="300282" y="125869"/>
                  <a:pt x="293932" y="138040"/>
                </a:cubicBezTo>
                <a:cubicBezTo>
                  <a:pt x="287582" y="150211"/>
                  <a:pt x="260330" y="172700"/>
                  <a:pt x="265357" y="165027"/>
                </a:cubicBezTo>
                <a:cubicBezTo>
                  <a:pt x="270384" y="157354"/>
                  <a:pt x="322507" y="112110"/>
                  <a:pt x="324094" y="92002"/>
                </a:cubicBezTo>
                <a:cubicBezTo>
                  <a:pt x="325682" y="71894"/>
                  <a:pt x="311394" y="58929"/>
                  <a:pt x="274882" y="44377"/>
                </a:cubicBezTo>
                <a:cubicBezTo>
                  <a:pt x="238370" y="29825"/>
                  <a:pt x="147352" y="-14360"/>
                  <a:pt x="105019" y="4690"/>
                </a:cubicBezTo>
                <a:cubicBezTo>
                  <a:pt x="62686" y="23740"/>
                  <a:pt x="4742" y="176140"/>
                  <a:pt x="244" y="185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91B6A1-3D27-46D8-985D-E1A136CE7203}"/>
              </a:ext>
            </a:extLst>
          </p:cNvPr>
          <p:cNvSpPr/>
          <p:nvPr/>
        </p:nvSpPr>
        <p:spPr>
          <a:xfrm>
            <a:off x="6140141" y="5989906"/>
            <a:ext cx="197290" cy="40488"/>
          </a:xfrm>
          <a:custGeom>
            <a:avLst/>
            <a:gdLst>
              <a:gd name="connsiteX0" fmla="*/ 4542 w 197290"/>
              <a:gd name="connsiteY0" fmla="*/ 32011 h 40488"/>
              <a:gd name="connsiteX1" fmla="*/ 55342 w 197290"/>
              <a:gd name="connsiteY1" fmla="*/ 23544 h 40488"/>
              <a:gd name="connsiteX2" fmla="*/ 161176 w 197290"/>
              <a:gd name="connsiteY2" fmla="*/ 261 h 40488"/>
              <a:gd name="connsiteX3" fmla="*/ 197159 w 197290"/>
              <a:gd name="connsiteY3" fmla="*/ 40477 h 40488"/>
              <a:gd name="connsiteX4" fmla="*/ 167526 w 197290"/>
              <a:gd name="connsiteY4" fmla="*/ 4494 h 40488"/>
              <a:gd name="connsiteX5" fmla="*/ 4542 w 197290"/>
              <a:gd name="connsiteY5" fmla="*/ 32011 h 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90" h="40488">
                <a:moveTo>
                  <a:pt x="4542" y="32011"/>
                </a:moveTo>
                <a:cubicBezTo>
                  <a:pt x="-14155" y="35186"/>
                  <a:pt x="29236" y="28836"/>
                  <a:pt x="55342" y="23544"/>
                </a:cubicBezTo>
                <a:cubicBezTo>
                  <a:pt x="81448" y="18252"/>
                  <a:pt x="137540" y="-2561"/>
                  <a:pt x="161176" y="261"/>
                </a:cubicBezTo>
                <a:cubicBezTo>
                  <a:pt x="184812" y="3083"/>
                  <a:pt x="196101" y="39772"/>
                  <a:pt x="197159" y="40477"/>
                </a:cubicBezTo>
                <a:cubicBezTo>
                  <a:pt x="198217" y="41182"/>
                  <a:pt x="193279" y="8374"/>
                  <a:pt x="167526" y="4494"/>
                </a:cubicBezTo>
                <a:cubicBezTo>
                  <a:pt x="141773" y="613"/>
                  <a:pt x="23239" y="28836"/>
                  <a:pt x="4542" y="32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841BAD7-6568-4D57-A37F-6BA5754AA19F}"/>
              </a:ext>
            </a:extLst>
          </p:cNvPr>
          <p:cNvSpPr/>
          <p:nvPr/>
        </p:nvSpPr>
        <p:spPr>
          <a:xfrm>
            <a:off x="6353419" y="6047028"/>
            <a:ext cx="119349" cy="101986"/>
          </a:xfrm>
          <a:custGeom>
            <a:avLst/>
            <a:gdLst>
              <a:gd name="connsiteX0" fmla="*/ 119348 w 119349"/>
              <a:gd name="connsiteY0" fmla="*/ 289 h 101986"/>
              <a:gd name="connsiteX1" fmla="*/ 34681 w 119349"/>
              <a:gd name="connsiteY1" fmla="*/ 72255 h 101986"/>
              <a:gd name="connsiteX2" fmla="*/ 13514 w 119349"/>
              <a:gd name="connsiteY2" fmla="*/ 101889 h 101986"/>
              <a:gd name="connsiteX3" fmla="*/ 814 w 119349"/>
              <a:gd name="connsiteY3" fmla="*/ 63789 h 101986"/>
              <a:gd name="connsiteX4" fmla="*/ 36798 w 119349"/>
              <a:gd name="connsiteY4" fmla="*/ 46855 h 101986"/>
              <a:gd name="connsiteX5" fmla="*/ 119348 w 119349"/>
              <a:gd name="connsiteY5" fmla="*/ 289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49" h="101986">
                <a:moveTo>
                  <a:pt x="119348" y="289"/>
                </a:moveTo>
                <a:cubicBezTo>
                  <a:pt x="118995" y="4522"/>
                  <a:pt x="52320" y="55322"/>
                  <a:pt x="34681" y="72255"/>
                </a:cubicBezTo>
                <a:cubicBezTo>
                  <a:pt x="17042" y="89188"/>
                  <a:pt x="19158" y="103300"/>
                  <a:pt x="13514" y="101889"/>
                </a:cubicBezTo>
                <a:cubicBezTo>
                  <a:pt x="7869" y="100478"/>
                  <a:pt x="-3067" y="72961"/>
                  <a:pt x="814" y="63789"/>
                </a:cubicBezTo>
                <a:cubicBezTo>
                  <a:pt x="4695" y="54617"/>
                  <a:pt x="17748" y="54263"/>
                  <a:pt x="36798" y="46855"/>
                </a:cubicBezTo>
                <a:cubicBezTo>
                  <a:pt x="55848" y="39447"/>
                  <a:pt x="119701" y="-3944"/>
                  <a:pt x="119348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F57D743-3027-4063-82DF-A3BC26E68265}"/>
              </a:ext>
            </a:extLst>
          </p:cNvPr>
          <p:cNvSpPr/>
          <p:nvPr/>
        </p:nvSpPr>
        <p:spPr>
          <a:xfrm>
            <a:off x="6527789" y="6088828"/>
            <a:ext cx="102974" cy="69677"/>
          </a:xfrm>
          <a:custGeom>
            <a:avLst/>
            <a:gdLst>
              <a:gd name="connsiteX0" fmla="*/ 11 w 102974"/>
              <a:gd name="connsiteY0" fmla="*/ 822 h 69677"/>
              <a:gd name="connsiteX1" fmla="*/ 93144 w 102974"/>
              <a:gd name="connsiteY1" fmla="*/ 51622 h 69677"/>
              <a:gd name="connsiteX2" fmla="*/ 99494 w 102974"/>
              <a:gd name="connsiteY2" fmla="*/ 68555 h 69677"/>
              <a:gd name="connsiteX3" fmla="*/ 86794 w 102974"/>
              <a:gd name="connsiteY3" fmla="*/ 24105 h 69677"/>
              <a:gd name="connsiteX4" fmla="*/ 11 w 102974"/>
              <a:gd name="connsiteY4" fmla="*/ 822 h 6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74" h="69677">
                <a:moveTo>
                  <a:pt x="11" y="822"/>
                </a:moveTo>
                <a:cubicBezTo>
                  <a:pt x="1069" y="5408"/>
                  <a:pt x="76564" y="40333"/>
                  <a:pt x="93144" y="51622"/>
                </a:cubicBezTo>
                <a:cubicBezTo>
                  <a:pt x="109725" y="62911"/>
                  <a:pt x="100552" y="73141"/>
                  <a:pt x="99494" y="68555"/>
                </a:cubicBezTo>
                <a:cubicBezTo>
                  <a:pt x="98436" y="63969"/>
                  <a:pt x="100905" y="36452"/>
                  <a:pt x="86794" y="24105"/>
                </a:cubicBezTo>
                <a:cubicBezTo>
                  <a:pt x="72683" y="11758"/>
                  <a:pt x="-1047" y="-3764"/>
                  <a:pt x="1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C6405C-97D6-42B3-908C-AF6A8AC8F27B}"/>
              </a:ext>
            </a:extLst>
          </p:cNvPr>
          <p:cNvSpPr/>
          <p:nvPr/>
        </p:nvSpPr>
        <p:spPr>
          <a:xfrm>
            <a:off x="4632278" y="3815082"/>
            <a:ext cx="869674" cy="922130"/>
          </a:xfrm>
          <a:custGeom>
            <a:avLst/>
            <a:gdLst>
              <a:gd name="connsiteX0" fmla="*/ 866822 w 869674"/>
              <a:gd name="connsiteY0" fmla="*/ 74293 h 922130"/>
              <a:gd name="connsiteX1" fmla="*/ 784272 w 869674"/>
              <a:gd name="connsiteY1" fmla="*/ 71118 h 922130"/>
              <a:gd name="connsiteX2" fmla="*/ 644572 w 869674"/>
              <a:gd name="connsiteY2" fmla="*/ 39368 h 922130"/>
              <a:gd name="connsiteX3" fmla="*/ 663622 w 869674"/>
              <a:gd name="connsiteY3" fmla="*/ 29843 h 922130"/>
              <a:gd name="connsiteX4" fmla="*/ 282622 w 869674"/>
              <a:gd name="connsiteY4" fmla="*/ 233043 h 922130"/>
              <a:gd name="connsiteX5" fmla="*/ 165147 w 869674"/>
              <a:gd name="connsiteY5" fmla="*/ 309243 h 922130"/>
              <a:gd name="connsiteX6" fmla="*/ 276272 w 869674"/>
              <a:gd name="connsiteY6" fmla="*/ 417193 h 922130"/>
              <a:gd name="connsiteX7" fmla="*/ 304847 w 869674"/>
              <a:gd name="connsiteY7" fmla="*/ 493393 h 922130"/>
              <a:gd name="connsiteX8" fmla="*/ 47 w 869674"/>
              <a:gd name="connsiteY8" fmla="*/ 693418 h 922130"/>
              <a:gd name="connsiteX9" fmla="*/ 279447 w 869674"/>
              <a:gd name="connsiteY9" fmla="*/ 706118 h 922130"/>
              <a:gd name="connsiteX10" fmla="*/ 3222 w 869674"/>
              <a:gd name="connsiteY10" fmla="*/ 922018 h 922130"/>
              <a:gd name="connsiteX11" fmla="*/ 139747 w 869674"/>
              <a:gd name="connsiteY11" fmla="*/ 674368 h 922130"/>
              <a:gd name="connsiteX12" fmla="*/ 158797 w 869674"/>
              <a:gd name="connsiteY12" fmla="*/ 579118 h 922130"/>
              <a:gd name="connsiteX13" fmla="*/ 247697 w 869674"/>
              <a:gd name="connsiteY13" fmla="*/ 394968 h 922130"/>
              <a:gd name="connsiteX14" fmla="*/ 352472 w 869674"/>
              <a:gd name="connsiteY14" fmla="*/ 239393 h 922130"/>
              <a:gd name="connsiteX15" fmla="*/ 682672 w 869674"/>
              <a:gd name="connsiteY15" fmla="*/ 4443 h 922130"/>
              <a:gd name="connsiteX16" fmla="*/ 866822 w 869674"/>
              <a:gd name="connsiteY16" fmla="*/ 74293 h 9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9674" h="922130">
                <a:moveTo>
                  <a:pt x="866822" y="74293"/>
                </a:moveTo>
                <a:cubicBezTo>
                  <a:pt x="883755" y="85405"/>
                  <a:pt x="821314" y="76939"/>
                  <a:pt x="784272" y="71118"/>
                </a:cubicBezTo>
                <a:cubicBezTo>
                  <a:pt x="747230" y="65297"/>
                  <a:pt x="664680" y="46247"/>
                  <a:pt x="644572" y="39368"/>
                </a:cubicBezTo>
                <a:cubicBezTo>
                  <a:pt x="624464" y="32489"/>
                  <a:pt x="663622" y="29843"/>
                  <a:pt x="663622" y="29843"/>
                </a:cubicBezTo>
                <a:lnTo>
                  <a:pt x="282622" y="233043"/>
                </a:lnTo>
                <a:cubicBezTo>
                  <a:pt x="199543" y="279610"/>
                  <a:pt x="166205" y="278551"/>
                  <a:pt x="165147" y="309243"/>
                </a:cubicBezTo>
                <a:cubicBezTo>
                  <a:pt x="164089" y="339935"/>
                  <a:pt x="252989" y="386501"/>
                  <a:pt x="276272" y="417193"/>
                </a:cubicBezTo>
                <a:cubicBezTo>
                  <a:pt x="299555" y="447885"/>
                  <a:pt x="350884" y="447356"/>
                  <a:pt x="304847" y="493393"/>
                </a:cubicBezTo>
                <a:cubicBezTo>
                  <a:pt x="258810" y="539430"/>
                  <a:pt x="4280" y="657964"/>
                  <a:pt x="47" y="693418"/>
                </a:cubicBezTo>
                <a:cubicBezTo>
                  <a:pt x="-4186" y="728872"/>
                  <a:pt x="278918" y="668018"/>
                  <a:pt x="279447" y="706118"/>
                </a:cubicBezTo>
                <a:cubicBezTo>
                  <a:pt x="279976" y="744218"/>
                  <a:pt x="26505" y="927310"/>
                  <a:pt x="3222" y="922018"/>
                </a:cubicBezTo>
                <a:cubicBezTo>
                  <a:pt x="-20061" y="916726"/>
                  <a:pt x="113818" y="731518"/>
                  <a:pt x="139747" y="674368"/>
                </a:cubicBezTo>
                <a:cubicBezTo>
                  <a:pt x="165676" y="617218"/>
                  <a:pt x="140805" y="625685"/>
                  <a:pt x="158797" y="579118"/>
                </a:cubicBezTo>
                <a:cubicBezTo>
                  <a:pt x="176789" y="532551"/>
                  <a:pt x="215418" y="451589"/>
                  <a:pt x="247697" y="394968"/>
                </a:cubicBezTo>
                <a:cubicBezTo>
                  <a:pt x="279976" y="338347"/>
                  <a:pt x="279976" y="304481"/>
                  <a:pt x="352472" y="239393"/>
                </a:cubicBezTo>
                <a:cubicBezTo>
                  <a:pt x="424968" y="174306"/>
                  <a:pt x="600122" y="28785"/>
                  <a:pt x="682672" y="4443"/>
                </a:cubicBezTo>
                <a:cubicBezTo>
                  <a:pt x="765222" y="-19899"/>
                  <a:pt x="849889" y="63181"/>
                  <a:pt x="866822" y="74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4DD0470-3C68-465C-9307-1124C2450E6A}"/>
              </a:ext>
            </a:extLst>
          </p:cNvPr>
          <p:cNvSpPr/>
          <p:nvPr/>
        </p:nvSpPr>
        <p:spPr>
          <a:xfrm>
            <a:off x="4502968" y="4762276"/>
            <a:ext cx="260365" cy="1052099"/>
          </a:xfrm>
          <a:custGeom>
            <a:avLst/>
            <a:gdLst>
              <a:gd name="connsiteX0" fmla="*/ 259532 w 260365"/>
              <a:gd name="connsiteY0" fmla="*/ 224 h 1052099"/>
              <a:gd name="connsiteX1" fmla="*/ 91257 w 260365"/>
              <a:gd name="connsiteY1" fmla="*/ 343124 h 1052099"/>
              <a:gd name="connsiteX2" fmla="*/ 59507 w 260365"/>
              <a:gd name="connsiteY2" fmla="*/ 527274 h 1052099"/>
              <a:gd name="connsiteX3" fmla="*/ 69032 w 260365"/>
              <a:gd name="connsiteY3" fmla="*/ 701899 h 1052099"/>
              <a:gd name="connsiteX4" fmla="*/ 46807 w 260365"/>
              <a:gd name="connsiteY4" fmla="*/ 1047974 h 1052099"/>
              <a:gd name="connsiteX5" fmla="*/ 49982 w 260365"/>
              <a:gd name="connsiteY5" fmla="*/ 860649 h 1052099"/>
              <a:gd name="connsiteX6" fmla="*/ 11882 w 260365"/>
              <a:gd name="connsiteY6" fmla="*/ 397099 h 1052099"/>
              <a:gd name="connsiteX7" fmla="*/ 259532 w 260365"/>
              <a:gd name="connsiteY7" fmla="*/ 224 h 1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5" h="1052099">
                <a:moveTo>
                  <a:pt x="259532" y="224"/>
                </a:moveTo>
                <a:cubicBezTo>
                  <a:pt x="272761" y="-8772"/>
                  <a:pt x="124594" y="255282"/>
                  <a:pt x="91257" y="343124"/>
                </a:cubicBezTo>
                <a:cubicBezTo>
                  <a:pt x="57919" y="430966"/>
                  <a:pt x="63211" y="467478"/>
                  <a:pt x="59507" y="527274"/>
                </a:cubicBezTo>
                <a:cubicBezTo>
                  <a:pt x="55803" y="587070"/>
                  <a:pt x="71149" y="615116"/>
                  <a:pt x="69032" y="701899"/>
                </a:cubicBezTo>
                <a:cubicBezTo>
                  <a:pt x="66915" y="788682"/>
                  <a:pt x="49982" y="1021516"/>
                  <a:pt x="46807" y="1047974"/>
                </a:cubicBezTo>
                <a:cubicBezTo>
                  <a:pt x="43632" y="1074432"/>
                  <a:pt x="55803" y="969128"/>
                  <a:pt x="49982" y="860649"/>
                </a:cubicBezTo>
                <a:cubicBezTo>
                  <a:pt x="44161" y="752170"/>
                  <a:pt x="-27806" y="539445"/>
                  <a:pt x="11882" y="397099"/>
                </a:cubicBezTo>
                <a:cubicBezTo>
                  <a:pt x="51570" y="254753"/>
                  <a:pt x="246303" y="9220"/>
                  <a:pt x="25953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6871980-6A25-4734-AE54-99E2549D8167}"/>
              </a:ext>
            </a:extLst>
          </p:cNvPr>
          <p:cNvSpPr/>
          <p:nvPr/>
        </p:nvSpPr>
        <p:spPr>
          <a:xfrm>
            <a:off x="4393788" y="5438576"/>
            <a:ext cx="200932" cy="1399332"/>
          </a:xfrm>
          <a:custGeom>
            <a:avLst/>
            <a:gdLst>
              <a:gd name="connsiteX0" fmla="*/ 159162 w 200932"/>
              <a:gd name="connsiteY0" fmla="*/ 73224 h 1399332"/>
              <a:gd name="connsiteX1" fmla="*/ 149637 w 200932"/>
              <a:gd name="connsiteY1" fmla="*/ 130374 h 1399332"/>
              <a:gd name="connsiteX2" fmla="*/ 41687 w 200932"/>
              <a:gd name="connsiteY2" fmla="*/ 632024 h 1399332"/>
              <a:gd name="connsiteX3" fmla="*/ 48037 w 200932"/>
              <a:gd name="connsiteY3" fmla="*/ 892374 h 1399332"/>
              <a:gd name="connsiteX4" fmla="*/ 162337 w 200932"/>
              <a:gd name="connsiteY4" fmla="*/ 1378149 h 1399332"/>
              <a:gd name="connsiteX5" fmla="*/ 143287 w 200932"/>
              <a:gd name="connsiteY5" fmla="*/ 1238449 h 1399332"/>
              <a:gd name="connsiteX6" fmla="*/ 412 w 200932"/>
              <a:gd name="connsiteY6" fmla="*/ 581224 h 1399332"/>
              <a:gd name="connsiteX7" fmla="*/ 194087 w 200932"/>
              <a:gd name="connsiteY7" fmla="*/ 28774 h 1399332"/>
              <a:gd name="connsiteX8" fmla="*/ 159162 w 200932"/>
              <a:gd name="connsiteY8" fmla="*/ 73224 h 13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32" h="1399332">
                <a:moveTo>
                  <a:pt x="159162" y="73224"/>
                </a:moveTo>
                <a:cubicBezTo>
                  <a:pt x="151754" y="90157"/>
                  <a:pt x="169216" y="37241"/>
                  <a:pt x="149637" y="130374"/>
                </a:cubicBezTo>
                <a:cubicBezTo>
                  <a:pt x="130058" y="223507"/>
                  <a:pt x="58620" y="505024"/>
                  <a:pt x="41687" y="632024"/>
                </a:cubicBezTo>
                <a:cubicBezTo>
                  <a:pt x="24754" y="759024"/>
                  <a:pt x="27929" y="768020"/>
                  <a:pt x="48037" y="892374"/>
                </a:cubicBezTo>
                <a:cubicBezTo>
                  <a:pt x="68145" y="1016728"/>
                  <a:pt x="146462" y="1320470"/>
                  <a:pt x="162337" y="1378149"/>
                </a:cubicBezTo>
                <a:cubicBezTo>
                  <a:pt x="178212" y="1435828"/>
                  <a:pt x="170275" y="1371270"/>
                  <a:pt x="143287" y="1238449"/>
                </a:cubicBezTo>
                <a:cubicBezTo>
                  <a:pt x="116299" y="1105628"/>
                  <a:pt x="-8055" y="782836"/>
                  <a:pt x="412" y="581224"/>
                </a:cubicBezTo>
                <a:cubicBezTo>
                  <a:pt x="8879" y="379612"/>
                  <a:pt x="168687" y="107620"/>
                  <a:pt x="194087" y="28774"/>
                </a:cubicBezTo>
                <a:cubicBezTo>
                  <a:pt x="219487" y="-50072"/>
                  <a:pt x="166570" y="56291"/>
                  <a:pt x="159162" y="7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EA78E48-45A4-4C69-9694-DFDF957DE135}"/>
              </a:ext>
            </a:extLst>
          </p:cNvPr>
          <p:cNvSpPr/>
          <p:nvPr/>
        </p:nvSpPr>
        <p:spPr>
          <a:xfrm>
            <a:off x="4578191" y="6895425"/>
            <a:ext cx="350049" cy="725804"/>
          </a:xfrm>
          <a:custGeom>
            <a:avLst/>
            <a:gdLst>
              <a:gd name="connsiteX0" fmla="*/ 6509 w 350049"/>
              <a:gd name="connsiteY0" fmla="*/ 675 h 725804"/>
              <a:gd name="connsiteX1" fmla="*/ 50959 w 350049"/>
              <a:gd name="connsiteY1" fmla="*/ 305475 h 725804"/>
              <a:gd name="connsiteX2" fmla="*/ 339884 w 350049"/>
              <a:gd name="connsiteY2" fmla="*/ 715050 h 725804"/>
              <a:gd name="connsiteX3" fmla="*/ 270034 w 350049"/>
              <a:gd name="connsiteY3" fmla="*/ 588050 h 725804"/>
              <a:gd name="connsiteX4" fmla="*/ 127159 w 350049"/>
              <a:gd name="connsiteY4" fmla="*/ 388025 h 725804"/>
              <a:gd name="connsiteX5" fmla="*/ 6509 w 350049"/>
              <a:gd name="connsiteY5" fmla="*/ 675 h 72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49" h="725804">
                <a:moveTo>
                  <a:pt x="6509" y="675"/>
                </a:moveTo>
                <a:cubicBezTo>
                  <a:pt x="-6191" y="-13083"/>
                  <a:pt x="-4603" y="186413"/>
                  <a:pt x="50959" y="305475"/>
                </a:cubicBezTo>
                <a:cubicBezTo>
                  <a:pt x="106521" y="424537"/>
                  <a:pt x="303372" y="667954"/>
                  <a:pt x="339884" y="715050"/>
                </a:cubicBezTo>
                <a:cubicBezTo>
                  <a:pt x="376397" y="762146"/>
                  <a:pt x="305488" y="642554"/>
                  <a:pt x="270034" y="588050"/>
                </a:cubicBezTo>
                <a:cubicBezTo>
                  <a:pt x="234580" y="533546"/>
                  <a:pt x="168434" y="481158"/>
                  <a:pt x="127159" y="388025"/>
                </a:cubicBezTo>
                <a:cubicBezTo>
                  <a:pt x="85884" y="294892"/>
                  <a:pt x="19209" y="14433"/>
                  <a:pt x="6509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84138EF-7949-4E9E-B3C6-CE45B317FAF8}"/>
              </a:ext>
            </a:extLst>
          </p:cNvPr>
          <p:cNvSpPr/>
          <p:nvPr/>
        </p:nvSpPr>
        <p:spPr>
          <a:xfrm>
            <a:off x="5046974" y="7663948"/>
            <a:ext cx="760158" cy="570632"/>
          </a:xfrm>
          <a:custGeom>
            <a:avLst/>
            <a:gdLst>
              <a:gd name="connsiteX0" fmla="*/ 4451 w 760158"/>
              <a:gd name="connsiteY0" fmla="*/ 502 h 570632"/>
              <a:gd name="connsiteX1" fmla="*/ 474351 w 760158"/>
              <a:gd name="connsiteY1" fmla="*/ 368802 h 570632"/>
              <a:gd name="connsiteX2" fmla="*/ 753751 w 760158"/>
              <a:gd name="connsiteY2" fmla="*/ 568827 h 570632"/>
              <a:gd name="connsiteX3" fmla="*/ 636276 w 760158"/>
              <a:gd name="connsiteY3" fmla="*/ 457702 h 570632"/>
              <a:gd name="connsiteX4" fmla="*/ 258451 w 760158"/>
              <a:gd name="connsiteY4" fmla="*/ 292602 h 570632"/>
              <a:gd name="connsiteX5" fmla="*/ 4451 w 760158"/>
              <a:gd name="connsiteY5" fmla="*/ 502 h 5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158" h="570632">
                <a:moveTo>
                  <a:pt x="4451" y="502"/>
                </a:moveTo>
                <a:cubicBezTo>
                  <a:pt x="40434" y="13202"/>
                  <a:pt x="349468" y="274081"/>
                  <a:pt x="474351" y="368802"/>
                </a:cubicBezTo>
                <a:cubicBezTo>
                  <a:pt x="599234" y="463523"/>
                  <a:pt x="726763" y="554010"/>
                  <a:pt x="753751" y="568827"/>
                </a:cubicBezTo>
                <a:cubicBezTo>
                  <a:pt x="780739" y="583644"/>
                  <a:pt x="718826" y="503740"/>
                  <a:pt x="636276" y="457702"/>
                </a:cubicBezTo>
                <a:cubicBezTo>
                  <a:pt x="553726" y="411665"/>
                  <a:pt x="357405" y="365627"/>
                  <a:pt x="258451" y="292602"/>
                </a:cubicBezTo>
                <a:cubicBezTo>
                  <a:pt x="159497" y="219577"/>
                  <a:pt x="-31532" y="-12198"/>
                  <a:pt x="445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93A4110-7F70-44DA-8055-078ECE62DA9F}"/>
              </a:ext>
            </a:extLst>
          </p:cNvPr>
          <p:cNvSpPr/>
          <p:nvPr/>
        </p:nvSpPr>
        <p:spPr>
          <a:xfrm>
            <a:off x="7030473" y="7505563"/>
            <a:ext cx="429911" cy="492657"/>
          </a:xfrm>
          <a:custGeom>
            <a:avLst/>
            <a:gdLst>
              <a:gd name="connsiteX0" fmla="*/ 428660 w 429911"/>
              <a:gd name="connsiteY0" fmla="*/ 4370 h 492657"/>
              <a:gd name="connsiteX1" fmla="*/ 73060 w 429911"/>
              <a:gd name="connsiteY1" fmla="*/ 372670 h 492657"/>
              <a:gd name="connsiteX2" fmla="*/ 1094 w 429911"/>
              <a:gd name="connsiteY2" fmla="*/ 491204 h 492657"/>
              <a:gd name="connsiteX3" fmla="*/ 98460 w 429911"/>
              <a:gd name="connsiteY3" fmla="*/ 309170 h 492657"/>
              <a:gd name="connsiteX4" fmla="*/ 187360 w 429911"/>
              <a:gd name="connsiteY4" fmla="*/ 177937 h 492657"/>
              <a:gd name="connsiteX5" fmla="*/ 428660 w 429911"/>
              <a:gd name="connsiteY5" fmla="*/ 4370 h 4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11" h="492657">
                <a:moveTo>
                  <a:pt x="428660" y="4370"/>
                </a:moveTo>
                <a:cubicBezTo>
                  <a:pt x="409610" y="36826"/>
                  <a:pt x="144321" y="291531"/>
                  <a:pt x="73060" y="372670"/>
                </a:cubicBezTo>
                <a:cubicBezTo>
                  <a:pt x="1799" y="453809"/>
                  <a:pt x="-3139" y="501787"/>
                  <a:pt x="1094" y="491204"/>
                </a:cubicBezTo>
                <a:cubicBezTo>
                  <a:pt x="5327" y="480621"/>
                  <a:pt x="67416" y="361381"/>
                  <a:pt x="98460" y="309170"/>
                </a:cubicBezTo>
                <a:cubicBezTo>
                  <a:pt x="129504" y="256959"/>
                  <a:pt x="130915" y="226620"/>
                  <a:pt x="187360" y="177937"/>
                </a:cubicBezTo>
                <a:cubicBezTo>
                  <a:pt x="243804" y="129254"/>
                  <a:pt x="447710" y="-28086"/>
                  <a:pt x="428660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08DA7B6-EBC9-4096-9DA8-626DD1B48312}"/>
              </a:ext>
            </a:extLst>
          </p:cNvPr>
          <p:cNvSpPr/>
          <p:nvPr/>
        </p:nvSpPr>
        <p:spPr>
          <a:xfrm>
            <a:off x="6129104" y="7950512"/>
            <a:ext cx="894444" cy="293897"/>
          </a:xfrm>
          <a:custGeom>
            <a:avLst/>
            <a:gdLst>
              <a:gd name="connsiteX0" fmla="*/ 1821 w 894444"/>
              <a:gd name="connsiteY0" fmla="*/ 288613 h 293897"/>
              <a:gd name="connsiteX1" fmla="*/ 128821 w 894444"/>
              <a:gd name="connsiteY1" fmla="*/ 253688 h 293897"/>
              <a:gd name="connsiteX2" fmla="*/ 662221 w 894444"/>
              <a:gd name="connsiteY2" fmla="*/ 75888 h 293897"/>
              <a:gd name="connsiteX3" fmla="*/ 893996 w 894444"/>
              <a:gd name="connsiteY3" fmla="*/ 2863 h 293897"/>
              <a:gd name="connsiteX4" fmla="*/ 611421 w 894444"/>
              <a:gd name="connsiteY4" fmla="*/ 40963 h 293897"/>
              <a:gd name="connsiteX5" fmla="*/ 65321 w 894444"/>
              <a:gd name="connsiteY5" fmla="*/ 272738 h 293897"/>
              <a:gd name="connsiteX6" fmla="*/ 52621 w 894444"/>
              <a:gd name="connsiteY6" fmla="*/ 285438 h 293897"/>
              <a:gd name="connsiteX7" fmla="*/ 1821 w 894444"/>
              <a:gd name="connsiteY7" fmla="*/ 288613 h 2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444" h="293897">
                <a:moveTo>
                  <a:pt x="1821" y="288613"/>
                </a:moveTo>
                <a:cubicBezTo>
                  <a:pt x="14521" y="283321"/>
                  <a:pt x="18754" y="289142"/>
                  <a:pt x="128821" y="253688"/>
                </a:cubicBezTo>
                <a:cubicBezTo>
                  <a:pt x="238888" y="218234"/>
                  <a:pt x="662221" y="75888"/>
                  <a:pt x="662221" y="75888"/>
                </a:cubicBezTo>
                <a:cubicBezTo>
                  <a:pt x="789750" y="34084"/>
                  <a:pt x="902463" y="8684"/>
                  <a:pt x="893996" y="2863"/>
                </a:cubicBezTo>
                <a:cubicBezTo>
                  <a:pt x="885529" y="-2958"/>
                  <a:pt x="749533" y="-4016"/>
                  <a:pt x="611421" y="40963"/>
                </a:cubicBezTo>
                <a:cubicBezTo>
                  <a:pt x="473309" y="85942"/>
                  <a:pt x="65321" y="272738"/>
                  <a:pt x="65321" y="272738"/>
                </a:cubicBezTo>
                <a:cubicBezTo>
                  <a:pt x="-27812" y="313484"/>
                  <a:pt x="58442" y="282263"/>
                  <a:pt x="52621" y="285438"/>
                </a:cubicBezTo>
                <a:cubicBezTo>
                  <a:pt x="46800" y="288613"/>
                  <a:pt x="-10879" y="293905"/>
                  <a:pt x="1821" y="28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3C899736-115B-4C1C-A649-F12DB8D5EA64}"/>
              </a:ext>
            </a:extLst>
          </p:cNvPr>
          <p:cNvSpPr/>
          <p:nvPr/>
        </p:nvSpPr>
        <p:spPr>
          <a:xfrm>
            <a:off x="7451707" y="6098855"/>
            <a:ext cx="527090" cy="1358423"/>
          </a:xfrm>
          <a:custGeom>
            <a:avLst/>
            <a:gdLst>
              <a:gd name="connsiteX0" fmla="*/ 527068 w 527090"/>
              <a:gd name="connsiteY0" fmla="*/ 320 h 1358423"/>
              <a:gd name="connsiteX1" fmla="*/ 327043 w 527090"/>
              <a:gd name="connsiteY1" fmla="*/ 530545 h 1358423"/>
              <a:gd name="connsiteX2" fmla="*/ 200043 w 527090"/>
              <a:gd name="connsiteY2" fmla="*/ 921070 h 1358423"/>
              <a:gd name="connsiteX3" fmla="*/ 76218 w 527090"/>
              <a:gd name="connsiteY3" fmla="*/ 1267145 h 1358423"/>
              <a:gd name="connsiteX4" fmla="*/ 18 w 527090"/>
              <a:gd name="connsiteY4" fmla="*/ 1356045 h 1358423"/>
              <a:gd name="connsiteX5" fmla="*/ 82568 w 527090"/>
              <a:gd name="connsiteY5" fmla="*/ 1200470 h 1358423"/>
              <a:gd name="connsiteX6" fmla="*/ 266718 w 527090"/>
              <a:gd name="connsiteY6" fmla="*/ 578170 h 1358423"/>
              <a:gd name="connsiteX7" fmla="*/ 314343 w 527090"/>
              <a:gd name="connsiteY7" fmla="*/ 454345 h 1358423"/>
              <a:gd name="connsiteX8" fmla="*/ 527068 w 527090"/>
              <a:gd name="connsiteY8" fmla="*/ 320 h 135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90" h="1358423">
                <a:moveTo>
                  <a:pt x="527068" y="320"/>
                </a:moveTo>
                <a:cubicBezTo>
                  <a:pt x="529185" y="13020"/>
                  <a:pt x="381547" y="377087"/>
                  <a:pt x="327043" y="530545"/>
                </a:cubicBezTo>
                <a:cubicBezTo>
                  <a:pt x="272539" y="684003"/>
                  <a:pt x="241847" y="798303"/>
                  <a:pt x="200043" y="921070"/>
                </a:cubicBezTo>
                <a:cubicBezTo>
                  <a:pt x="158239" y="1043837"/>
                  <a:pt x="109555" y="1194649"/>
                  <a:pt x="76218" y="1267145"/>
                </a:cubicBezTo>
                <a:cubicBezTo>
                  <a:pt x="42881" y="1339641"/>
                  <a:pt x="-1040" y="1367157"/>
                  <a:pt x="18" y="1356045"/>
                </a:cubicBezTo>
                <a:cubicBezTo>
                  <a:pt x="1076" y="1344933"/>
                  <a:pt x="38118" y="1330116"/>
                  <a:pt x="82568" y="1200470"/>
                </a:cubicBezTo>
                <a:cubicBezTo>
                  <a:pt x="127018" y="1070824"/>
                  <a:pt x="228089" y="702524"/>
                  <a:pt x="266718" y="578170"/>
                </a:cubicBezTo>
                <a:cubicBezTo>
                  <a:pt x="305347" y="453816"/>
                  <a:pt x="267247" y="552241"/>
                  <a:pt x="314343" y="454345"/>
                </a:cubicBezTo>
                <a:cubicBezTo>
                  <a:pt x="361439" y="356449"/>
                  <a:pt x="524951" y="-12380"/>
                  <a:pt x="52706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1266A470-A09D-4ED1-BE34-7ECEB85E3C53}"/>
              </a:ext>
            </a:extLst>
          </p:cNvPr>
          <p:cNvSpPr/>
          <p:nvPr/>
        </p:nvSpPr>
        <p:spPr>
          <a:xfrm>
            <a:off x="7838784" y="5144176"/>
            <a:ext cx="124317" cy="951854"/>
          </a:xfrm>
          <a:custGeom>
            <a:avLst/>
            <a:gdLst>
              <a:gd name="connsiteX0" fmla="*/ 57441 w 124317"/>
              <a:gd name="connsiteY0" fmla="*/ 2499 h 951854"/>
              <a:gd name="connsiteX1" fmla="*/ 41566 w 124317"/>
              <a:gd name="connsiteY1" fmla="*/ 250149 h 951854"/>
              <a:gd name="connsiteX2" fmla="*/ 120941 w 124317"/>
              <a:gd name="connsiteY2" fmla="*/ 920074 h 951854"/>
              <a:gd name="connsiteX3" fmla="*/ 98716 w 124317"/>
              <a:gd name="connsiteY3" fmla="*/ 796249 h 951854"/>
              <a:gd name="connsiteX4" fmla="*/ 291 w 124317"/>
              <a:gd name="connsiteY4" fmla="*/ 377149 h 951854"/>
              <a:gd name="connsiteX5" fmla="*/ 57441 w 124317"/>
              <a:gd name="connsiteY5" fmla="*/ 2499 h 9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17" h="951854">
                <a:moveTo>
                  <a:pt x="57441" y="2499"/>
                </a:moveTo>
                <a:cubicBezTo>
                  <a:pt x="64320" y="-18667"/>
                  <a:pt x="30983" y="97220"/>
                  <a:pt x="41566" y="250149"/>
                </a:cubicBezTo>
                <a:cubicBezTo>
                  <a:pt x="52149" y="403078"/>
                  <a:pt x="111416" y="829057"/>
                  <a:pt x="120941" y="920074"/>
                </a:cubicBezTo>
                <a:cubicBezTo>
                  <a:pt x="130466" y="1011091"/>
                  <a:pt x="118824" y="886736"/>
                  <a:pt x="98716" y="796249"/>
                </a:cubicBezTo>
                <a:cubicBezTo>
                  <a:pt x="78608" y="705762"/>
                  <a:pt x="5053" y="506795"/>
                  <a:pt x="291" y="377149"/>
                </a:cubicBezTo>
                <a:cubicBezTo>
                  <a:pt x="-4471" y="247503"/>
                  <a:pt x="50562" y="23665"/>
                  <a:pt x="57441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2EC40C6-EFDC-489C-903F-64CC8857FD5D}"/>
              </a:ext>
            </a:extLst>
          </p:cNvPr>
          <p:cNvSpPr/>
          <p:nvPr/>
        </p:nvSpPr>
        <p:spPr>
          <a:xfrm>
            <a:off x="7524243" y="3981265"/>
            <a:ext cx="388165" cy="1138224"/>
          </a:xfrm>
          <a:custGeom>
            <a:avLst/>
            <a:gdLst>
              <a:gd name="connsiteX0" fmla="*/ 44957 w 388165"/>
              <a:gd name="connsiteY0" fmla="*/ 185 h 1138224"/>
              <a:gd name="connsiteX1" fmla="*/ 241807 w 388165"/>
              <a:gd name="connsiteY1" fmla="*/ 314510 h 1138224"/>
              <a:gd name="connsiteX2" fmla="*/ 337057 w 388165"/>
              <a:gd name="connsiteY2" fmla="*/ 441510 h 1138224"/>
              <a:gd name="connsiteX3" fmla="*/ 321182 w 388165"/>
              <a:gd name="connsiteY3" fmla="*/ 533585 h 1138224"/>
              <a:gd name="connsiteX4" fmla="*/ 289432 w 388165"/>
              <a:gd name="connsiteY4" fmla="*/ 765360 h 1138224"/>
              <a:gd name="connsiteX5" fmla="*/ 387857 w 388165"/>
              <a:gd name="connsiteY5" fmla="*/ 1136835 h 1138224"/>
              <a:gd name="connsiteX6" fmla="*/ 251332 w 388165"/>
              <a:gd name="connsiteY6" fmla="*/ 879660 h 1138224"/>
              <a:gd name="connsiteX7" fmla="*/ 197357 w 388165"/>
              <a:gd name="connsiteY7" fmla="*/ 568510 h 1138224"/>
              <a:gd name="connsiteX8" fmla="*/ 130682 w 388165"/>
              <a:gd name="connsiteY8" fmla="*/ 425635 h 1138224"/>
              <a:gd name="connsiteX9" fmla="*/ 238632 w 388165"/>
              <a:gd name="connsiteY9" fmla="*/ 368485 h 1138224"/>
              <a:gd name="connsiteX10" fmla="*/ 13207 w 388165"/>
              <a:gd name="connsiteY10" fmla="*/ 270060 h 1138224"/>
              <a:gd name="connsiteX11" fmla="*/ 44957 w 388165"/>
              <a:gd name="connsiteY11" fmla="*/ 185 h 1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65" h="1138224">
                <a:moveTo>
                  <a:pt x="44957" y="185"/>
                </a:moveTo>
                <a:cubicBezTo>
                  <a:pt x="83057" y="7593"/>
                  <a:pt x="193124" y="240956"/>
                  <a:pt x="241807" y="314510"/>
                </a:cubicBezTo>
                <a:cubicBezTo>
                  <a:pt x="290490" y="388064"/>
                  <a:pt x="323828" y="404998"/>
                  <a:pt x="337057" y="441510"/>
                </a:cubicBezTo>
                <a:cubicBezTo>
                  <a:pt x="350286" y="478023"/>
                  <a:pt x="329119" y="479610"/>
                  <a:pt x="321182" y="533585"/>
                </a:cubicBezTo>
                <a:cubicBezTo>
                  <a:pt x="313245" y="587560"/>
                  <a:pt x="278320" y="664818"/>
                  <a:pt x="289432" y="765360"/>
                </a:cubicBezTo>
                <a:cubicBezTo>
                  <a:pt x="300545" y="865902"/>
                  <a:pt x="394207" y="1117785"/>
                  <a:pt x="387857" y="1136835"/>
                </a:cubicBezTo>
                <a:cubicBezTo>
                  <a:pt x="381507" y="1155885"/>
                  <a:pt x="283082" y="974381"/>
                  <a:pt x="251332" y="879660"/>
                </a:cubicBezTo>
                <a:cubicBezTo>
                  <a:pt x="219582" y="784939"/>
                  <a:pt x="217465" y="644181"/>
                  <a:pt x="197357" y="568510"/>
                </a:cubicBezTo>
                <a:cubicBezTo>
                  <a:pt x="177249" y="492839"/>
                  <a:pt x="123803" y="458973"/>
                  <a:pt x="130682" y="425635"/>
                </a:cubicBezTo>
                <a:cubicBezTo>
                  <a:pt x="137561" y="392297"/>
                  <a:pt x="258211" y="394414"/>
                  <a:pt x="238632" y="368485"/>
                </a:cubicBezTo>
                <a:cubicBezTo>
                  <a:pt x="219053" y="342556"/>
                  <a:pt x="42311" y="330385"/>
                  <a:pt x="13207" y="270060"/>
                </a:cubicBezTo>
                <a:cubicBezTo>
                  <a:pt x="-15897" y="209735"/>
                  <a:pt x="6857" y="-7223"/>
                  <a:pt x="44957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26D04D0-9C1E-4639-A891-190C734C4DBF}"/>
              </a:ext>
            </a:extLst>
          </p:cNvPr>
          <p:cNvSpPr/>
          <p:nvPr/>
        </p:nvSpPr>
        <p:spPr>
          <a:xfrm>
            <a:off x="5999154" y="3837835"/>
            <a:ext cx="1637587" cy="218112"/>
          </a:xfrm>
          <a:custGeom>
            <a:avLst/>
            <a:gdLst>
              <a:gd name="connsiteX0" fmla="*/ 26996 w 1637587"/>
              <a:gd name="connsiteY0" fmla="*/ 83290 h 218112"/>
              <a:gd name="connsiteX1" fmla="*/ 131771 w 1637587"/>
              <a:gd name="connsiteY1" fmla="*/ 89640 h 218112"/>
              <a:gd name="connsiteX2" fmla="*/ 1023946 w 1637587"/>
              <a:gd name="connsiteY2" fmla="*/ 26140 h 218112"/>
              <a:gd name="connsiteX3" fmla="*/ 1620846 w 1637587"/>
              <a:gd name="connsiteY3" fmla="*/ 216640 h 218112"/>
              <a:gd name="connsiteX4" fmla="*/ 1433521 w 1637587"/>
              <a:gd name="connsiteY4" fmla="*/ 108690 h 218112"/>
              <a:gd name="connsiteX5" fmla="*/ 1023946 w 1637587"/>
              <a:gd name="connsiteY5" fmla="*/ 3915 h 218112"/>
              <a:gd name="connsiteX6" fmla="*/ 354021 w 1637587"/>
              <a:gd name="connsiteY6" fmla="*/ 29315 h 218112"/>
              <a:gd name="connsiteX7" fmla="*/ 26996 w 1637587"/>
              <a:gd name="connsiteY7" fmla="*/ 83290 h 21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587" h="218112">
                <a:moveTo>
                  <a:pt x="26996" y="83290"/>
                </a:moveTo>
                <a:cubicBezTo>
                  <a:pt x="-10046" y="93344"/>
                  <a:pt x="-34387" y="99165"/>
                  <a:pt x="131771" y="89640"/>
                </a:cubicBezTo>
                <a:cubicBezTo>
                  <a:pt x="297929" y="80115"/>
                  <a:pt x="775767" y="4973"/>
                  <a:pt x="1023946" y="26140"/>
                </a:cubicBezTo>
                <a:cubicBezTo>
                  <a:pt x="1272125" y="47307"/>
                  <a:pt x="1552584" y="202882"/>
                  <a:pt x="1620846" y="216640"/>
                </a:cubicBezTo>
                <a:cubicBezTo>
                  <a:pt x="1689108" y="230398"/>
                  <a:pt x="1533004" y="144144"/>
                  <a:pt x="1433521" y="108690"/>
                </a:cubicBezTo>
                <a:cubicBezTo>
                  <a:pt x="1334038" y="73236"/>
                  <a:pt x="1203863" y="17144"/>
                  <a:pt x="1023946" y="3915"/>
                </a:cubicBezTo>
                <a:cubicBezTo>
                  <a:pt x="844029" y="-9314"/>
                  <a:pt x="523883" y="13969"/>
                  <a:pt x="354021" y="29315"/>
                </a:cubicBezTo>
                <a:cubicBezTo>
                  <a:pt x="184159" y="44661"/>
                  <a:pt x="64038" y="73236"/>
                  <a:pt x="26996" y="8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84CD6E58-06F1-4F65-8737-4EBEA3526121}"/>
              </a:ext>
            </a:extLst>
          </p:cNvPr>
          <p:cNvSpPr/>
          <p:nvPr/>
        </p:nvSpPr>
        <p:spPr>
          <a:xfrm>
            <a:off x="5494087" y="3898777"/>
            <a:ext cx="983786" cy="111344"/>
          </a:xfrm>
          <a:custGeom>
            <a:avLst/>
            <a:gdLst>
              <a:gd name="connsiteX0" fmla="*/ 5013 w 983786"/>
              <a:gd name="connsiteY0" fmla="*/ 123 h 111344"/>
              <a:gd name="connsiteX1" fmla="*/ 62163 w 983786"/>
              <a:gd name="connsiteY1" fmla="*/ 12823 h 111344"/>
              <a:gd name="connsiteX2" fmla="*/ 309813 w 983786"/>
              <a:gd name="connsiteY2" fmla="*/ 63623 h 111344"/>
              <a:gd name="connsiteX3" fmla="*/ 976563 w 983786"/>
              <a:gd name="connsiteY3" fmla="*/ 111248 h 111344"/>
              <a:gd name="connsiteX4" fmla="*/ 636838 w 983786"/>
              <a:gd name="connsiteY4" fmla="*/ 50923 h 111344"/>
              <a:gd name="connsiteX5" fmla="*/ 217738 w 983786"/>
              <a:gd name="connsiteY5" fmla="*/ 22348 h 111344"/>
              <a:gd name="connsiteX6" fmla="*/ 5013 w 983786"/>
              <a:gd name="connsiteY6" fmla="*/ 123 h 11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786" h="111344">
                <a:moveTo>
                  <a:pt x="5013" y="123"/>
                </a:moveTo>
                <a:cubicBezTo>
                  <a:pt x="-20916" y="-1465"/>
                  <a:pt x="62163" y="12823"/>
                  <a:pt x="62163" y="12823"/>
                </a:cubicBezTo>
                <a:cubicBezTo>
                  <a:pt x="112963" y="23406"/>
                  <a:pt x="157413" y="47219"/>
                  <a:pt x="309813" y="63623"/>
                </a:cubicBezTo>
                <a:cubicBezTo>
                  <a:pt x="462213" y="80027"/>
                  <a:pt x="922059" y="113365"/>
                  <a:pt x="976563" y="111248"/>
                </a:cubicBezTo>
                <a:cubicBezTo>
                  <a:pt x="1031067" y="109131"/>
                  <a:pt x="763309" y="65740"/>
                  <a:pt x="636838" y="50923"/>
                </a:cubicBezTo>
                <a:cubicBezTo>
                  <a:pt x="510367" y="36106"/>
                  <a:pt x="324100" y="28698"/>
                  <a:pt x="217738" y="22348"/>
                </a:cubicBezTo>
                <a:cubicBezTo>
                  <a:pt x="111376" y="15998"/>
                  <a:pt x="30942" y="1711"/>
                  <a:pt x="501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4A5CC43-CAD9-430F-A2BD-73B6A8F27399}"/>
              </a:ext>
            </a:extLst>
          </p:cNvPr>
          <p:cNvSpPr/>
          <p:nvPr/>
        </p:nvSpPr>
        <p:spPr>
          <a:xfrm>
            <a:off x="5805594" y="6482853"/>
            <a:ext cx="571633" cy="159275"/>
          </a:xfrm>
          <a:custGeom>
            <a:avLst/>
            <a:gdLst>
              <a:gd name="connsiteX0" fmla="*/ 423 w 571633"/>
              <a:gd name="connsiteY0" fmla="*/ 159247 h 159275"/>
              <a:gd name="connsiteX1" fmla="*/ 385656 w 571633"/>
              <a:gd name="connsiteY1" fmla="*/ 28014 h 159275"/>
              <a:gd name="connsiteX2" fmla="*/ 569806 w 571633"/>
              <a:gd name="connsiteY2" fmla="*/ 49180 h 159275"/>
              <a:gd name="connsiteX3" fmla="*/ 470323 w 571633"/>
              <a:gd name="connsiteY3" fmla="*/ 11080 h 159275"/>
              <a:gd name="connsiteX4" fmla="*/ 313689 w 571633"/>
              <a:gd name="connsiteY4" fmla="*/ 15314 h 159275"/>
              <a:gd name="connsiteX5" fmla="*/ 423 w 571633"/>
              <a:gd name="connsiteY5" fmla="*/ 159247 h 1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33" h="159275">
                <a:moveTo>
                  <a:pt x="423" y="159247"/>
                </a:moveTo>
                <a:cubicBezTo>
                  <a:pt x="12417" y="161364"/>
                  <a:pt x="290759" y="46358"/>
                  <a:pt x="385656" y="28014"/>
                </a:cubicBezTo>
                <a:cubicBezTo>
                  <a:pt x="480553" y="9669"/>
                  <a:pt x="555695" y="52002"/>
                  <a:pt x="569806" y="49180"/>
                </a:cubicBezTo>
                <a:cubicBezTo>
                  <a:pt x="583917" y="46358"/>
                  <a:pt x="513009" y="16724"/>
                  <a:pt x="470323" y="11080"/>
                </a:cubicBezTo>
                <a:cubicBezTo>
                  <a:pt x="427637" y="5436"/>
                  <a:pt x="393064" y="-12908"/>
                  <a:pt x="313689" y="15314"/>
                </a:cubicBezTo>
                <a:cubicBezTo>
                  <a:pt x="234314" y="43536"/>
                  <a:pt x="-11571" y="157130"/>
                  <a:pt x="423" y="15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485A0355-7400-49DB-8CB8-A0DD779FF08C}"/>
              </a:ext>
            </a:extLst>
          </p:cNvPr>
          <p:cNvSpPr/>
          <p:nvPr/>
        </p:nvSpPr>
        <p:spPr>
          <a:xfrm>
            <a:off x="5936858" y="6379222"/>
            <a:ext cx="465138" cy="119504"/>
          </a:xfrm>
          <a:custGeom>
            <a:avLst/>
            <a:gdLst>
              <a:gd name="connsiteX0" fmla="*/ 392 w 465138"/>
              <a:gd name="connsiteY0" fmla="*/ 118945 h 119504"/>
              <a:gd name="connsiteX1" fmla="*/ 273442 w 465138"/>
              <a:gd name="connsiteY1" fmla="*/ 411 h 119504"/>
              <a:gd name="connsiteX2" fmla="*/ 463942 w 465138"/>
              <a:gd name="connsiteY2" fmla="*/ 78728 h 119504"/>
              <a:gd name="connsiteX3" fmla="*/ 336942 w 465138"/>
              <a:gd name="connsiteY3" fmla="*/ 46978 h 119504"/>
              <a:gd name="connsiteX4" fmla="*/ 392 w 465138"/>
              <a:gd name="connsiteY4" fmla="*/ 118945 h 1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38" h="119504">
                <a:moveTo>
                  <a:pt x="392" y="118945"/>
                </a:moveTo>
                <a:cubicBezTo>
                  <a:pt x="-10191" y="111184"/>
                  <a:pt x="196184" y="7114"/>
                  <a:pt x="273442" y="411"/>
                </a:cubicBezTo>
                <a:cubicBezTo>
                  <a:pt x="350700" y="-6292"/>
                  <a:pt x="453359" y="70967"/>
                  <a:pt x="463942" y="78728"/>
                </a:cubicBezTo>
                <a:cubicBezTo>
                  <a:pt x="474525" y="86489"/>
                  <a:pt x="413495" y="42745"/>
                  <a:pt x="336942" y="46978"/>
                </a:cubicBezTo>
                <a:cubicBezTo>
                  <a:pt x="260389" y="51211"/>
                  <a:pt x="10975" y="126706"/>
                  <a:pt x="392" y="118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66ADAFB-2A54-4B74-9B9F-9859FEDE4EF0}"/>
              </a:ext>
            </a:extLst>
          </p:cNvPr>
          <p:cNvSpPr/>
          <p:nvPr/>
        </p:nvSpPr>
        <p:spPr>
          <a:xfrm>
            <a:off x="6498411" y="6443354"/>
            <a:ext cx="404103" cy="171722"/>
          </a:xfrm>
          <a:custGeom>
            <a:avLst/>
            <a:gdLst>
              <a:gd name="connsiteX0" fmla="*/ 8222 w 404103"/>
              <a:gd name="connsiteY0" fmla="*/ 4013 h 171722"/>
              <a:gd name="connsiteX1" fmla="*/ 84422 w 404103"/>
              <a:gd name="connsiteY1" fmla="*/ 18829 h 171722"/>
              <a:gd name="connsiteX2" fmla="*/ 313022 w 404103"/>
              <a:gd name="connsiteY2" fmla="*/ 71746 h 171722"/>
              <a:gd name="connsiteX3" fmla="*/ 404039 w 404103"/>
              <a:gd name="connsiteY3" fmla="*/ 171229 h 171722"/>
              <a:gd name="connsiteX4" fmla="*/ 321489 w 404103"/>
              <a:gd name="connsiteY4" fmla="*/ 105613 h 171722"/>
              <a:gd name="connsiteX5" fmla="*/ 8222 w 404103"/>
              <a:gd name="connsiteY5" fmla="*/ 4013 h 1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103" h="171722">
                <a:moveTo>
                  <a:pt x="8222" y="4013"/>
                </a:moveTo>
                <a:cubicBezTo>
                  <a:pt x="-31289" y="-10451"/>
                  <a:pt x="84422" y="18829"/>
                  <a:pt x="84422" y="18829"/>
                </a:cubicBezTo>
                <a:cubicBezTo>
                  <a:pt x="135222" y="30118"/>
                  <a:pt x="259753" y="46346"/>
                  <a:pt x="313022" y="71746"/>
                </a:cubicBezTo>
                <a:cubicBezTo>
                  <a:pt x="366291" y="97146"/>
                  <a:pt x="402628" y="165584"/>
                  <a:pt x="404039" y="171229"/>
                </a:cubicBezTo>
                <a:cubicBezTo>
                  <a:pt x="405450" y="176874"/>
                  <a:pt x="383931" y="132777"/>
                  <a:pt x="321489" y="105613"/>
                </a:cubicBezTo>
                <a:cubicBezTo>
                  <a:pt x="259047" y="78449"/>
                  <a:pt x="47733" y="18477"/>
                  <a:pt x="8222" y="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39EAE8A-B897-4338-B6F5-CC7E61E5C921}"/>
              </a:ext>
            </a:extLst>
          </p:cNvPr>
          <p:cNvSpPr/>
          <p:nvPr/>
        </p:nvSpPr>
        <p:spPr>
          <a:xfrm>
            <a:off x="6470577" y="6550613"/>
            <a:ext cx="549399" cy="261160"/>
          </a:xfrm>
          <a:custGeom>
            <a:avLst/>
            <a:gdLst>
              <a:gd name="connsiteX0" fmla="*/ 73 w 549399"/>
              <a:gd name="connsiteY0" fmla="*/ 8937 h 261160"/>
              <a:gd name="connsiteX1" fmla="*/ 222323 w 549399"/>
              <a:gd name="connsiteY1" fmla="*/ 6820 h 261160"/>
              <a:gd name="connsiteX2" fmla="*/ 315456 w 549399"/>
              <a:gd name="connsiteY2" fmla="*/ 99954 h 261160"/>
              <a:gd name="connsiteX3" fmla="*/ 539823 w 549399"/>
              <a:gd name="connsiteY3" fmla="*/ 256587 h 261160"/>
              <a:gd name="connsiteX4" fmla="*/ 491140 w 549399"/>
              <a:gd name="connsiteY4" fmla="*/ 212137 h 261160"/>
              <a:gd name="connsiteX5" fmla="*/ 336623 w 549399"/>
              <a:gd name="connsiteY5" fmla="*/ 138054 h 261160"/>
              <a:gd name="connsiteX6" fmla="*/ 199040 w 549399"/>
              <a:gd name="connsiteY6" fmla="*/ 23754 h 261160"/>
              <a:gd name="connsiteX7" fmla="*/ 73 w 549399"/>
              <a:gd name="connsiteY7" fmla="*/ 8937 h 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399" h="261160">
                <a:moveTo>
                  <a:pt x="73" y="8937"/>
                </a:moveTo>
                <a:cubicBezTo>
                  <a:pt x="3954" y="6115"/>
                  <a:pt x="169759" y="-8350"/>
                  <a:pt x="222323" y="6820"/>
                </a:cubicBezTo>
                <a:cubicBezTo>
                  <a:pt x="274887" y="21990"/>
                  <a:pt x="262539" y="58326"/>
                  <a:pt x="315456" y="99954"/>
                </a:cubicBezTo>
                <a:cubicBezTo>
                  <a:pt x="368373" y="141582"/>
                  <a:pt x="510542" y="237890"/>
                  <a:pt x="539823" y="256587"/>
                </a:cubicBezTo>
                <a:cubicBezTo>
                  <a:pt x="569104" y="275284"/>
                  <a:pt x="525007" y="231892"/>
                  <a:pt x="491140" y="212137"/>
                </a:cubicBezTo>
                <a:cubicBezTo>
                  <a:pt x="457273" y="192382"/>
                  <a:pt x="385306" y="169451"/>
                  <a:pt x="336623" y="138054"/>
                </a:cubicBezTo>
                <a:cubicBezTo>
                  <a:pt x="287940" y="106657"/>
                  <a:pt x="250193" y="45626"/>
                  <a:pt x="199040" y="23754"/>
                </a:cubicBezTo>
                <a:cubicBezTo>
                  <a:pt x="147887" y="1882"/>
                  <a:pt x="-3808" y="11759"/>
                  <a:pt x="73" y="8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9B5945AE-2D12-4D38-9171-4CC8D213F843}"/>
              </a:ext>
            </a:extLst>
          </p:cNvPr>
          <p:cNvSpPr/>
          <p:nvPr/>
        </p:nvSpPr>
        <p:spPr>
          <a:xfrm>
            <a:off x="5701517" y="6505783"/>
            <a:ext cx="327932" cy="173225"/>
          </a:xfrm>
          <a:custGeom>
            <a:avLst/>
            <a:gdLst>
              <a:gd name="connsiteX0" fmla="*/ 324633 w 327932"/>
              <a:gd name="connsiteY0" fmla="*/ 2967 h 173225"/>
              <a:gd name="connsiteX1" fmla="*/ 127783 w 327932"/>
              <a:gd name="connsiteY1" fmla="*/ 77050 h 173225"/>
              <a:gd name="connsiteX2" fmla="*/ 21950 w 327932"/>
              <a:gd name="connsiteY2" fmla="*/ 163834 h 173225"/>
              <a:gd name="connsiteX3" fmla="*/ 19833 w 327932"/>
              <a:gd name="connsiteY3" fmla="*/ 155367 h 173225"/>
              <a:gd name="connsiteX4" fmla="*/ 235733 w 327932"/>
              <a:gd name="connsiteY4" fmla="*/ 26250 h 173225"/>
              <a:gd name="connsiteX5" fmla="*/ 324633 w 327932"/>
              <a:gd name="connsiteY5" fmla="*/ 2967 h 1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32" h="173225">
                <a:moveTo>
                  <a:pt x="324633" y="2967"/>
                </a:moveTo>
                <a:cubicBezTo>
                  <a:pt x="306641" y="11434"/>
                  <a:pt x="178230" y="50239"/>
                  <a:pt x="127783" y="77050"/>
                </a:cubicBezTo>
                <a:cubicBezTo>
                  <a:pt x="77336" y="103861"/>
                  <a:pt x="39942" y="150781"/>
                  <a:pt x="21950" y="163834"/>
                </a:cubicBezTo>
                <a:cubicBezTo>
                  <a:pt x="3958" y="176887"/>
                  <a:pt x="-15797" y="178298"/>
                  <a:pt x="19833" y="155367"/>
                </a:cubicBezTo>
                <a:cubicBezTo>
                  <a:pt x="55463" y="132436"/>
                  <a:pt x="188108" y="47769"/>
                  <a:pt x="235733" y="26250"/>
                </a:cubicBezTo>
                <a:cubicBezTo>
                  <a:pt x="283358" y="4731"/>
                  <a:pt x="342625" y="-5500"/>
                  <a:pt x="324633" y="2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DA10F59-19C1-4844-8523-B63F965F8E19}"/>
              </a:ext>
            </a:extLst>
          </p:cNvPr>
          <p:cNvSpPr/>
          <p:nvPr/>
        </p:nvSpPr>
        <p:spPr>
          <a:xfrm>
            <a:off x="6008064" y="6713213"/>
            <a:ext cx="828769" cy="91974"/>
          </a:xfrm>
          <a:custGeom>
            <a:avLst/>
            <a:gdLst>
              <a:gd name="connsiteX0" fmla="*/ 9619 w 828769"/>
              <a:gd name="connsiteY0" fmla="*/ 854 h 91974"/>
              <a:gd name="connsiteX1" fmla="*/ 87936 w 828769"/>
              <a:gd name="connsiteY1" fmla="*/ 32604 h 91974"/>
              <a:gd name="connsiteX2" fmla="*/ 356753 w 828769"/>
              <a:gd name="connsiteY2" fmla="*/ 83404 h 91974"/>
              <a:gd name="connsiteX3" fmla="*/ 532436 w 828769"/>
              <a:gd name="connsiteY3" fmla="*/ 83404 h 91974"/>
              <a:gd name="connsiteX4" fmla="*/ 828769 w 828769"/>
              <a:gd name="connsiteY4" fmla="*/ 58004 h 91974"/>
              <a:gd name="connsiteX5" fmla="*/ 532436 w 828769"/>
              <a:gd name="connsiteY5" fmla="*/ 91870 h 91974"/>
              <a:gd name="connsiteX6" fmla="*/ 278436 w 828769"/>
              <a:gd name="connsiteY6" fmla="*/ 66470 h 91974"/>
              <a:gd name="connsiteX7" fmla="*/ 9619 w 828769"/>
              <a:gd name="connsiteY7" fmla="*/ 854 h 9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769" h="91974">
                <a:moveTo>
                  <a:pt x="9619" y="854"/>
                </a:moveTo>
                <a:cubicBezTo>
                  <a:pt x="-22131" y="-4790"/>
                  <a:pt x="30080" y="18846"/>
                  <a:pt x="87936" y="32604"/>
                </a:cubicBezTo>
                <a:cubicBezTo>
                  <a:pt x="145792" y="46362"/>
                  <a:pt x="282670" y="74937"/>
                  <a:pt x="356753" y="83404"/>
                </a:cubicBezTo>
                <a:cubicBezTo>
                  <a:pt x="430836" y="91871"/>
                  <a:pt x="453767" y="87637"/>
                  <a:pt x="532436" y="83404"/>
                </a:cubicBezTo>
                <a:cubicBezTo>
                  <a:pt x="611105" y="79171"/>
                  <a:pt x="828769" y="56593"/>
                  <a:pt x="828769" y="58004"/>
                </a:cubicBezTo>
                <a:cubicBezTo>
                  <a:pt x="828769" y="59415"/>
                  <a:pt x="624158" y="90459"/>
                  <a:pt x="532436" y="91870"/>
                </a:cubicBezTo>
                <a:cubicBezTo>
                  <a:pt x="440714" y="93281"/>
                  <a:pt x="363808" y="80228"/>
                  <a:pt x="278436" y="66470"/>
                </a:cubicBezTo>
                <a:cubicBezTo>
                  <a:pt x="193064" y="52712"/>
                  <a:pt x="41369" y="6498"/>
                  <a:pt x="961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1657299-7418-4209-920D-A54CDE05F7D9}"/>
              </a:ext>
            </a:extLst>
          </p:cNvPr>
          <p:cNvSpPr/>
          <p:nvPr/>
        </p:nvSpPr>
        <p:spPr>
          <a:xfrm>
            <a:off x="5839663" y="6730932"/>
            <a:ext cx="405148" cy="187091"/>
          </a:xfrm>
          <a:custGeom>
            <a:avLst/>
            <a:gdLst>
              <a:gd name="connsiteX0" fmla="*/ 220 w 405148"/>
              <a:gd name="connsiteY0" fmla="*/ 68 h 187091"/>
              <a:gd name="connsiteX1" fmla="*/ 241520 w 405148"/>
              <a:gd name="connsiteY1" fmla="*/ 152468 h 187091"/>
              <a:gd name="connsiteX2" fmla="*/ 404504 w 405148"/>
              <a:gd name="connsiteY2" fmla="*/ 186335 h 187091"/>
              <a:gd name="connsiteX3" fmla="*/ 285970 w 405148"/>
              <a:gd name="connsiteY3" fmla="*/ 133418 h 187091"/>
              <a:gd name="connsiteX4" fmla="*/ 220 w 405148"/>
              <a:gd name="connsiteY4" fmla="*/ 68 h 1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48" h="187091">
                <a:moveTo>
                  <a:pt x="220" y="68"/>
                </a:moveTo>
                <a:cubicBezTo>
                  <a:pt x="-7188" y="3243"/>
                  <a:pt x="174139" y="121424"/>
                  <a:pt x="241520" y="152468"/>
                </a:cubicBezTo>
                <a:cubicBezTo>
                  <a:pt x="308901" y="183512"/>
                  <a:pt x="397096" y="189510"/>
                  <a:pt x="404504" y="186335"/>
                </a:cubicBezTo>
                <a:cubicBezTo>
                  <a:pt x="411912" y="183160"/>
                  <a:pt x="354409" y="161288"/>
                  <a:pt x="285970" y="133418"/>
                </a:cubicBezTo>
                <a:cubicBezTo>
                  <a:pt x="217531" y="105549"/>
                  <a:pt x="7628" y="-3107"/>
                  <a:pt x="2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053EECA-E522-4594-8D10-CDA30478D803}"/>
              </a:ext>
            </a:extLst>
          </p:cNvPr>
          <p:cNvSpPr/>
          <p:nvPr/>
        </p:nvSpPr>
        <p:spPr>
          <a:xfrm>
            <a:off x="6510854" y="6813361"/>
            <a:ext cx="397953" cy="152728"/>
          </a:xfrm>
          <a:custGeom>
            <a:avLst/>
            <a:gdLst>
              <a:gd name="connsiteX0" fmla="*/ 397946 w 397953"/>
              <a:gd name="connsiteY0" fmla="*/ 189 h 152728"/>
              <a:gd name="connsiteX1" fmla="*/ 188396 w 397953"/>
              <a:gd name="connsiteY1" fmla="*/ 78506 h 152728"/>
              <a:gd name="connsiteX2" fmla="*/ 13 w 397953"/>
              <a:gd name="connsiteY2" fmla="*/ 152589 h 152728"/>
              <a:gd name="connsiteX3" fmla="*/ 179929 w 397953"/>
              <a:gd name="connsiteY3" fmla="*/ 59456 h 152728"/>
              <a:gd name="connsiteX4" fmla="*/ 397946 w 397953"/>
              <a:gd name="connsiteY4" fmla="*/ 189 h 1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3" h="152728">
                <a:moveTo>
                  <a:pt x="397946" y="189"/>
                </a:moveTo>
                <a:cubicBezTo>
                  <a:pt x="399357" y="3364"/>
                  <a:pt x="188396" y="78506"/>
                  <a:pt x="188396" y="78506"/>
                </a:cubicBezTo>
                <a:cubicBezTo>
                  <a:pt x="122074" y="103906"/>
                  <a:pt x="1424" y="155764"/>
                  <a:pt x="13" y="152589"/>
                </a:cubicBezTo>
                <a:cubicBezTo>
                  <a:pt x="-1398" y="149414"/>
                  <a:pt x="110079" y="84503"/>
                  <a:pt x="179929" y="59456"/>
                </a:cubicBezTo>
                <a:cubicBezTo>
                  <a:pt x="249779" y="34409"/>
                  <a:pt x="396535" y="-2986"/>
                  <a:pt x="39794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F339415F-C660-4E59-8384-0729E6F02D26}"/>
              </a:ext>
            </a:extLst>
          </p:cNvPr>
          <p:cNvSpPr/>
          <p:nvPr/>
        </p:nvSpPr>
        <p:spPr>
          <a:xfrm>
            <a:off x="6098448" y="6980517"/>
            <a:ext cx="623626" cy="25616"/>
          </a:xfrm>
          <a:custGeom>
            <a:avLst/>
            <a:gdLst>
              <a:gd name="connsiteX0" fmla="*/ 331985 w 623626"/>
              <a:gd name="connsiteY0" fmla="*/ 17183 h 25616"/>
              <a:gd name="connsiteX1" fmla="*/ 611385 w 623626"/>
              <a:gd name="connsiteY1" fmla="*/ 250 h 25616"/>
              <a:gd name="connsiteX2" fmla="*/ 577519 w 623626"/>
              <a:gd name="connsiteY2" fmla="*/ 6600 h 25616"/>
              <a:gd name="connsiteX3" fmla="*/ 3902 w 623626"/>
              <a:gd name="connsiteY3" fmla="*/ 23533 h 25616"/>
              <a:gd name="connsiteX4" fmla="*/ 331985 w 623626"/>
              <a:gd name="connsiteY4" fmla="*/ 17183 h 2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26" h="25616">
                <a:moveTo>
                  <a:pt x="331985" y="17183"/>
                </a:moveTo>
                <a:cubicBezTo>
                  <a:pt x="433232" y="13303"/>
                  <a:pt x="570463" y="2014"/>
                  <a:pt x="611385" y="250"/>
                </a:cubicBezTo>
                <a:cubicBezTo>
                  <a:pt x="652307" y="-1514"/>
                  <a:pt x="577519" y="6600"/>
                  <a:pt x="577519" y="6600"/>
                </a:cubicBezTo>
                <a:lnTo>
                  <a:pt x="3902" y="23533"/>
                </a:lnTo>
                <a:cubicBezTo>
                  <a:pt x="-35256" y="29530"/>
                  <a:pt x="230738" y="21063"/>
                  <a:pt x="331985" y="1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7128D4DC-BA37-4FCD-8A8C-F19A38893C75}"/>
              </a:ext>
            </a:extLst>
          </p:cNvPr>
          <p:cNvSpPr/>
          <p:nvPr/>
        </p:nvSpPr>
        <p:spPr>
          <a:xfrm>
            <a:off x="6961475" y="4735991"/>
            <a:ext cx="605718" cy="85760"/>
          </a:xfrm>
          <a:custGeom>
            <a:avLst/>
            <a:gdLst>
              <a:gd name="connsiteX0" fmla="*/ 1300 w 605718"/>
              <a:gd name="connsiteY0" fmla="*/ 36034 h 85760"/>
              <a:gd name="connsiteX1" fmla="*/ 102900 w 605718"/>
              <a:gd name="connsiteY1" fmla="*/ 36034 h 85760"/>
              <a:gd name="connsiteX2" fmla="*/ 436275 w 605718"/>
              <a:gd name="connsiteY2" fmla="*/ 1109 h 85760"/>
              <a:gd name="connsiteX3" fmla="*/ 601375 w 605718"/>
              <a:gd name="connsiteY3" fmla="*/ 83659 h 85760"/>
              <a:gd name="connsiteX4" fmla="*/ 522000 w 605718"/>
              <a:gd name="connsiteY4" fmla="*/ 58259 h 85760"/>
              <a:gd name="connsiteX5" fmla="*/ 156875 w 605718"/>
              <a:gd name="connsiteY5" fmla="*/ 26509 h 85760"/>
              <a:gd name="connsiteX6" fmla="*/ 1300 w 605718"/>
              <a:gd name="connsiteY6" fmla="*/ 36034 h 8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18" h="85760">
                <a:moveTo>
                  <a:pt x="1300" y="36034"/>
                </a:moveTo>
                <a:cubicBezTo>
                  <a:pt x="-7696" y="37621"/>
                  <a:pt x="30404" y="41855"/>
                  <a:pt x="102900" y="36034"/>
                </a:cubicBezTo>
                <a:cubicBezTo>
                  <a:pt x="175396" y="30213"/>
                  <a:pt x="353196" y="-6828"/>
                  <a:pt x="436275" y="1109"/>
                </a:cubicBezTo>
                <a:cubicBezTo>
                  <a:pt x="519354" y="9046"/>
                  <a:pt x="587088" y="74134"/>
                  <a:pt x="601375" y="83659"/>
                </a:cubicBezTo>
                <a:cubicBezTo>
                  <a:pt x="615662" y="93184"/>
                  <a:pt x="596083" y="67784"/>
                  <a:pt x="522000" y="58259"/>
                </a:cubicBezTo>
                <a:cubicBezTo>
                  <a:pt x="447917" y="48734"/>
                  <a:pt x="242600" y="29155"/>
                  <a:pt x="156875" y="26509"/>
                </a:cubicBezTo>
                <a:cubicBezTo>
                  <a:pt x="71150" y="23863"/>
                  <a:pt x="10296" y="34447"/>
                  <a:pt x="1300" y="36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CD1E95EC-D981-4295-874B-25F298AC274B}"/>
              </a:ext>
            </a:extLst>
          </p:cNvPr>
          <p:cNvSpPr/>
          <p:nvPr/>
        </p:nvSpPr>
        <p:spPr>
          <a:xfrm>
            <a:off x="5076465" y="4564734"/>
            <a:ext cx="578890" cy="169271"/>
          </a:xfrm>
          <a:custGeom>
            <a:avLst/>
            <a:gdLst>
              <a:gd name="connsiteX0" fmla="*/ 360 w 578890"/>
              <a:gd name="connsiteY0" fmla="*/ 169191 h 169271"/>
              <a:gd name="connsiteX1" fmla="*/ 311510 w 578890"/>
              <a:gd name="connsiteY1" fmla="*/ 26316 h 169271"/>
              <a:gd name="connsiteX2" fmla="*/ 578210 w 578890"/>
              <a:gd name="connsiteY2" fmla="*/ 42191 h 169271"/>
              <a:gd name="connsiteX3" fmla="*/ 375010 w 578890"/>
              <a:gd name="connsiteY3" fmla="*/ 4091 h 169271"/>
              <a:gd name="connsiteX4" fmla="*/ 360 w 578890"/>
              <a:gd name="connsiteY4" fmla="*/ 169191 h 1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90" h="169271">
                <a:moveTo>
                  <a:pt x="360" y="169191"/>
                </a:moveTo>
                <a:cubicBezTo>
                  <a:pt x="-10223" y="172895"/>
                  <a:pt x="215202" y="47483"/>
                  <a:pt x="311510" y="26316"/>
                </a:cubicBezTo>
                <a:cubicBezTo>
                  <a:pt x="407818" y="5149"/>
                  <a:pt x="567627" y="45895"/>
                  <a:pt x="578210" y="42191"/>
                </a:cubicBezTo>
                <a:cubicBezTo>
                  <a:pt x="588793" y="38487"/>
                  <a:pt x="473964" y="-14959"/>
                  <a:pt x="375010" y="4091"/>
                </a:cubicBezTo>
                <a:cubicBezTo>
                  <a:pt x="276056" y="23141"/>
                  <a:pt x="10943" y="165487"/>
                  <a:pt x="360" y="16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578CBC1F-6123-4064-950F-C7972074A568}"/>
              </a:ext>
            </a:extLst>
          </p:cNvPr>
          <p:cNvSpPr/>
          <p:nvPr/>
        </p:nvSpPr>
        <p:spPr>
          <a:xfrm>
            <a:off x="5939928" y="4436320"/>
            <a:ext cx="982111" cy="273328"/>
          </a:xfrm>
          <a:custGeom>
            <a:avLst/>
            <a:gdLst>
              <a:gd name="connsiteX0" fmla="*/ 22722 w 982111"/>
              <a:gd name="connsiteY0" fmla="*/ 11855 h 273328"/>
              <a:gd name="connsiteX1" fmla="*/ 130672 w 982111"/>
              <a:gd name="connsiteY1" fmla="*/ 30905 h 273328"/>
              <a:gd name="connsiteX2" fmla="*/ 425947 w 982111"/>
              <a:gd name="connsiteY2" fmla="*/ 126155 h 273328"/>
              <a:gd name="connsiteX3" fmla="*/ 498972 w 982111"/>
              <a:gd name="connsiteY3" fmla="*/ 272205 h 273328"/>
              <a:gd name="connsiteX4" fmla="*/ 641847 w 982111"/>
              <a:gd name="connsiteY4" fmla="*/ 186480 h 273328"/>
              <a:gd name="connsiteX5" fmla="*/ 981572 w 982111"/>
              <a:gd name="connsiteY5" fmla="*/ 56305 h 273328"/>
              <a:gd name="connsiteX6" fmla="*/ 556122 w 982111"/>
              <a:gd name="connsiteY6" fmla="*/ 199180 h 273328"/>
              <a:gd name="connsiteX7" fmla="*/ 22722 w 982111"/>
              <a:gd name="connsiteY7" fmla="*/ 11855 h 2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111" h="273328">
                <a:moveTo>
                  <a:pt x="22722" y="11855"/>
                </a:moveTo>
                <a:cubicBezTo>
                  <a:pt x="-48186" y="-16191"/>
                  <a:pt x="63468" y="11855"/>
                  <a:pt x="130672" y="30905"/>
                </a:cubicBezTo>
                <a:cubicBezTo>
                  <a:pt x="197876" y="49955"/>
                  <a:pt x="364564" y="85938"/>
                  <a:pt x="425947" y="126155"/>
                </a:cubicBezTo>
                <a:cubicBezTo>
                  <a:pt x="487330" y="166372"/>
                  <a:pt x="462989" y="262151"/>
                  <a:pt x="498972" y="272205"/>
                </a:cubicBezTo>
                <a:cubicBezTo>
                  <a:pt x="534955" y="282259"/>
                  <a:pt x="561414" y="222463"/>
                  <a:pt x="641847" y="186480"/>
                </a:cubicBezTo>
                <a:cubicBezTo>
                  <a:pt x="722280" y="150497"/>
                  <a:pt x="995860" y="54188"/>
                  <a:pt x="981572" y="56305"/>
                </a:cubicBezTo>
                <a:cubicBezTo>
                  <a:pt x="967285" y="58422"/>
                  <a:pt x="715401" y="204472"/>
                  <a:pt x="556122" y="199180"/>
                </a:cubicBezTo>
                <a:cubicBezTo>
                  <a:pt x="396843" y="193888"/>
                  <a:pt x="93630" y="39901"/>
                  <a:pt x="22722" y="1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8217C84-C9BA-4421-B104-87E6B7F88D6B}"/>
              </a:ext>
            </a:extLst>
          </p:cNvPr>
          <p:cNvSpPr/>
          <p:nvPr/>
        </p:nvSpPr>
        <p:spPr>
          <a:xfrm>
            <a:off x="7465305" y="3466810"/>
            <a:ext cx="493601" cy="1563794"/>
          </a:xfrm>
          <a:custGeom>
            <a:avLst/>
            <a:gdLst>
              <a:gd name="connsiteX0" fmla="*/ 8645 w 493601"/>
              <a:gd name="connsiteY0" fmla="*/ 32040 h 1563794"/>
              <a:gd name="connsiteX1" fmla="*/ 141995 w 493601"/>
              <a:gd name="connsiteY1" fmla="*/ 324140 h 1563794"/>
              <a:gd name="connsiteX2" fmla="*/ 278520 w 493601"/>
              <a:gd name="connsiteY2" fmla="*/ 508290 h 1563794"/>
              <a:gd name="connsiteX3" fmla="*/ 484895 w 493601"/>
              <a:gd name="connsiteY3" fmla="*/ 1041690 h 1563794"/>
              <a:gd name="connsiteX4" fmla="*/ 449970 w 493601"/>
              <a:gd name="connsiteY4" fmla="*/ 1562390 h 1563794"/>
              <a:gd name="connsiteX5" fmla="*/ 402345 w 493601"/>
              <a:gd name="connsiteY5" fmla="*/ 1155990 h 1563794"/>
              <a:gd name="connsiteX6" fmla="*/ 8645 w 493601"/>
              <a:gd name="connsiteY6" fmla="*/ 32040 h 15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01" h="1563794">
                <a:moveTo>
                  <a:pt x="8645" y="32040"/>
                </a:moveTo>
                <a:cubicBezTo>
                  <a:pt x="-34747" y="-106602"/>
                  <a:pt x="97016" y="244765"/>
                  <a:pt x="141995" y="324140"/>
                </a:cubicBezTo>
                <a:cubicBezTo>
                  <a:pt x="186974" y="403515"/>
                  <a:pt x="221370" y="388698"/>
                  <a:pt x="278520" y="508290"/>
                </a:cubicBezTo>
                <a:cubicBezTo>
                  <a:pt x="335670" y="627882"/>
                  <a:pt x="456320" y="866007"/>
                  <a:pt x="484895" y="1041690"/>
                </a:cubicBezTo>
                <a:cubicBezTo>
                  <a:pt x="513470" y="1217373"/>
                  <a:pt x="463728" y="1543340"/>
                  <a:pt x="449970" y="1562390"/>
                </a:cubicBezTo>
                <a:cubicBezTo>
                  <a:pt x="436212" y="1581440"/>
                  <a:pt x="474312" y="1404698"/>
                  <a:pt x="402345" y="1155990"/>
                </a:cubicBezTo>
                <a:cubicBezTo>
                  <a:pt x="330378" y="907282"/>
                  <a:pt x="52037" y="170682"/>
                  <a:pt x="8645" y="3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0F2FDE09-A687-4A18-9216-AE5E1E609E73}"/>
              </a:ext>
            </a:extLst>
          </p:cNvPr>
          <p:cNvSpPr/>
          <p:nvPr/>
        </p:nvSpPr>
        <p:spPr>
          <a:xfrm>
            <a:off x="5799623" y="2768745"/>
            <a:ext cx="1649630" cy="902666"/>
          </a:xfrm>
          <a:custGeom>
            <a:avLst/>
            <a:gdLst>
              <a:gd name="connsiteX0" fmla="*/ 4277 w 1649630"/>
              <a:gd name="connsiteY0" fmla="*/ 6205 h 902666"/>
              <a:gd name="connsiteX1" fmla="*/ 1020277 w 1649630"/>
              <a:gd name="connsiteY1" fmla="*/ 247505 h 902666"/>
              <a:gd name="connsiteX2" fmla="*/ 1617177 w 1649630"/>
              <a:gd name="connsiteY2" fmla="*/ 866630 h 902666"/>
              <a:gd name="connsiteX3" fmla="*/ 1556852 w 1649630"/>
              <a:gd name="connsiteY3" fmla="*/ 790430 h 902666"/>
              <a:gd name="connsiteX4" fmla="*/ 1442552 w 1649630"/>
              <a:gd name="connsiteY4" fmla="*/ 469755 h 902666"/>
              <a:gd name="connsiteX5" fmla="*/ 4277 w 1649630"/>
              <a:gd name="connsiteY5" fmla="*/ 6205 h 9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9630" h="902666">
                <a:moveTo>
                  <a:pt x="4277" y="6205"/>
                </a:moveTo>
                <a:cubicBezTo>
                  <a:pt x="-66102" y="-30837"/>
                  <a:pt x="751460" y="104101"/>
                  <a:pt x="1020277" y="247505"/>
                </a:cubicBezTo>
                <a:cubicBezTo>
                  <a:pt x="1289094" y="390909"/>
                  <a:pt x="1527748" y="776143"/>
                  <a:pt x="1617177" y="866630"/>
                </a:cubicBezTo>
                <a:cubicBezTo>
                  <a:pt x="1706606" y="957117"/>
                  <a:pt x="1585956" y="856576"/>
                  <a:pt x="1556852" y="790430"/>
                </a:cubicBezTo>
                <a:cubicBezTo>
                  <a:pt x="1527748" y="724284"/>
                  <a:pt x="1695494" y="601517"/>
                  <a:pt x="1442552" y="469755"/>
                </a:cubicBezTo>
                <a:cubicBezTo>
                  <a:pt x="1189610" y="337993"/>
                  <a:pt x="74656" y="43247"/>
                  <a:pt x="4277" y="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6AF03F4-55EA-43D3-B160-EE912D374994}"/>
              </a:ext>
            </a:extLst>
          </p:cNvPr>
          <p:cNvSpPr/>
          <p:nvPr/>
        </p:nvSpPr>
        <p:spPr>
          <a:xfrm>
            <a:off x="4359151" y="2844319"/>
            <a:ext cx="1634377" cy="527539"/>
          </a:xfrm>
          <a:custGeom>
            <a:avLst/>
            <a:gdLst>
              <a:gd name="connsiteX0" fmla="*/ 1632074 w 1634377"/>
              <a:gd name="connsiteY0" fmla="*/ 3656 h 527539"/>
              <a:gd name="connsiteX1" fmla="*/ 819274 w 1634377"/>
              <a:gd name="connsiteY1" fmla="*/ 51281 h 527539"/>
              <a:gd name="connsiteX2" fmla="*/ 454149 w 1634377"/>
              <a:gd name="connsiteY2" fmla="*/ 349731 h 527539"/>
              <a:gd name="connsiteX3" fmla="*/ 124 w 1634377"/>
              <a:gd name="connsiteY3" fmla="*/ 527531 h 527539"/>
              <a:gd name="connsiteX4" fmla="*/ 498599 w 1634377"/>
              <a:gd name="connsiteY4" fmla="*/ 356081 h 527539"/>
              <a:gd name="connsiteX5" fmla="*/ 1044699 w 1634377"/>
              <a:gd name="connsiteY5" fmla="*/ 92556 h 527539"/>
              <a:gd name="connsiteX6" fmla="*/ 1632074 w 1634377"/>
              <a:gd name="connsiteY6" fmla="*/ 3656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377" h="527539">
                <a:moveTo>
                  <a:pt x="1632074" y="3656"/>
                </a:moveTo>
                <a:cubicBezTo>
                  <a:pt x="1594503" y="-3223"/>
                  <a:pt x="1015595" y="-6398"/>
                  <a:pt x="819274" y="51281"/>
                </a:cubicBezTo>
                <a:cubicBezTo>
                  <a:pt x="622953" y="108960"/>
                  <a:pt x="590674" y="270356"/>
                  <a:pt x="454149" y="349731"/>
                </a:cubicBezTo>
                <a:cubicBezTo>
                  <a:pt x="317624" y="429106"/>
                  <a:pt x="-7284" y="526473"/>
                  <a:pt x="124" y="527531"/>
                </a:cubicBezTo>
                <a:cubicBezTo>
                  <a:pt x="7532" y="528589"/>
                  <a:pt x="324503" y="428577"/>
                  <a:pt x="498599" y="356081"/>
                </a:cubicBezTo>
                <a:cubicBezTo>
                  <a:pt x="672695" y="283585"/>
                  <a:pt x="851553" y="149177"/>
                  <a:pt x="1044699" y="92556"/>
                </a:cubicBezTo>
                <a:cubicBezTo>
                  <a:pt x="1237845" y="35935"/>
                  <a:pt x="1669645" y="10535"/>
                  <a:pt x="1632074" y="3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E9C00EE-D01E-4D32-8AF7-268A3B66A053}"/>
              </a:ext>
            </a:extLst>
          </p:cNvPr>
          <p:cNvSpPr/>
          <p:nvPr/>
        </p:nvSpPr>
        <p:spPr>
          <a:xfrm>
            <a:off x="4476743" y="3218060"/>
            <a:ext cx="684488" cy="296670"/>
          </a:xfrm>
          <a:custGeom>
            <a:avLst/>
            <a:gdLst>
              <a:gd name="connsiteX0" fmla="*/ 679457 w 684488"/>
              <a:gd name="connsiteY0" fmla="*/ 10915 h 296670"/>
              <a:gd name="connsiteX1" fmla="*/ 225432 w 684488"/>
              <a:gd name="connsiteY1" fmla="*/ 99815 h 296670"/>
              <a:gd name="connsiteX2" fmla="*/ 7 w 684488"/>
              <a:gd name="connsiteY2" fmla="*/ 296665 h 296670"/>
              <a:gd name="connsiteX3" fmla="*/ 231782 w 684488"/>
              <a:gd name="connsiteY3" fmla="*/ 93465 h 296670"/>
              <a:gd name="connsiteX4" fmla="*/ 454032 w 684488"/>
              <a:gd name="connsiteY4" fmla="*/ 10915 h 296670"/>
              <a:gd name="connsiteX5" fmla="*/ 679457 w 684488"/>
              <a:gd name="connsiteY5" fmla="*/ 10915 h 29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88" h="296670">
                <a:moveTo>
                  <a:pt x="679457" y="10915"/>
                </a:moveTo>
                <a:cubicBezTo>
                  <a:pt x="641357" y="25732"/>
                  <a:pt x="338674" y="52190"/>
                  <a:pt x="225432" y="99815"/>
                </a:cubicBezTo>
                <a:cubicBezTo>
                  <a:pt x="112190" y="147440"/>
                  <a:pt x="-1051" y="297723"/>
                  <a:pt x="7" y="296665"/>
                </a:cubicBezTo>
                <a:cubicBezTo>
                  <a:pt x="1065" y="295607"/>
                  <a:pt x="156111" y="141090"/>
                  <a:pt x="231782" y="93465"/>
                </a:cubicBezTo>
                <a:cubicBezTo>
                  <a:pt x="307453" y="45840"/>
                  <a:pt x="378890" y="25203"/>
                  <a:pt x="454032" y="10915"/>
                </a:cubicBezTo>
                <a:cubicBezTo>
                  <a:pt x="529174" y="-3373"/>
                  <a:pt x="717557" y="-3902"/>
                  <a:pt x="679457" y="10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D6C6E0A2-FC04-4808-B3D8-38856C131B00}"/>
              </a:ext>
            </a:extLst>
          </p:cNvPr>
          <p:cNvSpPr/>
          <p:nvPr/>
        </p:nvSpPr>
        <p:spPr>
          <a:xfrm>
            <a:off x="4330694" y="3252515"/>
            <a:ext cx="929419" cy="430486"/>
          </a:xfrm>
          <a:custGeom>
            <a:avLst/>
            <a:gdLst>
              <a:gd name="connsiteX0" fmla="*/ 889006 w 929419"/>
              <a:gd name="connsiteY0" fmla="*/ 5035 h 430486"/>
              <a:gd name="connsiteX1" fmla="*/ 269881 w 929419"/>
              <a:gd name="connsiteY1" fmla="*/ 233635 h 430486"/>
              <a:gd name="connsiteX2" fmla="*/ 6 w 929419"/>
              <a:gd name="connsiteY2" fmla="*/ 430485 h 430486"/>
              <a:gd name="connsiteX3" fmla="*/ 263531 w 929419"/>
              <a:gd name="connsiteY3" fmla="*/ 236810 h 430486"/>
              <a:gd name="connsiteX4" fmla="*/ 803281 w 929419"/>
              <a:gd name="connsiteY4" fmla="*/ 87585 h 430486"/>
              <a:gd name="connsiteX5" fmla="*/ 889006 w 929419"/>
              <a:gd name="connsiteY5" fmla="*/ 5035 h 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419" h="430486">
                <a:moveTo>
                  <a:pt x="889006" y="5035"/>
                </a:moveTo>
                <a:cubicBezTo>
                  <a:pt x="800106" y="29377"/>
                  <a:pt x="418048" y="162727"/>
                  <a:pt x="269881" y="233635"/>
                </a:cubicBezTo>
                <a:cubicBezTo>
                  <a:pt x="121714" y="304543"/>
                  <a:pt x="1064" y="429956"/>
                  <a:pt x="6" y="430485"/>
                </a:cubicBezTo>
                <a:cubicBezTo>
                  <a:pt x="-1052" y="431014"/>
                  <a:pt x="129652" y="293960"/>
                  <a:pt x="263531" y="236810"/>
                </a:cubicBezTo>
                <a:cubicBezTo>
                  <a:pt x="397410" y="179660"/>
                  <a:pt x="699564" y="124627"/>
                  <a:pt x="803281" y="87585"/>
                </a:cubicBezTo>
                <a:cubicBezTo>
                  <a:pt x="906998" y="50543"/>
                  <a:pt x="977906" y="-19307"/>
                  <a:pt x="889006" y="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E2EAFF5-1E72-4736-B2A5-0D90AE0608A5}"/>
              </a:ext>
            </a:extLst>
          </p:cNvPr>
          <p:cNvSpPr/>
          <p:nvPr/>
        </p:nvSpPr>
        <p:spPr>
          <a:xfrm>
            <a:off x="4237123" y="3427571"/>
            <a:ext cx="767461" cy="401991"/>
          </a:xfrm>
          <a:custGeom>
            <a:avLst/>
            <a:gdLst>
              <a:gd name="connsiteX0" fmla="*/ 766677 w 767461"/>
              <a:gd name="connsiteY0" fmla="*/ 1429 h 401991"/>
              <a:gd name="connsiteX1" fmla="*/ 455527 w 767461"/>
              <a:gd name="connsiteY1" fmla="*/ 195104 h 401991"/>
              <a:gd name="connsiteX2" fmla="*/ 1502 w 767461"/>
              <a:gd name="connsiteY2" fmla="*/ 385604 h 401991"/>
              <a:gd name="connsiteX3" fmla="*/ 312652 w 767461"/>
              <a:gd name="connsiteY3" fmla="*/ 341154 h 401991"/>
              <a:gd name="connsiteX4" fmla="*/ 414252 w 767461"/>
              <a:gd name="connsiteY4" fmla="*/ 401479 h 401991"/>
              <a:gd name="connsiteX5" fmla="*/ 366627 w 767461"/>
              <a:gd name="connsiteY5" fmla="*/ 299879 h 401991"/>
              <a:gd name="connsiteX6" fmla="*/ 766677 w 767461"/>
              <a:gd name="connsiteY6" fmla="*/ 1429 h 4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461" h="401991">
                <a:moveTo>
                  <a:pt x="766677" y="1429"/>
                </a:moveTo>
                <a:cubicBezTo>
                  <a:pt x="781494" y="-16033"/>
                  <a:pt x="583056" y="131075"/>
                  <a:pt x="455527" y="195104"/>
                </a:cubicBezTo>
                <a:cubicBezTo>
                  <a:pt x="327998" y="259133"/>
                  <a:pt x="25314" y="361262"/>
                  <a:pt x="1502" y="385604"/>
                </a:cubicBezTo>
                <a:cubicBezTo>
                  <a:pt x="-22311" y="409946"/>
                  <a:pt x="243860" y="338508"/>
                  <a:pt x="312652" y="341154"/>
                </a:cubicBezTo>
                <a:cubicBezTo>
                  <a:pt x="381444" y="343800"/>
                  <a:pt x="405256" y="408358"/>
                  <a:pt x="414252" y="401479"/>
                </a:cubicBezTo>
                <a:cubicBezTo>
                  <a:pt x="423248" y="394600"/>
                  <a:pt x="305244" y="363379"/>
                  <a:pt x="366627" y="299879"/>
                </a:cubicBezTo>
                <a:cubicBezTo>
                  <a:pt x="428010" y="236379"/>
                  <a:pt x="751860" y="18891"/>
                  <a:pt x="766677" y="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F5F64A3-7DD0-496E-9537-BAF948B4E23E}"/>
              </a:ext>
            </a:extLst>
          </p:cNvPr>
          <p:cNvSpPr/>
          <p:nvPr/>
        </p:nvSpPr>
        <p:spPr>
          <a:xfrm>
            <a:off x="4450422" y="3844490"/>
            <a:ext cx="296213" cy="616877"/>
          </a:xfrm>
          <a:custGeom>
            <a:avLst/>
            <a:gdLst>
              <a:gd name="connsiteX0" fmla="*/ 296203 w 296213"/>
              <a:gd name="connsiteY0" fmla="*/ 3610 h 616877"/>
              <a:gd name="connsiteX1" fmla="*/ 73953 w 296213"/>
              <a:gd name="connsiteY1" fmla="*/ 397310 h 616877"/>
              <a:gd name="connsiteX2" fmla="*/ 26328 w 296213"/>
              <a:gd name="connsiteY2" fmla="*/ 549710 h 616877"/>
              <a:gd name="connsiteX3" fmla="*/ 928 w 296213"/>
              <a:gd name="connsiteY3" fmla="*/ 603685 h 616877"/>
              <a:gd name="connsiteX4" fmla="*/ 58078 w 296213"/>
              <a:gd name="connsiteY4" fmla="*/ 311585 h 616877"/>
              <a:gd name="connsiteX5" fmla="*/ 64428 w 296213"/>
              <a:gd name="connsiteY5" fmla="*/ 206810 h 616877"/>
              <a:gd name="connsiteX6" fmla="*/ 296203 w 296213"/>
              <a:gd name="connsiteY6" fmla="*/ 3610 h 61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13" h="616877">
                <a:moveTo>
                  <a:pt x="296203" y="3610"/>
                </a:moveTo>
                <a:cubicBezTo>
                  <a:pt x="297791" y="35360"/>
                  <a:pt x="118932" y="306293"/>
                  <a:pt x="73953" y="397310"/>
                </a:cubicBezTo>
                <a:cubicBezTo>
                  <a:pt x="28974" y="488327"/>
                  <a:pt x="38499" y="515314"/>
                  <a:pt x="26328" y="549710"/>
                </a:cubicBezTo>
                <a:cubicBezTo>
                  <a:pt x="14157" y="584106"/>
                  <a:pt x="-4364" y="643373"/>
                  <a:pt x="928" y="603685"/>
                </a:cubicBezTo>
                <a:cubicBezTo>
                  <a:pt x="6220" y="563998"/>
                  <a:pt x="47495" y="377731"/>
                  <a:pt x="58078" y="311585"/>
                </a:cubicBezTo>
                <a:cubicBezTo>
                  <a:pt x="68661" y="245439"/>
                  <a:pt x="26328" y="254964"/>
                  <a:pt x="64428" y="206810"/>
                </a:cubicBezTo>
                <a:cubicBezTo>
                  <a:pt x="102528" y="158656"/>
                  <a:pt x="294615" y="-28140"/>
                  <a:pt x="296203" y="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5A7EAFA0-2F24-4F9A-938C-46D88AC8384B}"/>
              </a:ext>
            </a:extLst>
          </p:cNvPr>
          <p:cNvSpPr/>
          <p:nvPr/>
        </p:nvSpPr>
        <p:spPr>
          <a:xfrm>
            <a:off x="4401251" y="4505081"/>
            <a:ext cx="116948" cy="605887"/>
          </a:xfrm>
          <a:custGeom>
            <a:avLst/>
            <a:gdLst>
              <a:gd name="connsiteX0" fmla="*/ 116774 w 116948"/>
              <a:gd name="connsiteY0" fmla="*/ 244 h 605887"/>
              <a:gd name="connsiteX1" fmla="*/ 34224 w 116948"/>
              <a:gd name="connsiteY1" fmla="*/ 251069 h 605887"/>
              <a:gd name="connsiteX2" fmla="*/ 40574 w 116948"/>
              <a:gd name="connsiteY2" fmla="*/ 600319 h 605887"/>
              <a:gd name="connsiteX3" fmla="*/ 11999 w 116948"/>
              <a:gd name="connsiteY3" fmla="*/ 447919 h 605887"/>
              <a:gd name="connsiteX4" fmla="*/ 8824 w 116948"/>
              <a:gd name="connsiteY4" fmla="*/ 209794 h 605887"/>
              <a:gd name="connsiteX5" fmla="*/ 116774 w 116948"/>
              <a:gd name="connsiteY5" fmla="*/ 244 h 6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948" h="605887">
                <a:moveTo>
                  <a:pt x="116774" y="244"/>
                </a:moveTo>
                <a:cubicBezTo>
                  <a:pt x="121007" y="7123"/>
                  <a:pt x="46924" y="151057"/>
                  <a:pt x="34224" y="251069"/>
                </a:cubicBezTo>
                <a:cubicBezTo>
                  <a:pt x="21524" y="351081"/>
                  <a:pt x="44278" y="567511"/>
                  <a:pt x="40574" y="600319"/>
                </a:cubicBezTo>
                <a:cubicBezTo>
                  <a:pt x="36870" y="633127"/>
                  <a:pt x="17291" y="513006"/>
                  <a:pt x="11999" y="447919"/>
                </a:cubicBezTo>
                <a:cubicBezTo>
                  <a:pt x="6707" y="382832"/>
                  <a:pt x="-10226" y="285994"/>
                  <a:pt x="8824" y="209794"/>
                </a:cubicBezTo>
                <a:cubicBezTo>
                  <a:pt x="27874" y="133594"/>
                  <a:pt x="112541" y="-6635"/>
                  <a:pt x="11677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92457B1-3F2B-44A9-89E6-7D9E6E155CFD}"/>
              </a:ext>
            </a:extLst>
          </p:cNvPr>
          <p:cNvSpPr/>
          <p:nvPr/>
        </p:nvSpPr>
        <p:spPr>
          <a:xfrm>
            <a:off x="4376569" y="4810026"/>
            <a:ext cx="180850" cy="1222415"/>
          </a:xfrm>
          <a:custGeom>
            <a:avLst/>
            <a:gdLst>
              <a:gd name="connsiteX0" fmla="*/ 179556 w 180850"/>
              <a:gd name="connsiteY0" fmla="*/ 412849 h 1222415"/>
              <a:gd name="connsiteX1" fmla="*/ 39856 w 180850"/>
              <a:gd name="connsiteY1" fmla="*/ 755749 h 1222415"/>
              <a:gd name="connsiteX2" fmla="*/ 14456 w 180850"/>
              <a:gd name="connsiteY2" fmla="*/ 1212949 h 1222415"/>
              <a:gd name="connsiteX3" fmla="*/ 4931 w 180850"/>
              <a:gd name="connsiteY3" fmla="*/ 1016099 h 1222415"/>
              <a:gd name="connsiteX4" fmla="*/ 93831 w 180850"/>
              <a:gd name="connsiteY4" fmla="*/ 447774 h 1222415"/>
              <a:gd name="connsiteX5" fmla="*/ 36681 w 180850"/>
              <a:gd name="connsiteY5" fmla="*/ 6449 h 1222415"/>
              <a:gd name="connsiteX6" fmla="*/ 106531 w 180850"/>
              <a:gd name="connsiteY6" fmla="*/ 200124 h 1222415"/>
              <a:gd name="connsiteX7" fmla="*/ 179556 w 180850"/>
              <a:gd name="connsiteY7" fmla="*/ 412849 h 12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50" h="1222415">
                <a:moveTo>
                  <a:pt x="179556" y="412849"/>
                </a:moveTo>
                <a:cubicBezTo>
                  <a:pt x="168443" y="505453"/>
                  <a:pt x="67373" y="622399"/>
                  <a:pt x="39856" y="755749"/>
                </a:cubicBezTo>
                <a:cubicBezTo>
                  <a:pt x="12339" y="889099"/>
                  <a:pt x="20277" y="1169557"/>
                  <a:pt x="14456" y="1212949"/>
                </a:cubicBezTo>
                <a:cubicBezTo>
                  <a:pt x="8635" y="1256341"/>
                  <a:pt x="-8298" y="1143628"/>
                  <a:pt x="4931" y="1016099"/>
                </a:cubicBezTo>
                <a:cubicBezTo>
                  <a:pt x="18160" y="888570"/>
                  <a:pt x="88539" y="616049"/>
                  <a:pt x="93831" y="447774"/>
                </a:cubicBezTo>
                <a:cubicBezTo>
                  <a:pt x="99123" y="279499"/>
                  <a:pt x="34564" y="47724"/>
                  <a:pt x="36681" y="6449"/>
                </a:cubicBezTo>
                <a:cubicBezTo>
                  <a:pt x="38798" y="-34826"/>
                  <a:pt x="85893" y="132920"/>
                  <a:pt x="106531" y="200124"/>
                </a:cubicBezTo>
                <a:cubicBezTo>
                  <a:pt x="127168" y="267328"/>
                  <a:pt x="190669" y="320245"/>
                  <a:pt x="179556" y="41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156DBCFC-63D0-41B4-8BA3-3E6A29DCA903}"/>
              </a:ext>
            </a:extLst>
          </p:cNvPr>
          <p:cNvSpPr/>
          <p:nvPr/>
        </p:nvSpPr>
        <p:spPr>
          <a:xfrm>
            <a:off x="4139596" y="5191764"/>
            <a:ext cx="334807" cy="215437"/>
          </a:xfrm>
          <a:custGeom>
            <a:avLst/>
            <a:gdLst>
              <a:gd name="connsiteX0" fmla="*/ 333979 w 334807"/>
              <a:gd name="connsiteY0" fmla="*/ 215261 h 215437"/>
              <a:gd name="connsiteX1" fmla="*/ 213329 w 334807"/>
              <a:gd name="connsiteY1" fmla="*/ 2536 h 215437"/>
              <a:gd name="connsiteX2" fmla="*/ 604 w 334807"/>
              <a:gd name="connsiteY2" fmla="*/ 94611 h 215437"/>
              <a:gd name="connsiteX3" fmla="*/ 156179 w 334807"/>
              <a:gd name="connsiteY3" fmla="*/ 40636 h 215437"/>
              <a:gd name="connsiteX4" fmla="*/ 333979 w 334807"/>
              <a:gd name="connsiteY4" fmla="*/ 215261 h 21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7" h="215437">
                <a:moveTo>
                  <a:pt x="333979" y="215261"/>
                </a:moveTo>
                <a:cubicBezTo>
                  <a:pt x="343504" y="208911"/>
                  <a:pt x="268891" y="22644"/>
                  <a:pt x="213329" y="2536"/>
                </a:cubicBezTo>
                <a:cubicBezTo>
                  <a:pt x="157766" y="-17572"/>
                  <a:pt x="10129" y="88261"/>
                  <a:pt x="604" y="94611"/>
                </a:cubicBezTo>
                <a:cubicBezTo>
                  <a:pt x="-8921" y="100961"/>
                  <a:pt x="96383" y="26349"/>
                  <a:pt x="156179" y="40636"/>
                </a:cubicBezTo>
                <a:cubicBezTo>
                  <a:pt x="215975" y="54923"/>
                  <a:pt x="324454" y="221611"/>
                  <a:pt x="333979" y="215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CA67B54A-F965-40E3-8D3A-26959DDFCFAD}"/>
              </a:ext>
            </a:extLst>
          </p:cNvPr>
          <p:cNvSpPr/>
          <p:nvPr/>
        </p:nvSpPr>
        <p:spPr>
          <a:xfrm>
            <a:off x="4126964" y="5314681"/>
            <a:ext cx="283226" cy="1321228"/>
          </a:xfrm>
          <a:custGeom>
            <a:avLst/>
            <a:gdLst>
              <a:gd name="connsiteX0" fmla="*/ 19586 w 283226"/>
              <a:gd name="connsiteY0" fmla="*/ 269 h 1321228"/>
              <a:gd name="connsiteX1" fmla="*/ 536 w 283226"/>
              <a:gd name="connsiteY1" fmla="*/ 308244 h 1321228"/>
              <a:gd name="connsiteX2" fmla="*/ 10061 w 283226"/>
              <a:gd name="connsiteY2" fmla="*/ 428894 h 1321228"/>
              <a:gd name="connsiteX3" fmla="*/ 57686 w 283226"/>
              <a:gd name="connsiteY3" fmla="*/ 695594 h 1321228"/>
              <a:gd name="connsiteX4" fmla="*/ 44986 w 283226"/>
              <a:gd name="connsiteY4" fmla="*/ 990869 h 1321228"/>
              <a:gd name="connsiteX5" fmla="*/ 73561 w 283226"/>
              <a:gd name="connsiteY5" fmla="*/ 1143269 h 1321228"/>
              <a:gd name="connsiteX6" fmla="*/ 283111 w 283226"/>
              <a:gd name="connsiteY6" fmla="*/ 1321069 h 1321228"/>
              <a:gd name="connsiteX7" fmla="*/ 102136 w 283226"/>
              <a:gd name="connsiteY7" fmla="*/ 1111519 h 1321228"/>
              <a:gd name="connsiteX8" fmla="*/ 32286 w 283226"/>
              <a:gd name="connsiteY8" fmla="*/ 365394 h 1321228"/>
              <a:gd name="connsiteX9" fmla="*/ 19586 w 283226"/>
              <a:gd name="connsiteY9" fmla="*/ 269 h 13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226" h="1321228">
                <a:moveTo>
                  <a:pt x="19586" y="269"/>
                </a:moveTo>
                <a:cubicBezTo>
                  <a:pt x="14294" y="-9256"/>
                  <a:pt x="2123" y="236807"/>
                  <a:pt x="536" y="308244"/>
                </a:cubicBezTo>
                <a:cubicBezTo>
                  <a:pt x="-1052" y="379682"/>
                  <a:pt x="536" y="364336"/>
                  <a:pt x="10061" y="428894"/>
                </a:cubicBezTo>
                <a:cubicBezTo>
                  <a:pt x="19586" y="493452"/>
                  <a:pt x="51865" y="601932"/>
                  <a:pt x="57686" y="695594"/>
                </a:cubicBezTo>
                <a:cubicBezTo>
                  <a:pt x="63507" y="789256"/>
                  <a:pt x="42340" y="916257"/>
                  <a:pt x="44986" y="990869"/>
                </a:cubicBezTo>
                <a:cubicBezTo>
                  <a:pt x="47632" y="1065481"/>
                  <a:pt x="33874" y="1088236"/>
                  <a:pt x="73561" y="1143269"/>
                </a:cubicBezTo>
                <a:cubicBezTo>
                  <a:pt x="113248" y="1198302"/>
                  <a:pt x="278349" y="1326361"/>
                  <a:pt x="283111" y="1321069"/>
                </a:cubicBezTo>
                <a:cubicBezTo>
                  <a:pt x="287874" y="1315777"/>
                  <a:pt x="143940" y="1270798"/>
                  <a:pt x="102136" y="1111519"/>
                </a:cubicBezTo>
                <a:cubicBezTo>
                  <a:pt x="60332" y="952240"/>
                  <a:pt x="40753" y="555894"/>
                  <a:pt x="32286" y="365394"/>
                </a:cubicBezTo>
                <a:cubicBezTo>
                  <a:pt x="23819" y="174894"/>
                  <a:pt x="24878" y="9794"/>
                  <a:pt x="19586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B9EE2E2C-0E8B-4460-915C-9CC701FC45FB}"/>
              </a:ext>
            </a:extLst>
          </p:cNvPr>
          <p:cNvSpPr/>
          <p:nvPr/>
        </p:nvSpPr>
        <p:spPr>
          <a:xfrm>
            <a:off x="4224028" y="5302195"/>
            <a:ext cx="122634" cy="812127"/>
          </a:xfrm>
          <a:custGeom>
            <a:avLst/>
            <a:gdLst>
              <a:gd name="connsiteX0" fmla="*/ 33647 w 122634"/>
              <a:gd name="connsiteY0" fmla="*/ 55 h 812127"/>
              <a:gd name="connsiteX1" fmla="*/ 74922 w 122634"/>
              <a:gd name="connsiteY1" fmla="*/ 168330 h 812127"/>
              <a:gd name="connsiteX2" fmla="*/ 17772 w 122634"/>
              <a:gd name="connsiteY2" fmla="*/ 336605 h 812127"/>
              <a:gd name="connsiteX3" fmla="*/ 5072 w 122634"/>
              <a:gd name="connsiteY3" fmla="*/ 441380 h 812127"/>
              <a:gd name="connsiteX4" fmla="*/ 93972 w 122634"/>
              <a:gd name="connsiteY4" fmla="*/ 803330 h 812127"/>
              <a:gd name="connsiteX5" fmla="*/ 52697 w 122634"/>
              <a:gd name="connsiteY5" fmla="*/ 673155 h 812127"/>
              <a:gd name="connsiteX6" fmla="*/ 27297 w 122634"/>
              <a:gd name="connsiteY6" fmla="*/ 371530 h 812127"/>
              <a:gd name="connsiteX7" fmla="*/ 122547 w 122634"/>
              <a:gd name="connsiteY7" fmla="*/ 152455 h 812127"/>
              <a:gd name="connsiteX8" fmla="*/ 33647 w 122634"/>
              <a:gd name="connsiteY8" fmla="*/ 55 h 81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34" h="812127">
                <a:moveTo>
                  <a:pt x="33647" y="55"/>
                </a:moveTo>
                <a:cubicBezTo>
                  <a:pt x="25710" y="2701"/>
                  <a:pt x="77568" y="112238"/>
                  <a:pt x="74922" y="168330"/>
                </a:cubicBezTo>
                <a:cubicBezTo>
                  <a:pt x="72276" y="224422"/>
                  <a:pt x="29414" y="291097"/>
                  <a:pt x="17772" y="336605"/>
                </a:cubicBezTo>
                <a:cubicBezTo>
                  <a:pt x="6130" y="382113"/>
                  <a:pt x="-7628" y="363593"/>
                  <a:pt x="5072" y="441380"/>
                </a:cubicBezTo>
                <a:cubicBezTo>
                  <a:pt x="17772" y="519168"/>
                  <a:pt x="86035" y="764701"/>
                  <a:pt x="93972" y="803330"/>
                </a:cubicBezTo>
                <a:cubicBezTo>
                  <a:pt x="101910" y="841959"/>
                  <a:pt x="63810" y="745122"/>
                  <a:pt x="52697" y="673155"/>
                </a:cubicBezTo>
                <a:cubicBezTo>
                  <a:pt x="41585" y="601188"/>
                  <a:pt x="15655" y="458313"/>
                  <a:pt x="27297" y="371530"/>
                </a:cubicBezTo>
                <a:cubicBezTo>
                  <a:pt x="38939" y="284747"/>
                  <a:pt x="119372" y="214897"/>
                  <a:pt x="122547" y="152455"/>
                </a:cubicBezTo>
                <a:cubicBezTo>
                  <a:pt x="125722" y="90013"/>
                  <a:pt x="41584" y="-2591"/>
                  <a:pt x="3364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1ED9C5E-958D-4B42-B08C-3654F11E865B}"/>
              </a:ext>
            </a:extLst>
          </p:cNvPr>
          <p:cNvSpPr/>
          <p:nvPr/>
        </p:nvSpPr>
        <p:spPr>
          <a:xfrm>
            <a:off x="7875352" y="5609449"/>
            <a:ext cx="197153" cy="529042"/>
          </a:xfrm>
          <a:custGeom>
            <a:avLst/>
            <a:gdLst>
              <a:gd name="connsiteX0" fmla="*/ 4998 w 197153"/>
              <a:gd name="connsiteY0" fmla="*/ 6068 h 529042"/>
              <a:gd name="connsiteX1" fmla="*/ 57915 w 197153"/>
              <a:gd name="connsiteY1" fmla="*/ 8184 h 529042"/>
              <a:gd name="connsiteX2" fmla="*/ 140465 w 197153"/>
              <a:gd name="connsiteY2" fmla="*/ 16651 h 529042"/>
              <a:gd name="connsiteX3" fmla="*/ 148931 w 197153"/>
              <a:gd name="connsiteY3" fmla="*/ 205034 h 529042"/>
              <a:gd name="connsiteX4" fmla="*/ 89665 w 197153"/>
              <a:gd name="connsiteY4" fmla="*/ 528884 h 529042"/>
              <a:gd name="connsiteX5" fmla="*/ 174331 w 197153"/>
              <a:gd name="connsiteY5" fmla="*/ 245251 h 529042"/>
              <a:gd name="connsiteX6" fmla="*/ 184915 w 197153"/>
              <a:gd name="connsiteY6" fmla="*/ 31468 h 529042"/>
              <a:gd name="connsiteX7" fmla="*/ 4998 w 197153"/>
              <a:gd name="connsiteY7" fmla="*/ 6068 h 5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53" h="529042">
                <a:moveTo>
                  <a:pt x="4998" y="6068"/>
                </a:moveTo>
                <a:cubicBezTo>
                  <a:pt x="-16169" y="2187"/>
                  <a:pt x="35337" y="6420"/>
                  <a:pt x="57915" y="8184"/>
                </a:cubicBezTo>
                <a:cubicBezTo>
                  <a:pt x="80493" y="9948"/>
                  <a:pt x="125296" y="-16157"/>
                  <a:pt x="140465" y="16651"/>
                </a:cubicBezTo>
                <a:cubicBezTo>
                  <a:pt x="155634" y="49459"/>
                  <a:pt x="157398" y="119662"/>
                  <a:pt x="148931" y="205034"/>
                </a:cubicBezTo>
                <a:cubicBezTo>
                  <a:pt x="140464" y="290406"/>
                  <a:pt x="85432" y="522181"/>
                  <a:pt x="89665" y="528884"/>
                </a:cubicBezTo>
                <a:cubicBezTo>
                  <a:pt x="93898" y="535587"/>
                  <a:pt x="158456" y="328154"/>
                  <a:pt x="174331" y="245251"/>
                </a:cubicBezTo>
                <a:cubicBezTo>
                  <a:pt x="190206" y="162348"/>
                  <a:pt x="210668" y="69215"/>
                  <a:pt x="184915" y="31468"/>
                </a:cubicBezTo>
                <a:cubicBezTo>
                  <a:pt x="159162" y="-6279"/>
                  <a:pt x="26165" y="9949"/>
                  <a:pt x="4998" y="6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AF7AEA6-DA94-4B06-AD23-755788932DAB}"/>
              </a:ext>
            </a:extLst>
          </p:cNvPr>
          <p:cNvSpPr/>
          <p:nvPr/>
        </p:nvSpPr>
        <p:spPr>
          <a:xfrm>
            <a:off x="4324879" y="5331948"/>
            <a:ext cx="266533" cy="1708866"/>
          </a:xfrm>
          <a:custGeom>
            <a:avLst/>
            <a:gdLst>
              <a:gd name="connsiteX0" fmla="*/ 151871 w 266533"/>
              <a:gd name="connsiteY0" fmla="*/ 52852 h 1708866"/>
              <a:gd name="connsiteX1" fmla="*/ 126471 w 266533"/>
              <a:gd name="connsiteY1" fmla="*/ 122702 h 1708866"/>
              <a:gd name="connsiteX2" fmla="*/ 31221 w 266533"/>
              <a:gd name="connsiteY2" fmla="*/ 475127 h 1708866"/>
              <a:gd name="connsiteX3" fmla="*/ 47096 w 266533"/>
              <a:gd name="connsiteY3" fmla="*/ 510052 h 1708866"/>
              <a:gd name="connsiteX4" fmla="*/ 31221 w 266533"/>
              <a:gd name="connsiteY4" fmla="*/ 783102 h 1708866"/>
              <a:gd name="connsiteX5" fmla="*/ 2646 w 266533"/>
              <a:gd name="connsiteY5" fmla="*/ 1135527 h 1708866"/>
              <a:gd name="connsiteX6" fmla="*/ 104246 w 266533"/>
              <a:gd name="connsiteY6" fmla="*/ 1138702 h 1708866"/>
              <a:gd name="connsiteX7" fmla="*/ 85196 w 266533"/>
              <a:gd name="connsiteY7" fmla="*/ 1221252 h 1708866"/>
              <a:gd name="connsiteX8" fmla="*/ 139171 w 266533"/>
              <a:gd name="connsiteY8" fmla="*/ 1278402 h 1708866"/>
              <a:gd name="connsiteX9" fmla="*/ 116946 w 266533"/>
              <a:gd name="connsiteY9" fmla="*/ 1329202 h 1708866"/>
              <a:gd name="connsiteX10" fmla="*/ 177271 w 266533"/>
              <a:gd name="connsiteY10" fmla="*/ 1364127 h 1708866"/>
              <a:gd name="connsiteX11" fmla="*/ 129646 w 266533"/>
              <a:gd name="connsiteY11" fmla="*/ 1437152 h 1708866"/>
              <a:gd name="connsiteX12" fmla="*/ 189971 w 266533"/>
              <a:gd name="connsiteY12" fmla="*/ 1437152 h 1708866"/>
              <a:gd name="connsiteX13" fmla="*/ 183621 w 266533"/>
              <a:gd name="connsiteY13" fmla="*/ 1472077 h 1708866"/>
              <a:gd name="connsiteX14" fmla="*/ 199496 w 266533"/>
              <a:gd name="connsiteY14" fmla="*/ 1614952 h 1708866"/>
              <a:gd name="connsiteX15" fmla="*/ 266171 w 266533"/>
              <a:gd name="connsiteY15" fmla="*/ 1707027 h 1708866"/>
              <a:gd name="connsiteX16" fmla="*/ 221721 w 266533"/>
              <a:gd name="connsiteY16" fmla="*/ 1532402 h 1708866"/>
              <a:gd name="connsiteX17" fmla="*/ 129646 w 266533"/>
              <a:gd name="connsiteY17" fmla="*/ 1157752 h 1708866"/>
              <a:gd name="connsiteX18" fmla="*/ 113771 w 266533"/>
              <a:gd name="connsiteY18" fmla="*/ 865652 h 1708866"/>
              <a:gd name="connsiteX19" fmla="*/ 151871 w 266533"/>
              <a:gd name="connsiteY19" fmla="*/ 52852 h 17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533" h="1708866">
                <a:moveTo>
                  <a:pt x="151871" y="52852"/>
                </a:moveTo>
                <a:cubicBezTo>
                  <a:pt x="153988" y="-70973"/>
                  <a:pt x="146579" y="52323"/>
                  <a:pt x="126471" y="122702"/>
                </a:cubicBezTo>
                <a:cubicBezTo>
                  <a:pt x="106363" y="193081"/>
                  <a:pt x="44450" y="410569"/>
                  <a:pt x="31221" y="475127"/>
                </a:cubicBezTo>
                <a:cubicBezTo>
                  <a:pt x="17992" y="539685"/>
                  <a:pt x="47096" y="458723"/>
                  <a:pt x="47096" y="510052"/>
                </a:cubicBezTo>
                <a:cubicBezTo>
                  <a:pt x="47096" y="561381"/>
                  <a:pt x="38629" y="678856"/>
                  <a:pt x="31221" y="783102"/>
                </a:cubicBezTo>
                <a:cubicBezTo>
                  <a:pt x="23813" y="887348"/>
                  <a:pt x="-9525" y="1076260"/>
                  <a:pt x="2646" y="1135527"/>
                </a:cubicBezTo>
                <a:cubicBezTo>
                  <a:pt x="14817" y="1194794"/>
                  <a:pt x="90488" y="1124414"/>
                  <a:pt x="104246" y="1138702"/>
                </a:cubicBezTo>
                <a:cubicBezTo>
                  <a:pt x="118004" y="1152990"/>
                  <a:pt x="79375" y="1197969"/>
                  <a:pt x="85196" y="1221252"/>
                </a:cubicBezTo>
                <a:cubicBezTo>
                  <a:pt x="91017" y="1244535"/>
                  <a:pt x="133879" y="1260410"/>
                  <a:pt x="139171" y="1278402"/>
                </a:cubicBezTo>
                <a:cubicBezTo>
                  <a:pt x="144463" y="1296394"/>
                  <a:pt x="110596" y="1314914"/>
                  <a:pt x="116946" y="1329202"/>
                </a:cubicBezTo>
                <a:cubicBezTo>
                  <a:pt x="123296" y="1343490"/>
                  <a:pt x="175154" y="1346135"/>
                  <a:pt x="177271" y="1364127"/>
                </a:cubicBezTo>
                <a:cubicBezTo>
                  <a:pt x="179388" y="1382119"/>
                  <a:pt x="127529" y="1424981"/>
                  <a:pt x="129646" y="1437152"/>
                </a:cubicBezTo>
                <a:cubicBezTo>
                  <a:pt x="131763" y="1449323"/>
                  <a:pt x="180975" y="1431331"/>
                  <a:pt x="189971" y="1437152"/>
                </a:cubicBezTo>
                <a:cubicBezTo>
                  <a:pt x="198967" y="1442973"/>
                  <a:pt x="182034" y="1442444"/>
                  <a:pt x="183621" y="1472077"/>
                </a:cubicBezTo>
                <a:cubicBezTo>
                  <a:pt x="185208" y="1501710"/>
                  <a:pt x="185738" y="1575794"/>
                  <a:pt x="199496" y="1614952"/>
                </a:cubicBezTo>
                <a:cubicBezTo>
                  <a:pt x="213254" y="1654110"/>
                  <a:pt x="262467" y="1720785"/>
                  <a:pt x="266171" y="1707027"/>
                </a:cubicBezTo>
                <a:cubicBezTo>
                  <a:pt x="269875" y="1693269"/>
                  <a:pt x="244475" y="1623948"/>
                  <a:pt x="221721" y="1532402"/>
                </a:cubicBezTo>
                <a:cubicBezTo>
                  <a:pt x="198967" y="1440856"/>
                  <a:pt x="147638" y="1268877"/>
                  <a:pt x="129646" y="1157752"/>
                </a:cubicBezTo>
                <a:cubicBezTo>
                  <a:pt x="111654" y="1046627"/>
                  <a:pt x="113242" y="1049273"/>
                  <a:pt x="113771" y="865652"/>
                </a:cubicBezTo>
                <a:cubicBezTo>
                  <a:pt x="114300" y="682031"/>
                  <a:pt x="149754" y="176677"/>
                  <a:pt x="151871" y="52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9FCEAE9A-C74E-4EE5-B981-DE2AA63BB828}"/>
              </a:ext>
            </a:extLst>
          </p:cNvPr>
          <p:cNvSpPr/>
          <p:nvPr/>
        </p:nvSpPr>
        <p:spPr>
          <a:xfrm>
            <a:off x="7549225" y="6168871"/>
            <a:ext cx="452302" cy="1308511"/>
          </a:xfrm>
          <a:custGeom>
            <a:avLst/>
            <a:gdLst>
              <a:gd name="connsiteX0" fmla="*/ 445425 w 452302"/>
              <a:gd name="connsiteY0" fmla="*/ 16029 h 1308511"/>
              <a:gd name="connsiteX1" fmla="*/ 321600 w 452302"/>
              <a:gd name="connsiteY1" fmla="*/ 352579 h 1308511"/>
              <a:gd name="connsiteX2" fmla="*/ 261275 w 452302"/>
              <a:gd name="connsiteY2" fmla="*/ 558954 h 1308511"/>
              <a:gd name="connsiteX3" fmla="*/ 312075 w 452302"/>
              <a:gd name="connsiteY3" fmla="*/ 282729 h 1308511"/>
              <a:gd name="connsiteX4" fmla="*/ 289850 w 452302"/>
              <a:gd name="connsiteY4" fmla="*/ 733579 h 1308511"/>
              <a:gd name="connsiteX5" fmla="*/ 289850 w 452302"/>
              <a:gd name="connsiteY5" fmla="*/ 546254 h 1308511"/>
              <a:gd name="connsiteX6" fmla="*/ 239050 w 452302"/>
              <a:gd name="connsiteY6" fmla="*/ 822479 h 1308511"/>
              <a:gd name="connsiteX7" fmla="*/ 248575 w 452302"/>
              <a:gd name="connsiteY7" fmla="*/ 787554 h 1308511"/>
              <a:gd name="connsiteX8" fmla="*/ 191425 w 452302"/>
              <a:gd name="connsiteY8" fmla="*/ 901854 h 1308511"/>
              <a:gd name="connsiteX9" fmla="*/ 172375 w 452302"/>
              <a:gd name="connsiteY9" fmla="*/ 1051079 h 1308511"/>
              <a:gd name="connsiteX10" fmla="*/ 42200 w 452302"/>
              <a:gd name="connsiteY10" fmla="*/ 1200304 h 1308511"/>
              <a:gd name="connsiteX11" fmla="*/ 45375 w 452302"/>
              <a:gd name="connsiteY11" fmla="*/ 1308254 h 1308511"/>
              <a:gd name="connsiteX12" fmla="*/ 925 w 452302"/>
              <a:gd name="connsiteY12" fmla="*/ 1219354 h 1308511"/>
              <a:gd name="connsiteX13" fmla="*/ 93000 w 452302"/>
              <a:gd name="connsiteY13" fmla="*/ 911379 h 1308511"/>
              <a:gd name="connsiteX14" fmla="*/ 445425 w 452302"/>
              <a:gd name="connsiteY14" fmla="*/ 16029 h 13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02" h="1308511">
                <a:moveTo>
                  <a:pt x="445425" y="16029"/>
                </a:moveTo>
                <a:cubicBezTo>
                  <a:pt x="483525" y="-77104"/>
                  <a:pt x="352292" y="262092"/>
                  <a:pt x="321600" y="352579"/>
                </a:cubicBezTo>
                <a:cubicBezTo>
                  <a:pt x="290908" y="443066"/>
                  <a:pt x="262862" y="570596"/>
                  <a:pt x="261275" y="558954"/>
                </a:cubicBezTo>
                <a:cubicBezTo>
                  <a:pt x="259688" y="547312"/>
                  <a:pt x="307313" y="253625"/>
                  <a:pt x="312075" y="282729"/>
                </a:cubicBezTo>
                <a:cubicBezTo>
                  <a:pt x="316837" y="311833"/>
                  <a:pt x="293554" y="689658"/>
                  <a:pt x="289850" y="733579"/>
                </a:cubicBezTo>
                <a:cubicBezTo>
                  <a:pt x="286146" y="777500"/>
                  <a:pt x="298317" y="531437"/>
                  <a:pt x="289850" y="546254"/>
                </a:cubicBezTo>
                <a:cubicBezTo>
                  <a:pt x="281383" y="561071"/>
                  <a:pt x="245929" y="782262"/>
                  <a:pt x="239050" y="822479"/>
                </a:cubicBezTo>
                <a:cubicBezTo>
                  <a:pt x="232171" y="862696"/>
                  <a:pt x="256512" y="774325"/>
                  <a:pt x="248575" y="787554"/>
                </a:cubicBezTo>
                <a:cubicBezTo>
                  <a:pt x="240638" y="800783"/>
                  <a:pt x="204125" y="857933"/>
                  <a:pt x="191425" y="901854"/>
                </a:cubicBezTo>
                <a:cubicBezTo>
                  <a:pt x="178725" y="945775"/>
                  <a:pt x="197246" y="1001337"/>
                  <a:pt x="172375" y="1051079"/>
                </a:cubicBezTo>
                <a:cubicBezTo>
                  <a:pt x="147504" y="1100821"/>
                  <a:pt x="63367" y="1157442"/>
                  <a:pt x="42200" y="1200304"/>
                </a:cubicBezTo>
                <a:cubicBezTo>
                  <a:pt x="21033" y="1243167"/>
                  <a:pt x="52254" y="1305079"/>
                  <a:pt x="45375" y="1308254"/>
                </a:cubicBezTo>
                <a:cubicBezTo>
                  <a:pt x="38496" y="1311429"/>
                  <a:pt x="-7012" y="1285500"/>
                  <a:pt x="925" y="1219354"/>
                </a:cubicBezTo>
                <a:cubicBezTo>
                  <a:pt x="8862" y="1153208"/>
                  <a:pt x="22621" y="1104525"/>
                  <a:pt x="93000" y="911379"/>
                </a:cubicBezTo>
                <a:cubicBezTo>
                  <a:pt x="163379" y="718233"/>
                  <a:pt x="407325" y="109162"/>
                  <a:pt x="445425" y="16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21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180B4A-83DD-4369-949E-32AC148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0" y="1638462"/>
            <a:ext cx="9601200" cy="9524674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2811D01-C795-4ADE-8AFB-1E5E9964072C}"/>
              </a:ext>
            </a:extLst>
          </p:cNvPr>
          <p:cNvSpPr/>
          <p:nvPr/>
        </p:nvSpPr>
        <p:spPr>
          <a:xfrm>
            <a:off x="5140323" y="5003204"/>
            <a:ext cx="904786" cy="178539"/>
          </a:xfrm>
          <a:custGeom>
            <a:avLst/>
            <a:gdLst>
              <a:gd name="connsiteX0" fmla="*/ 2 w 904786"/>
              <a:gd name="connsiteY0" fmla="*/ 170459 h 178539"/>
              <a:gd name="connsiteX1" fmla="*/ 84140 w 904786"/>
              <a:gd name="connsiteY1" fmla="*/ 152996 h 178539"/>
              <a:gd name="connsiteX2" fmla="*/ 396877 w 904786"/>
              <a:gd name="connsiteY2" fmla="*/ 41871 h 178539"/>
              <a:gd name="connsiteX3" fmla="*/ 735015 w 904786"/>
              <a:gd name="connsiteY3" fmla="*/ 95846 h 178539"/>
              <a:gd name="connsiteX4" fmla="*/ 898527 w 904786"/>
              <a:gd name="connsiteY4" fmla="*/ 178396 h 178539"/>
              <a:gd name="connsiteX5" fmla="*/ 849315 w 904786"/>
              <a:gd name="connsiteY5" fmla="*/ 113309 h 178539"/>
              <a:gd name="connsiteX6" fmla="*/ 649290 w 904786"/>
              <a:gd name="connsiteY6" fmla="*/ 22821 h 178539"/>
              <a:gd name="connsiteX7" fmla="*/ 300040 w 904786"/>
              <a:gd name="connsiteY7" fmla="*/ 8534 h 178539"/>
              <a:gd name="connsiteX8" fmla="*/ 85727 w 904786"/>
              <a:gd name="connsiteY8" fmla="*/ 135534 h 178539"/>
              <a:gd name="connsiteX9" fmla="*/ 2 w 904786"/>
              <a:gd name="connsiteY9" fmla="*/ 170459 h 1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786" h="178539">
                <a:moveTo>
                  <a:pt x="2" y="170459"/>
                </a:moveTo>
                <a:cubicBezTo>
                  <a:pt x="-263" y="173369"/>
                  <a:pt x="17994" y="174427"/>
                  <a:pt x="84140" y="152996"/>
                </a:cubicBezTo>
                <a:cubicBezTo>
                  <a:pt x="150286" y="131565"/>
                  <a:pt x="288398" y="51396"/>
                  <a:pt x="396877" y="41871"/>
                </a:cubicBezTo>
                <a:cubicBezTo>
                  <a:pt x="505356" y="32346"/>
                  <a:pt x="651407" y="73092"/>
                  <a:pt x="735015" y="95846"/>
                </a:cubicBezTo>
                <a:cubicBezTo>
                  <a:pt x="818623" y="118600"/>
                  <a:pt x="879477" y="175486"/>
                  <a:pt x="898527" y="178396"/>
                </a:cubicBezTo>
                <a:cubicBezTo>
                  <a:pt x="917577" y="181306"/>
                  <a:pt x="890854" y="139238"/>
                  <a:pt x="849315" y="113309"/>
                </a:cubicBezTo>
                <a:cubicBezTo>
                  <a:pt x="807776" y="87380"/>
                  <a:pt x="740836" y="40283"/>
                  <a:pt x="649290" y="22821"/>
                </a:cubicBezTo>
                <a:cubicBezTo>
                  <a:pt x="557744" y="5359"/>
                  <a:pt x="393967" y="-10251"/>
                  <a:pt x="300040" y="8534"/>
                </a:cubicBezTo>
                <a:cubicBezTo>
                  <a:pt x="206113" y="27319"/>
                  <a:pt x="130971" y="110928"/>
                  <a:pt x="85727" y="135534"/>
                </a:cubicBezTo>
                <a:cubicBezTo>
                  <a:pt x="40483" y="160140"/>
                  <a:pt x="267" y="167549"/>
                  <a:pt x="2" y="17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4FA6EBE-4785-4998-91BE-903D0BFF4472}"/>
              </a:ext>
            </a:extLst>
          </p:cNvPr>
          <p:cNvSpPr/>
          <p:nvPr/>
        </p:nvSpPr>
        <p:spPr>
          <a:xfrm>
            <a:off x="5136655" y="5066100"/>
            <a:ext cx="918406" cy="196500"/>
          </a:xfrm>
          <a:custGeom>
            <a:avLst/>
            <a:gdLst>
              <a:gd name="connsiteX0" fmla="*/ 495 w 918406"/>
              <a:gd name="connsiteY0" fmla="*/ 145663 h 196500"/>
              <a:gd name="connsiteX1" fmla="*/ 264020 w 918406"/>
              <a:gd name="connsiteY1" fmla="*/ 82163 h 196500"/>
              <a:gd name="connsiteX2" fmla="*/ 471983 w 918406"/>
              <a:gd name="connsiteY2" fmla="*/ 32950 h 196500"/>
              <a:gd name="connsiteX3" fmla="*/ 700583 w 918406"/>
              <a:gd name="connsiteY3" fmla="*/ 107563 h 196500"/>
              <a:gd name="connsiteX4" fmla="*/ 916483 w 918406"/>
              <a:gd name="connsiteY4" fmla="*/ 196463 h 196500"/>
              <a:gd name="connsiteX5" fmla="*/ 786308 w 918406"/>
              <a:gd name="connsiteY5" fmla="*/ 117088 h 196500"/>
              <a:gd name="connsiteX6" fmla="*/ 454520 w 918406"/>
              <a:gd name="connsiteY6" fmla="*/ 2788 h 196500"/>
              <a:gd name="connsiteX7" fmla="*/ 346570 w 918406"/>
              <a:gd name="connsiteY7" fmla="*/ 42475 h 196500"/>
              <a:gd name="connsiteX8" fmla="*/ 495 w 918406"/>
              <a:gd name="connsiteY8" fmla="*/ 145663 h 1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406" h="196500">
                <a:moveTo>
                  <a:pt x="495" y="145663"/>
                </a:moveTo>
                <a:cubicBezTo>
                  <a:pt x="-13263" y="152278"/>
                  <a:pt x="264020" y="82163"/>
                  <a:pt x="264020" y="82163"/>
                </a:cubicBezTo>
                <a:cubicBezTo>
                  <a:pt x="342601" y="63377"/>
                  <a:pt x="399223" y="28717"/>
                  <a:pt x="471983" y="32950"/>
                </a:cubicBezTo>
                <a:cubicBezTo>
                  <a:pt x="544743" y="37183"/>
                  <a:pt x="626500" y="80311"/>
                  <a:pt x="700583" y="107563"/>
                </a:cubicBezTo>
                <a:cubicBezTo>
                  <a:pt x="774666" y="134815"/>
                  <a:pt x="902196" y="194876"/>
                  <a:pt x="916483" y="196463"/>
                </a:cubicBezTo>
                <a:cubicBezTo>
                  <a:pt x="930770" y="198050"/>
                  <a:pt x="863302" y="149367"/>
                  <a:pt x="786308" y="117088"/>
                </a:cubicBezTo>
                <a:cubicBezTo>
                  <a:pt x="709314" y="84809"/>
                  <a:pt x="527810" y="15223"/>
                  <a:pt x="454520" y="2788"/>
                </a:cubicBezTo>
                <a:cubicBezTo>
                  <a:pt x="381230" y="-9648"/>
                  <a:pt x="422505" y="22367"/>
                  <a:pt x="346570" y="42475"/>
                </a:cubicBezTo>
                <a:cubicBezTo>
                  <a:pt x="270635" y="62583"/>
                  <a:pt x="14253" y="139048"/>
                  <a:pt x="495" y="145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654E1C4-0200-45E1-81A4-B4BE50A1BB45}"/>
              </a:ext>
            </a:extLst>
          </p:cNvPr>
          <p:cNvSpPr/>
          <p:nvPr/>
        </p:nvSpPr>
        <p:spPr>
          <a:xfrm>
            <a:off x="5824244" y="5164135"/>
            <a:ext cx="196482" cy="136894"/>
          </a:xfrm>
          <a:custGeom>
            <a:avLst/>
            <a:gdLst>
              <a:gd name="connsiteX0" fmla="*/ 294 w 196482"/>
              <a:gd name="connsiteY0" fmla="*/ 3 h 136894"/>
              <a:gd name="connsiteX1" fmla="*/ 70144 w 196482"/>
              <a:gd name="connsiteY1" fmla="*/ 79378 h 136894"/>
              <a:gd name="connsiteX2" fmla="*/ 157456 w 196482"/>
              <a:gd name="connsiteY2" fmla="*/ 104778 h 136894"/>
              <a:gd name="connsiteX3" fmla="*/ 193969 w 196482"/>
              <a:gd name="connsiteY3" fmla="*/ 123828 h 136894"/>
              <a:gd name="connsiteX4" fmla="*/ 170156 w 196482"/>
              <a:gd name="connsiteY4" fmla="*/ 136528 h 136894"/>
              <a:gd name="connsiteX5" fmla="*/ 193969 w 196482"/>
              <a:gd name="connsiteY5" fmla="*/ 109540 h 136894"/>
              <a:gd name="connsiteX6" fmla="*/ 97131 w 196482"/>
              <a:gd name="connsiteY6" fmla="*/ 82553 h 136894"/>
              <a:gd name="connsiteX7" fmla="*/ 294 w 196482"/>
              <a:gd name="connsiteY7" fmla="*/ 3 h 13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82" h="136894">
                <a:moveTo>
                  <a:pt x="294" y="3"/>
                </a:moveTo>
                <a:cubicBezTo>
                  <a:pt x="-4204" y="-526"/>
                  <a:pt x="43950" y="61916"/>
                  <a:pt x="70144" y="79378"/>
                </a:cubicBezTo>
                <a:cubicBezTo>
                  <a:pt x="96338" y="96840"/>
                  <a:pt x="136819" y="97370"/>
                  <a:pt x="157456" y="104778"/>
                </a:cubicBezTo>
                <a:cubicBezTo>
                  <a:pt x="178093" y="112186"/>
                  <a:pt x="191852" y="118536"/>
                  <a:pt x="193969" y="123828"/>
                </a:cubicBezTo>
                <a:cubicBezTo>
                  <a:pt x="196086" y="129120"/>
                  <a:pt x="170156" y="138909"/>
                  <a:pt x="170156" y="136528"/>
                </a:cubicBezTo>
                <a:cubicBezTo>
                  <a:pt x="170156" y="134147"/>
                  <a:pt x="206140" y="118536"/>
                  <a:pt x="193969" y="109540"/>
                </a:cubicBezTo>
                <a:cubicBezTo>
                  <a:pt x="181798" y="100544"/>
                  <a:pt x="125971" y="97370"/>
                  <a:pt x="97131" y="82553"/>
                </a:cubicBezTo>
                <a:cubicBezTo>
                  <a:pt x="68291" y="67736"/>
                  <a:pt x="4792" y="532"/>
                  <a:pt x="29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59AA6C6-7A45-41EB-9DE5-116BD208BF7D}"/>
              </a:ext>
            </a:extLst>
          </p:cNvPr>
          <p:cNvSpPr/>
          <p:nvPr/>
        </p:nvSpPr>
        <p:spPr>
          <a:xfrm>
            <a:off x="5184555" y="5225430"/>
            <a:ext cx="324259" cy="72111"/>
          </a:xfrm>
          <a:custGeom>
            <a:avLst/>
            <a:gdLst>
              <a:gd name="connsiteX0" fmla="*/ 220 w 324259"/>
              <a:gd name="connsiteY0" fmla="*/ 8558 h 72111"/>
              <a:gd name="connsiteX1" fmla="*/ 139920 w 324259"/>
              <a:gd name="connsiteY1" fmla="*/ 16495 h 72111"/>
              <a:gd name="connsiteX2" fmla="*/ 324070 w 324259"/>
              <a:gd name="connsiteY2" fmla="*/ 72058 h 72111"/>
              <a:gd name="connsiteX3" fmla="*/ 171670 w 324259"/>
              <a:gd name="connsiteY3" fmla="*/ 5383 h 72111"/>
              <a:gd name="connsiteX4" fmla="*/ 220 w 324259"/>
              <a:gd name="connsiteY4" fmla="*/ 8558 h 7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59" h="72111">
                <a:moveTo>
                  <a:pt x="220" y="8558"/>
                </a:moveTo>
                <a:cubicBezTo>
                  <a:pt x="-5072" y="10410"/>
                  <a:pt x="85945" y="5912"/>
                  <a:pt x="139920" y="16495"/>
                </a:cubicBezTo>
                <a:cubicBezTo>
                  <a:pt x="193895" y="27078"/>
                  <a:pt x="318778" y="73910"/>
                  <a:pt x="324070" y="72058"/>
                </a:cubicBezTo>
                <a:cubicBezTo>
                  <a:pt x="329362" y="70206"/>
                  <a:pt x="222205" y="18348"/>
                  <a:pt x="171670" y="5383"/>
                </a:cubicBezTo>
                <a:cubicBezTo>
                  <a:pt x="121135" y="-7582"/>
                  <a:pt x="5512" y="6706"/>
                  <a:pt x="220" y="8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8EA28DE-62CF-46B3-9EB0-E6AFF28C582E}"/>
              </a:ext>
            </a:extLst>
          </p:cNvPr>
          <p:cNvSpPr/>
          <p:nvPr/>
        </p:nvSpPr>
        <p:spPr>
          <a:xfrm>
            <a:off x="5477519" y="5262563"/>
            <a:ext cx="490001" cy="36564"/>
          </a:xfrm>
          <a:custGeom>
            <a:avLst/>
            <a:gdLst>
              <a:gd name="connsiteX0" fmla="*/ 944 w 490001"/>
              <a:gd name="connsiteY0" fmla="*/ 0 h 36564"/>
              <a:gd name="connsiteX1" fmla="*/ 247006 w 490001"/>
              <a:gd name="connsiteY1" fmla="*/ 30162 h 36564"/>
              <a:gd name="connsiteX2" fmla="*/ 402581 w 490001"/>
              <a:gd name="connsiteY2" fmla="*/ 36512 h 36564"/>
              <a:gd name="connsiteX3" fmla="*/ 480369 w 490001"/>
              <a:gd name="connsiteY3" fmla="*/ 28575 h 36564"/>
              <a:gd name="connsiteX4" fmla="*/ 485131 w 490001"/>
              <a:gd name="connsiteY4" fmla="*/ 11112 h 36564"/>
              <a:gd name="connsiteX5" fmla="*/ 447031 w 490001"/>
              <a:gd name="connsiteY5" fmla="*/ 25400 h 36564"/>
              <a:gd name="connsiteX6" fmla="*/ 343844 w 490001"/>
              <a:gd name="connsiteY6" fmla="*/ 23812 h 36564"/>
              <a:gd name="connsiteX7" fmla="*/ 944 w 490001"/>
              <a:gd name="connsiteY7" fmla="*/ 0 h 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1" h="36564">
                <a:moveTo>
                  <a:pt x="944" y="0"/>
                </a:moveTo>
                <a:cubicBezTo>
                  <a:pt x="-15196" y="1058"/>
                  <a:pt x="180066" y="24077"/>
                  <a:pt x="247006" y="30162"/>
                </a:cubicBezTo>
                <a:cubicBezTo>
                  <a:pt x="313946" y="36247"/>
                  <a:pt x="363687" y="36776"/>
                  <a:pt x="402581" y="36512"/>
                </a:cubicBezTo>
                <a:cubicBezTo>
                  <a:pt x="441475" y="36248"/>
                  <a:pt x="466611" y="32808"/>
                  <a:pt x="480369" y="28575"/>
                </a:cubicBezTo>
                <a:cubicBezTo>
                  <a:pt x="494127" y="24342"/>
                  <a:pt x="490687" y="11641"/>
                  <a:pt x="485131" y="11112"/>
                </a:cubicBezTo>
                <a:cubicBezTo>
                  <a:pt x="479575" y="10583"/>
                  <a:pt x="470579" y="23283"/>
                  <a:pt x="447031" y="25400"/>
                </a:cubicBezTo>
                <a:cubicBezTo>
                  <a:pt x="423483" y="27517"/>
                  <a:pt x="414752" y="28310"/>
                  <a:pt x="343844" y="23812"/>
                </a:cubicBezTo>
                <a:lnTo>
                  <a:pt x="9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5AE4886-485D-40BE-A341-E18A923C870E}"/>
              </a:ext>
            </a:extLst>
          </p:cNvPr>
          <p:cNvSpPr/>
          <p:nvPr/>
        </p:nvSpPr>
        <p:spPr>
          <a:xfrm>
            <a:off x="5248678" y="5112815"/>
            <a:ext cx="379441" cy="146737"/>
          </a:xfrm>
          <a:custGeom>
            <a:avLst/>
            <a:gdLst>
              <a:gd name="connsiteX0" fmla="*/ 379010 w 379441"/>
              <a:gd name="connsiteY0" fmla="*/ 523 h 146737"/>
              <a:gd name="connsiteX1" fmla="*/ 191685 w 379441"/>
              <a:gd name="connsiteY1" fmla="*/ 30685 h 146737"/>
              <a:gd name="connsiteX2" fmla="*/ 283760 w 379441"/>
              <a:gd name="connsiteY2" fmla="*/ 27510 h 146737"/>
              <a:gd name="connsiteX3" fmla="*/ 191685 w 379441"/>
              <a:gd name="connsiteY3" fmla="*/ 57673 h 146737"/>
              <a:gd name="connsiteX4" fmla="*/ 166285 w 379441"/>
              <a:gd name="connsiteY4" fmla="*/ 95773 h 146737"/>
              <a:gd name="connsiteX5" fmla="*/ 188510 w 379441"/>
              <a:gd name="connsiteY5" fmla="*/ 144985 h 146737"/>
              <a:gd name="connsiteX6" fmla="*/ 94847 w 379441"/>
              <a:gd name="connsiteY6" fmla="*/ 132285 h 146737"/>
              <a:gd name="connsiteX7" fmla="*/ 4360 w 379441"/>
              <a:gd name="connsiteY7" fmla="*/ 98948 h 146737"/>
              <a:gd name="connsiteX8" fmla="*/ 37697 w 379441"/>
              <a:gd name="connsiteY8" fmla="*/ 73548 h 146737"/>
              <a:gd name="connsiteX9" fmla="*/ 237722 w 379441"/>
              <a:gd name="connsiteY9" fmla="*/ 16398 h 146737"/>
              <a:gd name="connsiteX10" fmla="*/ 379010 w 379441"/>
              <a:gd name="connsiteY10" fmla="*/ 523 h 14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41" h="146737">
                <a:moveTo>
                  <a:pt x="379010" y="523"/>
                </a:moveTo>
                <a:cubicBezTo>
                  <a:pt x="371337" y="2904"/>
                  <a:pt x="207560" y="26187"/>
                  <a:pt x="191685" y="30685"/>
                </a:cubicBezTo>
                <a:cubicBezTo>
                  <a:pt x="175810" y="35183"/>
                  <a:pt x="283760" y="23012"/>
                  <a:pt x="283760" y="27510"/>
                </a:cubicBezTo>
                <a:cubicBezTo>
                  <a:pt x="283760" y="32008"/>
                  <a:pt x="211264" y="46296"/>
                  <a:pt x="191685" y="57673"/>
                </a:cubicBezTo>
                <a:cubicBezTo>
                  <a:pt x="172106" y="69050"/>
                  <a:pt x="166814" y="81221"/>
                  <a:pt x="166285" y="95773"/>
                </a:cubicBezTo>
                <a:cubicBezTo>
                  <a:pt x="165756" y="110325"/>
                  <a:pt x="200416" y="138900"/>
                  <a:pt x="188510" y="144985"/>
                </a:cubicBezTo>
                <a:cubicBezTo>
                  <a:pt x="176604" y="151070"/>
                  <a:pt x="125539" y="139958"/>
                  <a:pt x="94847" y="132285"/>
                </a:cubicBezTo>
                <a:cubicBezTo>
                  <a:pt x="64155" y="124612"/>
                  <a:pt x="13885" y="108737"/>
                  <a:pt x="4360" y="98948"/>
                </a:cubicBezTo>
                <a:cubicBezTo>
                  <a:pt x="-5165" y="89159"/>
                  <a:pt x="-1197" y="87306"/>
                  <a:pt x="37697" y="73548"/>
                </a:cubicBezTo>
                <a:cubicBezTo>
                  <a:pt x="76591" y="59790"/>
                  <a:pt x="185334" y="28834"/>
                  <a:pt x="237722" y="16398"/>
                </a:cubicBezTo>
                <a:cubicBezTo>
                  <a:pt x="290109" y="3963"/>
                  <a:pt x="386683" y="-1858"/>
                  <a:pt x="379010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9DA94EE-12D2-4FC0-9E5B-7BD3AC1DDB17}"/>
              </a:ext>
            </a:extLst>
          </p:cNvPr>
          <p:cNvSpPr/>
          <p:nvPr/>
        </p:nvSpPr>
        <p:spPr>
          <a:xfrm>
            <a:off x="5452547" y="5087751"/>
            <a:ext cx="348751" cy="185980"/>
          </a:xfrm>
          <a:custGeom>
            <a:avLst/>
            <a:gdLst>
              <a:gd name="connsiteX0" fmla="*/ 338653 w 348751"/>
              <a:gd name="connsiteY0" fmla="*/ 57337 h 185980"/>
              <a:gd name="connsiteX1" fmla="*/ 332303 w 348751"/>
              <a:gd name="connsiteY1" fmla="*/ 152587 h 185980"/>
              <a:gd name="connsiteX2" fmla="*/ 267216 w 348751"/>
              <a:gd name="connsiteY2" fmla="*/ 184337 h 185980"/>
              <a:gd name="connsiteX3" fmla="*/ 52903 w 348751"/>
              <a:gd name="connsiteY3" fmla="*/ 176399 h 185980"/>
              <a:gd name="connsiteX4" fmla="*/ 30678 w 348751"/>
              <a:gd name="connsiteY4" fmla="*/ 133537 h 185980"/>
              <a:gd name="connsiteX5" fmla="*/ 5278 w 348751"/>
              <a:gd name="connsiteY5" fmla="*/ 79562 h 185980"/>
              <a:gd name="connsiteX6" fmla="*/ 14803 w 348751"/>
              <a:gd name="connsiteY6" fmla="*/ 58924 h 185980"/>
              <a:gd name="connsiteX7" fmla="*/ 149741 w 348751"/>
              <a:gd name="connsiteY7" fmla="*/ 1774 h 185980"/>
              <a:gd name="connsiteX8" fmla="*/ 210066 w 348751"/>
              <a:gd name="connsiteY8" fmla="*/ 19237 h 185980"/>
              <a:gd name="connsiteX9" fmla="*/ 338653 w 348751"/>
              <a:gd name="connsiteY9" fmla="*/ 57337 h 18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51" h="185980">
                <a:moveTo>
                  <a:pt x="338653" y="57337"/>
                </a:moveTo>
                <a:cubicBezTo>
                  <a:pt x="359026" y="79562"/>
                  <a:pt x="344209" y="131420"/>
                  <a:pt x="332303" y="152587"/>
                </a:cubicBezTo>
                <a:cubicBezTo>
                  <a:pt x="320397" y="173754"/>
                  <a:pt x="313783" y="180368"/>
                  <a:pt x="267216" y="184337"/>
                </a:cubicBezTo>
                <a:cubicBezTo>
                  <a:pt x="220649" y="188306"/>
                  <a:pt x="92326" y="184866"/>
                  <a:pt x="52903" y="176399"/>
                </a:cubicBezTo>
                <a:cubicBezTo>
                  <a:pt x="13480" y="167932"/>
                  <a:pt x="38615" y="149676"/>
                  <a:pt x="30678" y="133537"/>
                </a:cubicBezTo>
                <a:cubicBezTo>
                  <a:pt x="22741" y="117398"/>
                  <a:pt x="7924" y="91997"/>
                  <a:pt x="5278" y="79562"/>
                </a:cubicBezTo>
                <a:cubicBezTo>
                  <a:pt x="2632" y="67127"/>
                  <a:pt x="-9274" y="71889"/>
                  <a:pt x="14803" y="58924"/>
                </a:cubicBezTo>
                <a:cubicBezTo>
                  <a:pt x="38880" y="45959"/>
                  <a:pt x="117197" y="8388"/>
                  <a:pt x="149741" y="1774"/>
                </a:cubicBezTo>
                <a:cubicBezTo>
                  <a:pt x="182285" y="-4840"/>
                  <a:pt x="178845" y="8389"/>
                  <a:pt x="210066" y="19237"/>
                </a:cubicBezTo>
                <a:cubicBezTo>
                  <a:pt x="241287" y="30085"/>
                  <a:pt x="318280" y="35112"/>
                  <a:pt x="338653" y="5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9E64FD2-6EB7-4FFB-AB76-F3E23D870B05}"/>
              </a:ext>
            </a:extLst>
          </p:cNvPr>
          <p:cNvSpPr/>
          <p:nvPr/>
        </p:nvSpPr>
        <p:spPr>
          <a:xfrm>
            <a:off x="5183067" y="4809531"/>
            <a:ext cx="505539" cy="53204"/>
          </a:xfrm>
          <a:custGeom>
            <a:avLst/>
            <a:gdLst>
              <a:gd name="connsiteX0" fmla="*/ 121 w 505539"/>
              <a:gd name="connsiteY0" fmla="*/ 5357 h 53204"/>
              <a:gd name="connsiteX1" fmla="*/ 343021 w 505539"/>
              <a:gd name="connsiteY1" fmla="*/ 3769 h 53204"/>
              <a:gd name="connsiteX2" fmla="*/ 504946 w 505539"/>
              <a:gd name="connsiteY2" fmla="*/ 52982 h 53204"/>
              <a:gd name="connsiteX3" fmla="*/ 382708 w 505539"/>
              <a:gd name="connsiteY3" fmla="*/ 21232 h 53204"/>
              <a:gd name="connsiteX4" fmla="*/ 121 w 505539"/>
              <a:gd name="connsiteY4" fmla="*/ 5357 h 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539" h="53204">
                <a:moveTo>
                  <a:pt x="121" y="5357"/>
                </a:moveTo>
                <a:cubicBezTo>
                  <a:pt x="-6493" y="2447"/>
                  <a:pt x="258884" y="-4169"/>
                  <a:pt x="343021" y="3769"/>
                </a:cubicBezTo>
                <a:cubicBezTo>
                  <a:pt x="427159" y="11707"/>
                  <a:pt x="498332" y="50072"/>
                  <a:pt x="504946" y="52982"/>
                </a:cubicBezTo>
                <a:cubicBezTo>
                  <a:pt x="511560" y="55892"/>
                  <a:pt x="462348" y="29434"/>
                  <a:pt x="382708" y="21232"/>
                </a:cubicBezTo>
                <a:cubicBezTo>
                  <a:pt x="303068" y="13030"/>
                  <a:pt x="6735" y="8267"/>
                  <a:pt x="121" y="5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FD33096-490E-49D8-9662-5DD48C541F06}"/>
              </a:ext>
            </a:extLst>
          </p:cNvPr>
          <p:cNvSpPr/>
          <p:nvPr/>
        </p:nvSpPr>
        <p:spPr>
          <a:xfrm>
            <a:off x="5057714" y="4629125"/>
            <a:ext cx="425652" cy="193704"/>
          </a:xfrm>
          <a:custGeom>
            <a:avLst/>
            <a:gdLst>
              <a:gd name="connsiteX0" fmla="*/ 61 w 425652"/>
              <a:gd name="connsiteY0" fmla="*/ 193700 h 193704"/>
              <a:gd name="connsiteX1" fmla="*/ 257236 w 425652"/>
              <a:gd name="connsiteY1" fmla="*/ 49238 h 193704"/>
              <a:gd name="connsiteX2" fmla="*/ 425511 w 425652"/>
              <a:gd name="connsiteY2" fmla="*/ 25 h 193704"/>
              <a:gd name="connsiteX3" fmla="*/ 281049 w 425652"/>
              <a:gd name="connsiteY3" fmla="*/ 54000 h 193704"/>
              <a:gd name="connsiteX4" fmla="*/ 61 w 425652"/>
              <a:gd name="connsiteY4" fmla="*/ 193700 h 19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52" h="193704">
                <a:moveTo>
                  <a:pt x="61" y="193700"/>
                </a:moveTo>
                <a:cubicBezTo>
                  <a:pt x="-3908" y="192906"/>
                  <a:pt x="186328" y="81517"/>
                  <a:pt x="257236" y="49238"/>
                </a:cubicBezTo>
                <a:cubicBezTo>
                  <a:pt x="328144" y="16959"/>
                  <a:pt x="421542" y="-769"/>
                  <a:pt x="425511" y="25"/>
                </a:cubicBezTo>
                <a:cubicBezTo>
                  <a:pt x="429480" y="819"/>
                  <a:pt x="349047" y="24102"/>
                  <a:pt x="281049" y="54000"/>
                </a:cubicBezTo>
                <a:cubicBezTo>
                  <a:pt x="213051" y="83898"/>
                  <a:pt x="4030" y="194494"/>
                  <a:pt x="61" y="19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C98182B-0CD8-450A-818D-C43E7502E1F7}"/>
              </a:ext>
            </a:extLst>
          </p:cNvPr>
          <p:cNvSpPr/>
          <p:nvPr/>
        </p:nvSpPr>
        <p:spPr>
          <a:xfrm>
            <a:off x="5390656" y="4665658"/>
            <a:ext cx="420889" cy="43038"/>
          </a:xfrm>
          <a:custGeom>
            <a:avLst/>
            <a:gdLst>
              <a:gd name="connsiteX0" fmla="*/ 2082 w 420889"/>
              <a:gd name="connsiteY0" fmla="*/ 42867 h 43038"/>
              <a:gd name="connsiteX1" fmla="*/ 227507 w 420889"/>
              <a:gd name="connsiteY1" fmla="*/ 15880 h 43038"/>
              <a:gd name="connsiteX2" fmla="*/ 419594 w 420889"/>
              <a:gd name="connsiteY2" fmla="*/ 38105 h 43038"/>
              <a:gd name="connsiteX3" fmla="*/ 130669 w 420889"/>
              <a:gd name="connsiteY3" fmla="*/ 5 h 43038"/>
              <a:gd name="connsiteX4" fmla="*/ 2082 w 420889"/>
              <a:gd name="connsiteY4" fmla="*/ 42867 h 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89" h="43038">
                <a:moveTo>
                  <a:pt x="2082" y="42867"/>
                </a:moveTo>
                <a:cubicBezTo>
                  <a:pt x="18222" y="45513"/>
                  <a:pt x="157922" y="16674"/>
                  <a:pt x="227507" y="15880"/>
                </a:cubicBezTo>
                <a:cubicBezTo>
                  <a:pt x="297092" y="15086"/>
                  <a:pt x="435734" y="40751"/>
                  <a:pt x="419594" y="38105"/>
                </a:cubicBezTo>
                <a:cubicBezTo>
                  <a:pt x="403454" y="35459"/>
                  <a:pt x="194433" y="-524"/>
                  <a:pt x="130669" y="5"/>
                </a:cubicBezTo>
                <a:cubicBezTo>
                  <a:pt x="66905" y="534"/>
                  <a:pt x="-14058" y="40221"/>
                  <a:pt x="2082" y="42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281DF44-2EB0-4E0E-8044-34A06CE3DCB8}"/>
              </a:ext>
            </a:extLst>
          </p:cNvPr>
          <p:cNvSpPr/>
          <p:nvPr/>
        </p:nvSpPr>
        <p:spPr>
          <a:xfrm>
            <a:off x="5655822" y="4635129"/>
            <a:ext cx="245851" cy="63474"/>
          </a:xfrm>
          <a:custGeom>
            <a:avLst/>
            <a:gdLst>
              <a:gd name="connsiteX0" fmla="*/ 3616 w 245851"/>
              <a:gd name="connsiteY0" fmla="*/ 3546 h 63474"/>
              <a:gd name="connsiteX1" fmla="*/ 65528 w 245851"/>
              <a:gd name="connsiteY1" fmla="*/ 8309 h 63474"/>
              <a:gd name="connsiteX2" fmla="*/ 243328 w 245851"/>
              <a:gd name="connsiteY2" fmla="*/ 62284 h 63474"/>
              <a:gd name="connsiteX3" fmla="*/ 159191 w 245851"/>
              <a:gd name="connsiteY3" fmla="*/ 41646 h 63474"/>
              <a:gd name="connsiteX4" fmla="*/ 3616 w 245851"/>
              <a:gd name="connsiteY4" fmla="*/ 3546 h 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51" h="63474">
                <a:moveTo>
                  <a:pt x="3616" y="3546"/>
                </a:moveTo>
                <a:cubicBezTo>
                  <a:pt x="-11994" y="-2010"/>
                  <a:pt x="25576" y="-1481"/>
                  <a:pt x="65528" y="8309"/>
                </a:cubicBezTo>
                <a:cubicBezTo>
                  <a:pt x="105480" y="18099"/>
                  <a:pt x="227718" y="56728"/>
                  <a:pt x="243328" y="62284"/>
                </a:cubicBezTo>
                <a:cubicBezTo>
                  <a:pt x="258938" y="67840"/>
                  <a:pt x="198614" y="52758"/>
                  <a:pt x="159191" y="41646"/>
                </a:cubicBezTo>
                <a:cubicBezTo>
                  <a:pt x="119768" y="30534"/>
                  <a:pt x="19226" y="9102"/>
                  <a:pt x="3616" y="3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22179C-7379-42F9-A68E-E07CF1350A9E}"/>
              </a:ext>
            </a:extLst>
          </p:cNvPr>
          <p:cNvSpPr/>
          <p:nvPr/>
        </p:nvSpPr>
        <p:spPr>
          <a:xfrm>
            <a:off x="6073740" y="4771024"/>
            <a:ext cx="140125" cy="111041"/>
          </a:xfrm>
          <a:custGeom>
            <a:avLst/>
            <a:gdLst>
              <a:gd name="connsiteX0" fmla="*/ 35 w 140125"/>
              <a:gd name="connsiteY0" fmla="*/ 1001 h 111041"/>
              <a:gd name="connsiteX1" fmla="*/ 122273 w 140125"/>
              <a:gd name="connsiteY1" fmla="*/ 59739 h 111041"/>
              <a:gd name="connsiteX2" fmla="*/ 138148 w 140125"/>
              <a:gd name="connsiteY2" fmla="*/ 110539 h 111041"/>
              <a:gd name="connsiteX3" fmla="*/ 109573 w 140125"/>
              <a:gd name="connsiteY3" fmla="*/ 27989 h 111041"/>
              <a:gd name="connsiteX4" fmla="*/ 35 w 140125"/>
              <a:gd name="connsiteY4" fmla="*/ 1001 h 1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" h="111041">
                <a:moveTo>
                  <a:pt x="35" y="1001"/>
                </a:moveTo>
                <a:cubicBezTo>
                  <a:pt x="2152" y="6293"/>
                  <a:pt x="99254" y="41483"/>
                  <a:pt x="122273" y="59739"/>
                </a:cubicBezTo>
                <a:cubicBezTo>
                  <a:pt x="145292" y="77995"/>
                  <a:pt x="140265" y="115831"/>
                  <a:pt x="138148" y="110539"/>
                </a:cubicBezTo>
                <a:cubicBezTo>
                  <a:pt x="136031" y="105247"/>
                  <a:pt x="126771" y="43600"/>
                  <a:pt x="109573" y="27989"/>
                </a:cubicBezTo>
                <a:cubicBezTo>
                  <a:pt x="92375" y="12379"/>
                  <a:pt x="-2082" y="-4291"/>
                  <a:pt x="35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1D8DEC1-CAB1-4964-ABAD-DA4064E3B95D}"/>
              </a:ext>
            </a:extLst>
          </p:cNvPr>
          <p:cNvSpPr/>
          <p:nvPr/>
        </p:nvSpPr>
        <p:spPr>
          <a:xfrm>
            <a:off x="5868940" y="4761207"/>
            <a:ext cx="209535" cy="143085"/>
          </a:xfrm>
          <a:custGeom>
            <a:avLst/>
            <a:gdLst>
              <a:gd name="connsiteX0" fmla="*/ 48 w 209535"/>
              <a:gd name="connsiteY0" fmla="*/ 2881 h 143085"/>
              <a:gd name="connsiteX1" fmla="*/ 123873 w 209535"/>
              <a:gd name="connsiteY1" fmla="*/ 45743 h 143085"/>
              <a:gd name="connsiteX2" fmla="*/ 206423 w 209535"/>
              <a:gd name="connsiteY2" fmla="*/ 142581 h 143085"/>
              <a:gd name="connsiteX3" fmla="*/ 184198 w 209535"/>
              <a:gd name="connsiteY3" fmla="*/ 80668 h 143085"/>
              <a:gd name="connsiteX4" fmla="*/ 109585 w 209535"/>
              <a:gd name="connsiteY4" fmla="*/ 12406 h 143085"/>
              <a:gd name="connsiteX5" fmla="*/ 48 w 209535"/>
              <a:gd name="connsiteY5" fmla="*/ 2881 h 14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5" h="143085">
                <a:moveTo>
                  <a:pt x="48" y="2881"/>
                </a:moveTo>
                <a:cubicBezTo>
                  <a:pt x="2429" y="8437"/>
                  <a:pt x="89477" y="22460"/>
                  <a:pt x="123873" y="45743"/>
                </a:cubicBezTo>
                <a:cubicBezTo>
                  <a:pt x="158269" y="69026"/>
                  <a:pt x="196369" y="136760"/>
                  <a:pt x="206423" y="142581"/>
                </a:cubicBezTo>
                <a:cubicBezTo>
                  <a:pt x="216477" y="148402"/>
                  <a:pt x="200338" y="102364"/>
                  <a:pt x="184198" y="80668"/>
                </a:cubicBezTo>
                <a:cubicBezTo>
                  <a:pt x="168058" y="58972"/>
                  <a:pt x="135250" y="25370"/>
                  <a:pt x="109585" y="12406"/>
                </a:cubicBezTo>
                <a:cubicBezTo>
                  <a:pt x="83920" y="-558"/>
                  <a:pt x="-2333" y="-2675"/>
                  <a:pt x="48" y="2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417D375-04BB-4B4F-8CEC-A80AD0F701B6}"/>
              </a:ext>
            </a:extLst>
          </p:cNvPr>
          <p:cNvSpPr/>
          <p:nvPr/>
        </p:nvSpPr>
        <p:spPr>
          <a:xfrm>
            <a:off x="5211657" y="4840668"/>
            <a:ext cx="306817" cy="63207"/>
          </a:xfrm>
          <a:custGeom>
            <a:avLst/>
            <a:gdLst>
              <a:gd name="connsiteX0" fmla="*/ 106 w 306817"/>
              <a:gd name="connsiteY0" fmla="*/ 4382 h 63207"/>
              <a:gd name="connsiteX1" fmla="*/ 185843 w 306817"/>
              <a:gd name="connsiteY1" fmla="*/ 18670 h 63207"/>
              <a:gd name="connsiteX2" fmla="*/ 306493 w 306817"/>
              <a:gd name="connsiteY2" fmla="*/ 63120 h 63207"/>
              <a:gd name="connsiteX3" fmla="*/ 212831 w 306817"/>
              <a:gd name="connsiteY3" fmla="*/ 5970 h 63207"/>
              <a:gd name="connsiteX4" fmla="*/ 106 w 306817"/>
              <a:gd name="connsiteY4" fmla="*/ 4382 h 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17" h="63207">
                <a:moveTo>
                  <a:pt x="106" y="4382"/>
                </a:moveTo>
                <a:cubicBezTo>
                  <a:pt x="-4392" y="6499"/>
                  <a:pt x="134778" y="8880"/>
                  <a:pt x="185843" y="18670"/>
                </a:cubicBezTo>
                <a:cubicBezTo>
                  <a:pt x="236908" y="28460"/>
                  <a:pt x="301995" y="65237"/>
                  <a:pt x="306493" y="63120"/>
                </a:cubicBezTo>
                <a:cubicBezTo>
                  <a:pt x="310991" y="61003"/>
                  <a:pt x="268129" y="17083"/>
                  <a:pt x="212831" y="5970"/>
                </a:cubicBezTo>
                <a:cubicBezTo>
                  <a:pt x="157533" y="-5143"/>
                  <a:pt x="4604" y="2265"/>
                  <a:pt x="106" y="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C4A7054-802C-4A6C-9711-18AEB620FA5A}"/>
              </a:ext>
            </a:extLst>
          </p:cNvPr>
          <p:cNvSpPr/>
          <p:nvPr/>
        </p:nvSpPr>
        <p:spPr>
          <a:xfrm>
            <a:off x="5712553" y="4863981"/>
            <a:ext cx="346044" cy="129207"/>
          </a:xfrm>
          <a:custGeom>
            <a:avLst/>
            <a:gdLst>
              <a:gd name="connsiteX0" fmla="*/ 860 w 346044"/>
              <a:gd name="connsiteY0" fmla="*/ 119 h 129207"/>
              <a:gd name="connsiteX1" fmla="*/ 115160 w 346044"/>
              <a:gd name="connsiteY1" fmla="*/ 35044 h 129207"/>
              <a:gd name="connsiteX2" fmla="*/ 154847 w 346044"/>
              <a:gd name="connsiteY2" fmla="*/ 63619 h 129207"/>
              <a:gd name="connsiteX3" fmla="*/ 237397 w 346044"/>
              <a:gd name="connsiteY3" fmla="*/ 81082 h 129207"/>
              <a:gd name="connsiteX4" fmla="*/ 345347 w 346044"/>
              <a:gd name="connsiteY4" fmla="*/ 128707 h 129207"/>
              <a:gd name="connsiteX5" fmla="*/ 181835 w 346044"/>
              <a:gd name="connsiteY5" fmla="*/ 47744 h 129207"/>
              <a:gd name="connsiteX6" fmla="*/ 860 w 346044"/>
              <a:gd name="connsiteY6" fmla="*/ 119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044" h="129207">
                <a:moveTo>
                  <a:pt x="860" y="119"/>
                </a:moveTo>
                <a:cubicBezTo>
                  <a:pt x="-10252" y="-1998"/>
                  <a:pt x="89496" y="24461"/>
                  <a:pt x="115160" y="35044"/>
                </a:cubicBezTo>
                <a:cubicBezTo>
                  <a:pt x="140825" y="45627"/>
                  <a:pt x="134474" y="55946"/>
                  <a:pt x="154847" y="63619"/>
                </a:cubicBezTo>
                <a:cubicBezTo>
                  <a:pt x="175220" y="71292"/>
                  <a:pt x="205647" y="70234"/>
                  <a:pt x="237397" y="81082"/>
                </a:cubicBezTo>
                <a:cubicBezTo>
                  <a:pt x="269147" y="91930"/>
                  <a:pt x="354607" y="134263"/>
                  <a:pt x="345347" y="128707"/>
                </a:cubicBezTo>
                <a:cubicBezTo>
                  <a:pt x="336087" y="123151"/>
                  <a:pt x="233429" y="69440"/>
                  <a:pt x="181835" y="47744"/>
                </a:cubicBezTo>
                <a:cubicBezTo>
                  <a:pt x="130241" y="26048"/>
                  <a:pt x="11972" y="2236"/>
                  <a:pt x="86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CA59CD4-C3F6-4422-BF0B-C5A6447CAA61}"/>
              </a:ext>
            </a:extLst>
          </p:cNvPr>
          <p:cNvSpPr/>
          <p:nvPr/>
        </p:nvSpPr>
        <p:spPr>
          <a:xfrm>
            <a:off x="6873721" y="5167745"/>
            <a:ext cx="698938" cy="238380"/>
          </a:xfrm>
          <a:custGeom>
            <a:avLst/>
            <a:gdLst>
              <a:gd name="connsiteX0" fmla="*/ 154 w 698938"/>
              <a:gd name="connsiteY0" fmla="*/ 88468 h 238380"/>
              <a:gd name="connsiteX1" fmla="*/ 131917 w 698938"/>
              <a:gd name="connsiteY1" fmla="*/ 59893 h 238380"/>
              <a:gd name="connsiteX2" fmla="*/ 376392 w 698938"/>
              <a:gd name="connsiteY2" fmla="*/ 36080 h 238380"/>
              <a:gd name="connsiteX3" fmla="*/ 541492 w 698938"/>
              <a:gd name="connsiteY3" fmla="*/ 91643 h 238380"/>
              <a:gd name="connsiteX4" fmla="*/ 689129 w 698938"/>
              <a:gd name="connsiteY4" fmla="*/ 231343 h 238380"/>
              <a:gd name="connsiteX5" fmla="*/ 681192 w 698938"/>
              <a:gd name="connsiteY5" fmla="*/ 207530 h 238380"/>
              <a:gd name="connsiteX6" fmla="*/ 649442 w 698938"/>
              <a:gd name="connsiteY6" fmla="*/ 120218 h 238380"/>
              <a:gd name="connsiteX7" fmla="*/ 492279 w 698938"/>
              <a:gd name="connsiteY7" fmla="*/ 36080 h 238380"/>
              <a:gd name="connsiteX8" fmla="*/ 103342 w 698938"/>
              <a:gd name="connsiteY8" fmla="*/ 1155 h 238380"/>
              <a:gd name="connsiteX9" fmla="*/ 35079 w 698938"/>
              <a:gd name="connsiteY9" fmla="*/ 12268 h 238380"/>
              <a:gd name="connsiteX10" fmla="*/ 155729 w 698938"/>
              <a:gd name="connsiteY10" fmla="*/ 50368 h 238380"/>
              <a:gd name="connsiteX11" fmla="*/ 154 w 698938"/>
              <a:gd name="connsiteY11" fmla="*/ 88468 h 2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938" h="238380">
                <a:moveTo>
                  <a:pt x="154" y="88468"/>
                </a:moveTo>
                <a:cubicBezTo>
                  <a:pt x="-3815" y="90055"/>
                  <a:pt x="69211" y="68624"/>
                  <a:pt x="131917" y="59893"/>
                </a:cubicBezTo>
                <a:cubicBezTo>
                  <a:pt x="194623" y="51162"/>
                  <a:pt x="308129" y="30788"/>
                  <a:pt x="376392" y="36080"/>
                </a:cubicBezTo>
                <a:cubicBezTo>
                  <a:pt x="444655" y="41372"/>
                  <a:pt x="489369" y="59099"/>
                  <a:pt x="541492" y="91643"/>
                </a:cubicBezTo>
                <a:cubicBezTo>
                  <a:pt x="593615" y="124187"/>
                  <a:pt x="665846" y="212029"/>
                  <a:pt x="689129" y="231343"/>
                </a:cubicBezTo>
                <a:cubicBezTo>
                  <a:pt x="712412" y="250658"/>
                  <a:pt x="687806" y="226051"/>
                  <a:pt x="681192" y="207530"/>
                </a:cubicBezTo>
                <a:cubicBezTo>
                  <a:pt x="674578" y="189009"/>
                  <a:pt x="680928" y="148793"/>
                  <a:pt x="649442" y="120218"/>
                </a:cubicBezTo>
                <a:cubicBezTo>
                  <a:pt x="617957" y="91643"/>
                  <a:pt x="583296" y="55924"/>
                  <a:pt x="492279" y="36080"/>
                </a:cubicBezTo>
                <a:cubicBezTo>
                  <a:pt x="401262" y="16236"/>
                  <a:pt x="179542" y="5124"/>
                  <a:pt x="103342" y="1155"/>
                </a:cubicBezTo>
                <a:cubicBezTo>
                  <a:pt x="27142" y="-2814"/>
                  <a:pt x="26348" y="4066"/>
                  <a:pt x="35079" y="12268"/>
                </a:cubicBezTo>
                <a:cubicBezTo>
                  <a:pt x="43810" y="20470"/>
                  <a:pt x="161285" y="38726"/>
                  <a:pt x="155729" y="50368"/>
                </a:cubicBezTo>
                <a:cubicBezTo>
                  <a:pt x="150173" y="62010"/>
                  <a:pt x="4123" y="86881"/>
                  <a:pt x="154" y="88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15716D3-7477-42DC-ABE9-E4F806F8ECFF}"/>
              </a:ext>
            </a:extLst>
          </p:cNvPr>
          <p:cNvSpPr/>
          <p:nvPr/>
        </p:nvSpPr>
        <p:spPr>
          <a:xfrm>
            <a:off x="6805573" y="5240923"/>
            <a:ext cx="778007" cy="232891"/>
          </a:xfrm>
          <a:custGeom>
            <a:avLst/>
            <a:gdLst>
              <a:gd name="connsiteX0" fmla="*/ 40 w 778007"/>
              <a:gd name="connsiteY0" fmla="*/ 115302 h 232891"/>
              <a:gd name="connsiteX1" fmla="*/ 296902 w 778007"/>
              <a:gd name="connsiteY1" fmla="*/ 20052 h 232891"/>
              <a:gd name="connsiteX2" fmla="*/ 514390 w 778007"/>
              <a:gd name="connsiteY2" fmla="*/ 47040 h 232891"/>
              <a:gd name="connsiteX3" fmla="*/ 668377 w 778007"/>
              <a:gd name="connsiteY3" fmla="*/ 139115 h 232891"/>
              <a:gd name="connsiteX4" fmla="*/ 742990 w 778007"/>
              <a:gd name="connsiteY4" fmla="*/ 210552 h 232891"/>
              <a:gd name="connsiteX5" fmla="*/ 776327 w 778007"/>
              <a:gd name="connsiteY5" fmla="*/ 229602 h 232891"/>
              <a:gd name="connsiteX6" fmla="*/ 693777 w 778007"/>
              <a:gd name="connsiteY6" fmla="*/ 151815 h 232891"/>
              <a:gd name="connsiteX7" fmla="*/ 565190 w 778007"/>
              <a:gd name="connsiteY7" fmla="*/ 56565 h 232891"/>
              <a:gd name="connsiteX8" fmla="*/ 317540 w 778007"/>
              <a:gd name="connsiteY8" fmla="*/ 1002 h 232891"/>
              <a:gd name="connsiteX9" fmla="*/ 40 w 778007"/>
              <a:gd name="connsiteY9" fmla="*/ 115302 h 2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7" h="232891">
                <a:moveTo>
                  <a:pt x="40" y="115302"/>
                </a:moveTo>
                <a:cubicBezTo>
                  <a:pt x="-3400" y="118477"/>
                  <a:pt x="211177" y="31429"/>
                  <a:pt x="296902" y="20052"/>
                </a:cubicBezTo>
                <a:cubicBezTo>
                  <a:pt x="382627" y="8675"/>
                  <a:pt x="452478" y="27196"/>
                  <a:pt x="514390" y="47040"/>
                </a:cubicBezTo>
                <a:cubicBezTo>
                  <a:pt x="576303" y="66884"/>
                  <a:pt x="630277" y="111863"/>
                  <a:pt x="668377" y="139115"/>
                </a:cubicBezTo>
                <a:cubicBezTo>
                  <a:pt x="706477" y="166367"/>
                  <a:pt x="724998" y="195471"/>
                  <a:pt x="742990" y="210552"/>
                </a:cubicBezTo>
                <a:cubicBezTo>
                  <a:pt x="760982" y="225633"/>
                  <a:pt x="784529" y="239392"/>
                  <a:pt x="776327" y="229602"/>
                </a:cubicBezTo>
                <a:cubicBezTo>
                  <a:pt x="768125" y="219813"/>
                  <a:pt x="728966" y="180654"/>
                  <a:pt x="693777" y="151815"/>
                </a:cubicBezTo>
                <a:cubicBezTo>
                  <a:pt x="658588" y="122976"/>
                  <a:pt x="627896" y="81700"/>
                  <a:pt x="565190" y="56565"/>
                </a:cubicBezTo>
                <a:cubicBezTo>
                  <a:pt x="502484" y="31429"/>
                  <a:pt x="414907" y="-6671"/>
                  <a:pt x="317540" y="1002"/>
                </a:cubicBezTo>
                <a:cubicBezTo>
                  <a:pt x="220173" y="8675"/>
                  <a:pt x="3480" y="112127"/>
                  <a:pt x="40" y="115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B18FA8D-C30E-42C8-92A6-520298048F06}"/>
              </a:ext>
            </a:extLst>
          </p:cNvPr>
          <p:cNvSpPr/>
          <p:nvPr/>
        </p:nvSpPr>
        <p:spPr>
          <a:xfrm>
            <a:off x="7310267" y="5291133"/>
            <a:ext cx="297466" cy="184229"/>
          </a:xfrm>
          <a:custGeom>
            <a:avLst/>
            <a:gdLst>
              <a:gd name="connsiteX0" fmla="*/ 171 w 297466"/>
              <a:gd name="connsiteY0" fmla="*/ 5 h 184229"/>
              <a:gd name="connsiteX1" fmla="*/ 111296 w 297466"/>
              <a:gd name="connsiteY1" fmla="*/ 100017 h 184229"/>
              <a:gd name="connsiteX2" fmla="*/ 119233 w 297466"/>
              <a:gd name="connsiteY2" fmla="*/ 123830 h 184229"/>
              <a:gd name="connsiteX3" fmla="*/ 166858 w 297466"/>
              <a:gd name="connsiteY3" fmla="*/ 158755 h 184229"/>
              <a:gd name="connsiteX4" fmla="*/ 297033 w 297466"/>
              <a:gd name="connsiteY4" fmla="*/ 184155 h 184229"/>
              <a:gd name="connsiteX5" fmla="*/ 206546 w 297466"/>
              <a:gd name="connsiteY5" fmla="*/ 150817 h 184229"/>
              <a:gd name="connsiteX6" fmla="*/ 139871 w 297466"/>
              <a:gd name="connsiteY6" fmla="*/ 104780 h 184229"/>
              <a:gd name="connsiteX7" fmla="*/ 171 w 297466"/>
              <a:gd name="connsiteY7" fmla="*/ 5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66" h="184229">
                <a:moveTo>
                  <a:pt x="171" y="5"/>
                </a:moveTo>
                <a:cubicBezTo>
                  <a:pt x="-4591" y="-789"/>
                  <a:pt x="91452" y="79380"/>
                  <a:pt x="111296" y="100017"/>
                </a:cubicBezTo>
                <a:cubicBezTo>
                  <a:pt x="131140" y="120654"/>
                  <a:pt x="109973" y="114040"/>
                  <a:pt x="119233" y="123830"/>
                </a:cubicBezTo>
                <a:cubicBezTo>
                  <a:pt x="128493" y="133620"/>
                  <a:pt x="137225" y="148701"/>
                  <a:pt x="166858" y="158755"/>
                </a:cubicBezTo>
                <a:cubicBezTo>
                  <a:pt x="196491" y="168809"/>
                  <a:pt x="290418" y="185478"/>
                  <a:pt x="297033" y="184155"/>
                </a:cubicBezTo>
                <a:cubicBezTo>
                  <a:pt x="303648" y="182832"/>
                  <a:pt x="232740" y="164046"/>
                  <a:pt x="206546" y="150817"/>
                </a:cubicBezTo>
                <a:cubicBezTo>
                  <a:pt x="180352" y="137588"/>
                  <a:pt x="172679" y="128593"/>
                  <a:pt x="139871" y="104780"/>
                </a:cubicBezTo>
                <a:cubicBezTo>
                  <a:pt x="107063" y="80967"/>
                  <a:pt x="4933" y="799"/>
                  <a:pt x="1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06BF6A9-2FF8-4A68-B627-5EF641C9C0A3}"/>
              </a:ext>
            </a:extLst>
          </p:cNvPr>
          <p:cNvSpPr/>
          <p:nvPr/>
        </p:nvSpPr>
        <p:spPr>
          <a:xfrm>
            <a:off x="7164848" y="5386261"/>
            <a:ext cx="240870" cy="56453"/>
          </a:xfrm>
          <a:custGeom>
            <a:avLst/>
            <a:gdLst>
              <a:gd name="connsiteX0" fmla="*/ 1127 w 240870"/>
              <a:gd name="connsiteY0" fmla="*/ 44577 h 56453"/>
              <a:gd name="connsiteX1" fmla="*/ 69390 w 240870"/>
              <a:gd name="connsiteY1" fmla="*/ 55689 h 56453"/>
              <a:gd name="connsiteX2" fmla="*/ 166227 w 240870"/>
              <a:gd name="connsiteY2" fmla="*/ 54102 h 56453"/>
              <a:gd name="connsiteX3" fmla="*/ 202740 w 240870"/>
              <a:gd name="connsiteY3" fmla="*/ 42989 h 56453"/>
              <a:gd name="connsiteX4" fmla="*/ 240840 w 240870"/>
              <a:gd name="connsiteY4" fmla="*/ 127 h 56453"/>
              <a:gd name="connsiteX5" fmla="*/ 196390 w 240870"/>
              <a:gd name="connsiteY5" fmla="*/ 30289 h 56453"/>
              <a:gd name="connsiteX6" fmla="*/ 124952 w 240870"/>
              <a:gd name="connsiteY6" fmla="*/ 44577 h 56453"/>
              <a:gd name="connsiteX7" fmla="*/ 1127 w 240870"/>
              <a:gd name="connsiteY7" fmla="*/ 44577 h 5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870" h="56453">
                <a:moveTo>
                  <a:pt x="1127" y="44577"/>
                </a:moveTo>
                <a:cubicBezTo>
                  <a:pt x="-8133" y="46429"/>
                  <a:pt x="41873" y="54102"/>
                  <a:pt x="69390" y="55689"/>
                </a:cubicBezTo>
                <a:cubicBezTo>
                  <a:pt x="96907" y="57276"/>
                  <a:pt x="144002" y="56219"/>
                  <a:pt x="166227" y="54102"/>
                </a:cubicBezTo>
                <a:cubicBezTo>
                  <a:pt x="188452" y="51985"/>
                  <a:pt x="190305" y="51985"/>
                  <a:pt x="202740" y="42989"/>
                </a:cubicBezTo>
                <a:cubicBezTo>
                  <a:pt x="215176" y="33993"/>
                  <a:pt x="241898" y="2244"/>
                  <a:pt x="240840" y="127"/>
                </a:cubicBezTo>
                <a:cubicBezTo>
                  <a:pt x="239782" y="-1990"/>
                  <a:pt x="215705" y="22881"/>
                  <a:pt x="196390" y="30289"/>
                </a:cubicBezTo>
                <a:cubicBezTo>
                  <a:pt x="177075" y="37697"/>
                  <a:pt x="153792" y="42196"/>
                  <a:pt x="124952" y="44577"/>
                </a:cubicBezTo>
                <a:cubicBezTo>
                  <a:pt x="96112" y="46958"/>
                  <a:pt x="10387" y="42725"/>
                  <a:pt x="1127" y="44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A654D92-0CC2-4D28-9E53-18E18DE1C65E}"/>
              </a:ext>
            </a:extLst>
          </p:cNvPr>
          <p:cNvSpPr/>
          <p:nvPr/>
        </p:nvSpPr>
        <p:spPr>
          <a:xfrm>
            <a:off x="6876997" y="5310187"/>
            <a:ext cx="162160" cy="93041"/>
          </a:xfrm>
          <a:custGeom>
            <a:avLst/>
            <a:gdLst>
              <a:gd name="connsiteX0" fmla="*/ 161978 w 162160"/>
              <a:gd name="connsiteY0" fmla="*/ 1 h 93041"/>
              <a:gd name="connsiteX1" fmla="*/ 34978 w 162160"/>
              <a:gd name="connsiteY1" fmla="*/ 57151 h 93041"/>
              <a:gd name="connsiteX2" fmla="*/ 103241 w 162160"/>
              <a:gd name="connsiteY2" fmla="*/ 87313 h 93041"/>
              <a:gd name="connsiteX3" fmla="*/ 90541 w 162160"/>
              <a:gd name="connsiteY3" fmla="*/ 90488 h 93041"/>
              <a:gd name="connsiteX4" fmla="*/ 1641 w 162160"/>
              <a:gd name="connsiteY4" fmla="*/ 58738 h 93041"/>
              <a:gd name="connsiteX5" fmla="*/ 161978 w 162160"/>
              <a:gd name="connsiteY5" fmla="*/ 1 h 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93041">
                <a:moveTo>
                  <a:pt x="161978" y="1"/>
                </a:moveTo>
                <a:cubicBezTo>
                  <a:pt x="167534" y="-264"/>
                  <a:pt x="44767" y="42599"/>
                  <a:pt x="34978" y="57151"/>
                </a:cubicBezTo>
                <a:cubicBezTo>
                  <a:pt x="25189" y="71703"/>
                  <a:pt x="93981" y="81757"/>
                  <a:pt x="103241" y="87313"/>
                </a:cubicBezTo>
                <a:cubicBezTo>
                  <a:pt x="112501" y="92869"/>
                  <a:pt x="107474" y="95250"/>
                  <a:pt x="90541" y="90488"/>
                </a:cubicBezTo>
                <a:cubicBezTo>
                  <a:pt x="73608" y="85726"/>
                  <a:pt x="-12911" y="73290"/>
                  <a:pt x="1641" y="58738"/>
                </a:cubicBezTo>
                <a:cubicBezTo>
                  <a:pt x="16193" y="44186"/>
                  <a:pt x="156422" y="266"/>
                  <a:pt x="1619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7AE1BD3-B76A-455B-A09A-16E08EB0EFEB}"/>
              </a:ext>
            </a:extLst>
          </p:cNvPr>
          <p:cNvSpPr/>
          <p:nvPr/>
        </p:nvSpPr>
        <p:spPr>
          <a:xfrm>
            <a:off x="6761134" y="5349830"/>
            <a:ext cx="363592" cy="96985"/>
          </a:xfrm>
          <a:custGeom>
            <a:avLst/>
            <a:gdLst>
              <a:gd name="connsiteX0" fmla="*/ 29 w 363592"/>
              <a:gd name="connsiteY0" fmla="*/ 45 h 96985"/>
              <a:gd name="connsiteX1" fmla="*/ 171479 w 363592"/>
              <a:gd name="connsiteY1" fmla="*/ 65133 h 96985"/>
              <a:gd name="connsiteX2" fmla="*/ 363566 w 363592"/>
              <a:gd name="connsiteY2" fmla="*/ 96883 h 96985"/>
              <a:gd name="connsiteX3" fmla="*/ 184179 w 363592"/>
              <a:gd name="connsiteY3" fmla="*/ 55608 h 96985"/>
              <a:gd name="connsiteX4" fmla="*/ 29 w 363592"/>
              <a:gd name="connsiteY4" fmla="*/ 45 h 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92" h="96985">
                <a:moveTo>
                  <a:pt x="29" y="45"/>
                </a:moveTo>
                <a:cubicBezTo>
                  <a:pt x="-2088" y="1633"/>
                  <a:pt x="110890" y="48993"/>
                  <a:pt x="171479" y="65133"/>
                </a:cubicBezTo>
                <a:cubicBezTo>
                  <a:pt x="232069" y="81273"/>
                  <a:pt x="361449" y="98471"/>
                  <a:pt x="363566" y="96883"/>
                </a:cubicBezTo>
                <a:cubicBezTo>
                  <a:pt x="365683" y="95295"/>
                  <a:pt x="242387" y="72277"/>
                  <a:pt x="184179" y="55608"/>
                </a:cubicBezTo>
                <a:cubicBezTo>
                  <a:pt x="125971" y="38939"/>
                  <a:pt x="2146" y="-1543"/>
                  <a:pt x="2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50D80F7-B676-400F-89EA-D3B26338047E}"/>
              </a:ext>
            </a:extLst>
          </p:cNvPr>
          <p:cNvSpPr/>
          <p:nvPr/>
        </p:nvSpPr>
        <p:spPr>
          <a:xfrm>
            <a:off x="6827833" y="5348187"/>
            <a:ext cx="360862" cy="91072"/>
          </a:xfrm>
          <a:custGeom>
            <a:avLst/>
            <a:gdLst>
              <a:gd name="connsiteX0" fmla="*/ 5 w 360862"/>
              <a:gd name="connsiteY0" fmla="*/ 101 h 91072"/>
              <a:gd name="connsiteX1" fmla="*/ 190505 w 360862"/>
              <a:gd name="connsiteY1" fmla="*/ 44551 h 91072"/>
              <a:gd name="connsiteX2" fmla="*/ 360367 w 360862"/>
              <a:gd name="connsiteY2" fmla="*/ 90588 h 91072"/>
              <a:gd name="connsiteX3" fmla="*/ 246067 w 360862"/>
              <a:gd name="connsiteY3" fmla="*/ 69951 h 91072"/>
              <a:gd name="connsiteX4" fmla="*/ 184155 w 360862"/>
              <a:gd name="connsiteY4" fmla="*/ 57251 h 91072"/>
              <a:gd name="connsiteX5" fmla="*/ 5 w 360862"/>
              <a:gd name="connsiteY5" fmla="*/ 101 h 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862" h="91072">
                <a:moveTo>
                  <a:pt x="5" y="101"/>
                </a:moveTo>
                <a:cubicBezTo>
                  <a:pt x="1063" y="-2016"/>
                  <a:pt x="130445" y="29470"/>
                  <a:pt x="190505" y="44551"/>
                </a:cubicBezTo>
                <a:cubicBezTo>
                  <a:pt x="250565" y="59632"/>
                  <a:pt x="351107" y="86355"/>
                  <a:pt x="360367" y="90588"/>
                </a:cubicBezTo>
                <a:cubicBezTo>
                  <a:pt x="369627" y="94821"/>
                  <a:pt x="246067" y="69951"/>
                  <a:pt x="246067" y="69951"/>
                </a:cubicBezTo>
                <a:cubicBezTo>
                  <a:pt x="216698" y="64395"/>
                  <a:pt x="224636" y="69422"/>
                  <a:pt x="184155" y="57251"/>
                </a:cubicBezTo>
                <a:cubicBezTo>
                  <a:pt x="143674" y="45080"/>
                  <a:pt x="-1053" y="2218"/>
                  <a:pt x="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285EC16-4120-4566-9B6C-10973BC21E98}"/>
              </a:ext>
            </a:extLst>
          </p:cNvPr>
          <p:cNvSpPr/>
          <p:nvPr/>
        </p:nvSpPr>
        <p:spPr>
          <a:xfrm>
            <a:off x="7022740" y="5250002"/>
            <a:ext cx="335981" cy="198497"/>
          </a:xfrm>
          <a:custGeom>
            <a:avLst/>
            <a:gdLst>
              <a:gd name="connsiteX0" fmla="*/ 19410 w 335981"/>
              <a:gd name="connsiteY0" fmla="*/ 20498 h 198497"/>
              <a:gd name="connsiteX1" fmla="*/ 3535 w 335981"/>
              <a:gd name="connsiteY1" fmla="*/ 101461 h 198497"/>
              <a:gd name="connsiteX2" fmla="*/ 55923 w 335981"/>
              <a:gd name="connsiteY2" fmla="*/ 155436 h 198497"/>
              <a:gd name="connsiteX3" fmla="*/ 263885 w 335981"/>
              <a:gd name="connsiteY3" fmla="*/ 198298 h 198497"/>
              <a:gd name="connsiteX4" fmla="*/ 316273 w 335981"/>
              <a:gd name="connsiteY4" fmla="*/ 137973 h 198497"/>
              <a:gd name="connsiteX5" fmla="*/ 335323 w 335981"/>
              <a:gd name="connsiteY5" fmla="*/ 52248 h 198497"/>
              <a:gd name="connsiteX6" fmla="*/ 295635 w 335981"/>
              <a:gd name="connsiteY6" fmla="*/ 31611 h 198497"/>
              <a:gd name="connsiteX7" fmla="*/ 136885 w 335981"/>
              <a:gd name="connsiteY7" fmla="*/ 1448 h 198497"/>
              <a:gd name="connsiteX8" fmla="*/ 19410 w 335981"/>
              <a:gd name="connsiteY8" fmla="*/ 20498 h 1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" h="198497">
                <a:moveTo>
                  <a:pt x="19410" y="20498"/>
                </a:moveTo>
                <a:cubicBezTo>
                  <a:pt x="-2815" y="37167"/>
                  <a:pt x="-2550" y="78971"/>
                  <a:pt x="3535" y="101461"/>
                </a:cubicBezTo>
                <a:cubicBezTo>
                  <a:pt x="9620" y="123951"/>
                  <a:pt x="12531" y="139297"/>
                  <a:pt x="55923" y="155436"/>
                </a:cubicBezTo>
                <a:cubicBezTo>
                  <a:pt x="99315" y="171575"/>
                  <a:pt x="220493" y="201208"/>
                  <a:pt x="263885" y="198298"/>
                </a:cubicBezTo>
                <a:cubicBezTo>
                  <a:pt x="307277" y="195388"/>
                  <a:pt x="304367" y="162315"/>
                  <a:pt x="316273" y="137973"/>
                </a:cubicBezTo>
                <a:cubicBezTo>
                  <a:pt x="328179" y="113631"/>
                  <a:pt x="338763" y="69975"/>
                  <a:pt x="335323" y="52248"/>
                </a:cubicBezTo>
                <a:cubicBezTo>
                  <a:pt x="331883" y="34521"/>
                  <a:pt x="328708" y="40078"/>
                  <a:pt x="295635" y="31611"/>
                </a:cubicBezTo>
                <a:cubicBezTo>
                  <a:pt x="262562" y="23144"/>
                  <a:pt x="182658" y="6210"/>
                  <a:pt x="136885" y="1448"/>
                </a:cubicBezTo>
                <a:cubicBezTo>
                  <a:pt x="91112" y="-3315"/>
                  <a:pt x="41635" y="3829"/>
                  <a:pt x="19410" y="2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AAE5D7A0-C868-4C3D-93E6-7BCBF40820B0}"/>
              </a:ext>
            </a:extLst>
          </p:cNvPr>
          <p:cNvSpPr/>
          <p:nvPr/>
        </p:nvSpPr>
        <p:spPr>
          <a:xfrm>
            <a:off x="7169150" y="530436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CAB616D-19CF-4BFB-9A45-3C53D3DCFB78}"/>
              </a:ext>
            </a:extLst>
          </p:cNvPr>
          <p:cNvSpPr/>
          <p:nvPr/>
        </p:nvSpPr>
        <p:spPr>
          <a:xfrm>
            <a:off x="5604934" y="515831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52CCDC-D8A9-4D4A-A699-28C0E38819C0}"/>
              </a:ext>
            </a:extLst>
          </p:cNvPr>
          <p:cNvSpPr/>
          <p:nvPr/>
        </p:nvSpPr>
        <p:spPr>
          <a:xfrm>
            <a:off x="6649867" y="4808413"/>
            <a:ext cx="297640" cy="117780"/>
          </a:xfrm>
          <a:custGeom>
            <a:avLst/>
            <a:gdLst>
              <a:gd name="connsiteX0" fmla="*/ 171 w 297640"/>
              <a:gd name="connsiteY0" fmla="*/ 9650 h 117780"/>
              <a:gd name="connsiteX1" fmla="*/ 66846 w 297640"/>
              <a:gd name="connsiteY1" fmla="*/ 90612 h 117780"/>
              <a:gd name="connsiteX2" fmla="*/ 125583 w 297640"/>
              <a:gd name="connsiteY2" fmla="*/ 103312 h 117780"/>
              <a:gd name="connsiteX3" fmla="*/ 77958 w 297640"/>
              <a:gd name="connsiteY3" fmla="*/ 28700 h 117780"/>
              <a:gd name="connsiteX4" fmla="*/ 190671 w 297640"/>
              <a:gd name="connsiteY4" fmla="*/ 117600 h 117780"/>
              <a:gd name="connsiteX5" fmla="*/ 152571 w 297640"/>
              <a:gd name="connsiteY5" fmla="*/ 125 h 117780"/>
              <a:gd name="connsiteX6" fmla="*/ 170033 w 297640"/>
              <a:gd name="connsiteY6" fmla="*/ 93787 h 117780"/>
              <a:gd name="connsiteX7" fmla="*/ 201783 w 297640"/>
              <a:gd name="connsiteY7" fmla="*/ 36637 h 117780"/>
              <a:gd name="connsiteX8" fmla="*/ 297033 w 297640"/>
              <a:gd name="connsiteY8" fmla="*/ 22350 h 117780"/>
              <a:gd name="connsiteX9" fmla="*/ 150983 w 297640"/>
              <a:gd name="connsiteY9" fmla="*/ 58862 h 117780"/>
              <a:gd name="connsiteX10" fmla="*/ 152571 w 297640"/>
              <a:gd name="connsiteY10" fmla="*/ 98550 h 117780"/>
              <a:gd name="connsiteX11" fmla="*/ 87483 w 297640"/>
              <a:gd name="connsiteY11" fmla="*/ 74737 h 117780"/>
              <a:gd name="connsiteX12" fmla="*/ 171 w 297640"/>
              <a:gd name="connsiteY12" fmla="*/ 9650 h 1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640" h="117780">
                <a:moveTo>
                  <a:pt x="171" y="9650"/>
                </a:moveTo>
                <a:cubicBezTo>
                  <a:pt x="-3269" y="12296"/>
                  <a:pt x="45944" y="75002"/>
                  <a:pt x="66846" y="90612"/>
                </a:cubicBezTo>
                <a:cubicBezTo>
                  <a:pt x="87748" y="106222"/>
                  <a:pt x="123731" y="113630"/>
                  <a:pt x="125583" y="103312"/>
                </a:cubicBezTo>
                <a:cubicBezTo>
                  <a:pt x="127435" y="92994"/>
                  <a:pt x="67110" y="26319"/>
                  <a:pt x="77958" y="28700"/>
                </a:cubicBezTo>
                <a:cubicBezTo>
                  <a:pt x="88806" y="31081"/>
                  <a:pt x="178235" y="122363"/>
                  <a:pt x="190671" y="117600"/>
                </a:cubicBezTo>
                <a:cubicBezTo>
                  <a:pt x="203107" y="112837"/>
                  <a:pt x="156011" y="4094"/>
                  <a:pt x="152571" y="125"/>
                </a:cubicBezTo>
                <a:cubicBezTo>
                  <a:pt x="149131" y="-3844"/>
                  <a:pt x="161831" y="87702"/>
                  <a:pt x="170033" y="93787"/>
                </a:cubicBezTo>
                <a:cubicBezTo>
                  <a:pt x="178235" y="99872"/>
                  <a:pt x="180616" y="48543"/>
                  <a:pt x="201783" y="36637"/>
                </a:cubicBezTo>
                <a:cubicBezTo>
                  <a:pt x="222950" y="24731"/>
                  <a:pt x="305500" y="18646"/>
                  <a:pt x="297033" y="22350"/>
                </a:cubicBezTo>
                <a:cubicBezTo>
                  <a:pt x="288566" y="26054"/>
                  <a:pt x="175060" y="46162"/>
                  <a:pt x="150983" y="58862"/>
                </a:cubicBezTo>
                <a:cubicBezTo>
                  <a:pt x="126906" y="71562"/>
                  <a:pt x="163154" y="95904"/>
                  <a:pt x="152571" y="98550"/>
                </a:cubicBezTo>
                <a:cubicBezTo>
                  <a:pt x="141988" y="101196"/>
                  <a:pt x="111825" y="85849"/>
                  <a:pt x="87483" y="74737"/>
                </a:cubicBezTo>
                <a:cubicBezTo>
                  <a:pt x="63141" y="63625"/>
                  <a:pt x="3611" y="7004"/>
                  <a:pt x="171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D4B3534-2B1A-412D-B010-42F7901D2B37}"/>
              </a:ext>
            </a:extLst>
          </p:cNvPr>
          <p:cNvSpPr/>
          <p:nvPr/>
        </p:nvSpPr>
        <p:spPr>
          <a:xfrm>
            <a:off x="6789732" y="4914760"/>
            <a:ext cx="470278" cy="130258"/>
          </a:xfrm>
          <a:custGeom>
            <a:avLst/>
            <a:gdLst>
              <a:gd name="connsiteX0" fmla="*/ 101606 w 470278"/>
              <a:gd name="connsiteY0" fmla="*/ 140 h 130258"/>
              <a:gd name="connsiteX1" fmla="*/ 203206 w 470278"/>
              <a:gd name="connsiteY1" fmla="*/ 84278 h 130258"/>
              <a:gd name="connsiteX2" fmla="*/ 6 w 470278"/>
              <a:gd name="connsiteY2" fmla="*/ 128728 h 130258"/>
              <a:gd name="connsiteX3" fmla="*/ 195268 w 470278"/>
              <a:gd name="connsiteY3" fmla="*/ 120790 h 130258"/>
              <a:gd name="connsiteX4" fmla="*/ 458793 w 470278"/>
              <a:gd name="connsiteY4" fmla="*/ 114440 h 130258"/>
              <a:gd name="connsiteX5" fmla="*/ 396881 w 470278"/>
              <a:gd name="connsiteY5" fmla="*/ 111265 h 130258"/>
              <a:gd name="connsiteX6" fmla="*/ 161931 w 470278"/>
              <a:gd name="connsiteY6" fmla="*/ 111265 h 130258"/>
              <a:gd name="connsiteX7" fmla="*/ 252418 w 470278"/>
              <a:gd name="connsiteY7" fmla="*/ 65228 h 130258"/>
              <a:gd name="connsiteX8" fmla="*/ 101606 w 470278"/>
              <a:gd name="connsiteY8" fmla="*/ 140 h 13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278" h="130258">
                <a:moveTo>
                  <a:pt x="101606" y="140"/>
                </a:moveTo>
                <a:cubicBezTo>
                  <a:pt x="93404" y="3315"/>
                  <a:pt x="220139" y="62847"/>
                  <a:pt x="203206" y="84278"/>
                </a:cubicBezTo>
                <a:cubicBezTo>
                  <a:pt x="186273" y="105709"/>
                  <a:pt x="1329" y="122643"/>
                  <a:pt x="6" y="128728"/>
                </a:cubicBezTo>
                <a:cubicBezTo>
                  <a:pt x="-1317" y="134813"/>
                  <a:pt x="195268" y="120790"/>
                  <a:pt x="195268" y="120790"/>
                </a:cubicBezTo>
                <a:lnTo>
                  <a:pt x="458793" y="114440"/>
                </a:lnTo>
                <a:cubicBezTo>
                  <a:pt x="492395" y="112853"/>
                  <a:pt x="446358" y="111794"/>
                  <a:pt x="396881" y="111265"/>
                </a:cubicBezTo>
                <a:cubicBezTo>
                  <a:pt x="347404" y="110736"/>
                  <a:pt x="186008" y="118938"/>
                  <a:pt x="161931" y="111265"/>
                </a:cubicBezTo>
                <a:cubicBezTo>
                  <a:pt x="137854" y="103592"/>
                  <a:pt x="264060" y="81897"/>
                  <a:pt x="252418" y="65228"/>
                </a:cubicBezTo>
                <a:cubicBezTo>
                  <a:pt x="240776" y="48559"/>
                  <a:pt x="109808" y="-3035"/>
                  <a:pt x="10160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3BCBA8-AD2F-433E-BB24-38E4420E0783}"/>
              </a:ext>
            </a:extLst>
          </p:cNvPr>
          <p:cNvSpPr/>
          <p:nvPr/>
        </p:nvSpPr>
        <p:spPr>
          <a:xfrm>
            <a:off x="6941045" y="4852977"/>
            <a:ext cx="542936" cy="35351"/>
          </a:xfrm>
          <a:custGeom>
            <a:avLst/>
            <a:gdLst>
              <a:gd name="connsiteX0" fmla="*/ 59830 w 542936"/>
              <a:gd name="connsiteY0" fmla="*/ 11 h 35351"/>
              <a:gd name="connsiteX1" fmla="*/ 248743 w 542936"/>
              <a:gd name="connsiteY1" fmla="*/ 17473 h 35351"/>
              <a:gd name="connsiteX2" fmla="*/ 382093 w 542936"/>
              <a:gd name="connsiteY2" fmla="*/ 4773 h 35351"/>
              <a:gd name="connsiteX3" fmla="*/ 540843 w 542936"/>
              <a:gd name="connsiteY3" fmla="*/ 34936 h 35351"/>
              <a:gd name="connsiteX4" fmla="*/ 261443 w 542936"/>
              <a:gd name="connsiteY4" fmla="*/ 22236 h 35351"/>
              <a:gd name="connsiteX5" fmla="*/ 10618 w 542936"/>
              <a:gd name="connsiteY5" fmla="*/ 20648 h 35351"/>
              <a:gd name="connsiteX6" fmla="*/ 59830 w 542936"/>
              <a:gd name="connsiteY6" fmla="*/ 11 h 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936" h="35351">
                <a:moveTo>
                  <a:pt x="59830" y="11"/>
                </a:moveTo>
                <a:cubicBezTo>
                  <a:pt x="99517" y="-518"/>
                  <a:pt x="195033" y="16679"/>
                  <a:pt x="248743" y="17473"/>
                </a:cubicBezTo>
                <a:cubicBezTo>
                  <a:pt x="302453" y="18267"/>
                  <a:pt x="333410" y="1863"/>
                  <a:pt x="382093" y="4773"/>
                </a:cubicBezTo>
                <a:cubicBezTo>
                  <a:pt x="430776" y="7683"/>
                  <a:pt x="560951" y="32026"/>
                  <a:pt x="540843" y="34936"/>
                </a:cubicBezTo>
                <a:cubicBezTo>
                  <a:pt x="520735" y="37846"/>
                  <a:pt x="349814" y="24617"/>
                  <a:pt x="261443" y="22236"/>
                </a:cubicBezTo>
                <a:cubicBezTo>
                  <a:pt x="173072" y="19855"/>
                  <a:pt x="10618" y="20648"/>
                  <a:pt x="10618" y="20648"/>
                </a:cubicBezTo>
                <a:cubicBezTo>
                  <a:pt x="-19545" y="20119"/>
                  <a:pt x="20143" y="540"/>
                  <a:pt x="598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7FBCD1E-9E0A-45C5-A59D-82BC1A0D01CC}"/>
              </a:ext>
            </a:extLst>
          </p:cNvPr>
          <p:cNvSpPr/>
          <p:nvPr/>
        </p:nvSpPr>
        <p:spPr>
          <a:xfrm>
            <a:off x="7319775" y="4909855"/>
            <a:ext cx="300811" cy="94323"/>
          </a:xfrm>
          <a:custGeom>
            <a:avLst/>
            <a:gdLst>
              <a:gd name="connsiteX0" fmla="*/ 188 w 300811"/>
              <a:gd name="connsiteY0" fmla="*/ 3458 h 94323"/>
              <a:gd name="connsiteX1" fmla="*/ 211325 w 300811"/>
              <a:gd name="connsiteY1" fmla="*/ 36795 h 94323"/>
              <a:gd name="connsiteX2" fmla="*/ 300225 w 300811"/>
              <a:gd name="connsiteY2" fmla="*/ 93945 h 94323"/>
              <a:gd name="connsiteX3" fmla="*/ 246250 w 300811"/>
              <a:gd name="connsiteY3" fmla="*/ 59020 h 94323"/>
              <a:gd name="connsiteX4" fmla="*/ 174813 w 300811"/>
              <a:gd name="connsiteY4" fmla="*/ 8220 h 94323"/>
              <a:gd name="connsiteX5" fmla="*/ 188 w 300811"/>
              <a:gd name="connsiteY5" fmla="*/ 3458 h 9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11" h="94323">
                <a:moveTo>
                  <a:pt x="188" y="3458"/>
                </a:moveTo>
                <a:cubicBezTo>
                  <a:pt x="6273" y="8220"/>
                  <a:pt x="161319" y="21714"/>
                  <a:pt x="211325" y="36795"/>
                </a:cubicBezTo>
                <a:cubicBezTo>
                  <a:pt x="261331" y="51876"/>
                  <a:pt x="294404" y="90241"/>
                  <a:pt x="300225" y="93945"/>
                </a:cubicBezTo>
                <a:cubicBezTo>
                  <a:pt x="306046" y="97649"/>
                  <a:pt x="267152" y="73308"/>
                  <a:pt x="246250" y="59020"/>
                </a:cubicBezTo>
                <a:cubicBezTo>
                  <a:pt x="225348" y="44733"/>
                  <a:pt x="212648" y="18803"/>
                  <a:pt x="174813" y="8220"/>
                </a:cubicBezTo>
                <a:cubicBezTo>
                  <a:pt x="136978" y="-2363"/>
                  <a:pt x="-5897" y="-1304"/>
                  <a:pt x="188" y="3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7A1DB1F-20F2-46E4-B82E-DAC715103445}"/>
              </a:ext>
            </a:extLst>
          </p:cNvPr>
          <p:cNvSpPr/>
          <p:nvPr/>
        </p:nvSpPr>
        <p:spPr>
          <a:xfrm>
            <a:off x="7192957" y="5000797"/>
            <a:ext cx="379459" cy="53959"/>
          </a:xfrm>
          <a:custGeom>
            <a:avLst/>
            <a:gdLst>
              <a:gd name="connsiteX0" fmla="*/ 6 w 379459"/>
              <a:gd name="connsiteY0" fmla="*/ 1416 h 53959"/>
              <a:gd name="connsiteX1" fmla="*/ 287343 w 379459"/>
              <a:gd name="connsiteY1" fmla="*/ 22053 h 53959"/>
              <a:gd name="connsiteX2" fmla="*/ 379418 w 379459"/>
              <a:gd name="connsiteY2" fmla="*/ 53803 h 53959"/>
              <a:gd name="connsiteX3" fmla="*/ 279406 w 379459"/>
              <a:gd name="connsiteY3" fmla="*/ 7766 h 53959"/>
              <a:gd name="connsiteX4" fmla="*/ 6 w 379459"/>
              <a:gd name="connsiteY4" fmla="*/ 1416 h 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59" h="53959">
                <a:moveTo>
                  <a:pt x="6" y="1416"/>
                </a:moveTo>
                <a:cubicBezTo>
                  <a:pt x="1329" y="3797"/>
                  <a:pt x="224108" y="13322"/>
                  <a:pt x="287343" y="22053"/>
                </a:cubicBezTo>
                <a:cubicBezTo>
                  <a:pt x="350578" y="30784"/>
                  <a:pt x="380741" y="56184"/>
                  <a:pt x="379418" y="53803"/>
                </a:cubicBezTo>
                <a:cubicBezTo>
                  <a:pt x="378095" y="51422"/>
                  <a:pt x="343171" y="16762"/>
                  <a:pt x="279406" y="7766"/>
                </a:cubicBezTo>
                <a:cubicBezTo>
                  <a:pt x="215642" y="-1230"/>
                  <a:pt x="-1317" y="-965"/>
                  <a:pt x="6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60DF9B9-29CB-4CC7-9672-AF30D344EA58}"/>
              </a:ext>
            </a:extLst>
          </p:cNvPr>
          <p:cNvSpPr/>
          <p:nvPr/>
        </p:nvSpPr>
        <p:spPr>
          <a:xfrm>
            <a:off x="7282338" y="5044409"/>
            <a:ext cx="346056" cy="99016"/>
          </a:xfrm>
          <a:custGeom>
            <a:avLst/>
            <a:gdLst>
              <a:gd name="connsiteX0" fmla="*/ 2700 w 346056"/>
              <a:gd name="connsiteY0" fmla="*/ 666 h 99016"/>
              <a:gd name="connsiteX1" fmla="*/ 85250 w 346056"/>
              <a:gd name="connsiteY1" fmla="*/ 3841 h 99016"/>
              <a:gd name="connsiteX2" fmla="*/ 223362 w 346056"/>
              <a:gd name="connsiteY2" fmla="*/ 21304 h 99016"/>
              <a:gd name="connsiteX3" fmla="*/ 328137 w 346056"/>
              <a:gd name="connsiteY3" fmla="*/ 60991 h 99016"/>
              <a:gd name="connsiteX4" fmla="*/ 299562 w 346056"/>
              <a:gd name="connsiteY4" fmla="*/ 84804 h 99016"/>
              <a:gd name="connsiteX5" fmla="*/ 234475 w 346056"/>
              <a:gd name="connsiteY5" fmla="*/ 97504 h 99016"/>
              <a:gd name="connsiteX6" fmla="*/ 345600 w 346056"/>
              <a:gd name="connsiteY6" fmla="*/ 49879 h 99016"/>
              <a:gd name="connsiteX7" fmla="*/ 183675 w 346056"/>
              <a:gd name="connsiteY7" fmla="*/ 13366 h 99016"/>
              <a:gd name="connsiteX8" fmla="*/ 2700 w 346056"/>
              <a:gd name="connsiteY8" fmla="*/ 666 h 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56" h="99016">
                <a:moveTo>
                  <a:pt x="2700" y="666"/>
                </a:moveTo>
                <a:cubicBezTo>
                  <a:pt x="-13704" y="-921"/>
                  <a:pt x="48473" y="401"/>
                  <a:pt x="85250" y="3841"/>
                </a:cubicBezTo>
                <a:cubicBezTo>
                  <a:pt x="122027" y="7281"/>
                  <a:pt x="182881" y="11779"/>
                  <a:pt x="223362" y="21304"/>
                </a:cubicBezTo>
                <a:cubicBezTo>
                  <a:pt x="263843" y="30829"/>
                  <a:pt x="315437" y="50408"/>
                  <a:pt x="328137" y="60991"/>
                </a:cubicBezTo>
                <a:cubicBezTo>
                  <a:pt x="340837" y="71574"/>
                  <a:pt x="315172" y="78719"/>
                  <a:pt x="299562" y="84804"/>
                </a:cubicBezTo>
                <a:cubicBezTo>
                  <a:pt x="283952" y="90889"/>
                  <a:pt x="226802" y="103325"/>
                  <a:pt x="234475" y="97504"/>
                </a:cubicBezTo>
                <a:cubicBezTo>
                  <a:pt x="242148" y="91683"/>
                  <a:pt x="354067" y="63902"/>
                  <a:pt x="345600" y="49879"/>
                </a:cubicBezTo>
                <a:cubicBezTo>
                  <a:pt x="337133" y="35856"/>
                  <a:pt x="239238" y="20510"/>
                  <a:pt x="183675" y="13366"/>
                </a:cubicBezTo>
                <a:cubicBezTo>
                  <a:pt x="128113" y="6222"/>
                  <a:pt x="19104" y="2253"/>
                  <a:pt x="2700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8A8C7977-805A-4EB8-93A7-8063C108D01C}"/>
              </a:ext>
            </a:extLst>
          </p:cNvPr>
          <p:cNvSpPr/>
          <p:nvPr/>
        </p:nvSpPr>
        <p:spPr>
          <a:xfrm>
            <a:off x="7302474" y="4827550"/>
            <a:ext cx="268638" cy="106500"/>
          </a:xfrm>
          <a:custGeom>
            <a:avLst/>
            <a:gdLst>
              <a:gd name="connsiteX0" fmla="*/ 26 w 268638"/>
              <a:gd name="connsiteY0" fmla="*/ 38 h 106500"/>
              <a:gd name="connsiteX1" fmla="*/ 215926 w 268638"/>
              <a:gd name="connsiteY1" fmla="*/ 63538 h 106500"/>
              <a:gd name="connsiteX2" fmla="*/ 268314 w 268638"/>
              <a:gd name="connsiteY2" fmla="*/ 106400 h 106500"/>
              <a:gd name="connsiteX3" fmla="*/ 201639 w 268638"/>
              <a:gd name="connsiteY3" fmla="*/ 73063 h 106500"/>
              <a:gd name="connsiteX4" fmla="*/ 26 w 268638"/>
              <a:gd name="connsiteY4" fmla="*/ 38 h 1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38" h="106500">
                <a:moveTo>
                  <a:pt x="26" y="38"/>
                </a:moveTo>
                <a:cubicBezTo>
                  <a:pt x="2407" y="-1550"/>
                  <a:pt x="171211" y="45811"/>
                  <a:pt x="215926" y="63538"/>
                </a:cubicBezTo>
                <a:cubicBezTo>
                  <a:pt x="260641" y="81265"/>
                  <a:pt x="270695" y="104813"/>
                  <a:pt x="268314" y="106400"/>
                </a:cubicBezTo>
                <a:cubicBezTo>
                  <a:pt x="265933" y="107988"/>
                  <a:pt x="245031" y="90525"/>
                  <a:pt x="201639" y="73063"/>
                </a:cubicBezTo>
                <a:cubicBezTo>
                  <a:pt x="158247" y="55601"/>
                  <a:pt x="-2355" y="1626"/>
                  <a:pt x="2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F572BC4-9B1E-4248-9A27-32C8CD618B7A}"/>
              </a:ext>
            </a:extLst>
          </p:cNvPr>
          <p:cNvSpPr/>
          <p:nvPr/>
        </p:nvSpPr>
        <p:spPr>
          <a:xfrm>
            <a:off x="7623885" y="5002088"/>
            <a:ext cx="112766" cy="174768"/>
          </a:xfrm>
          <a:custGeom>
            <a:avLst/>
            <a:gdLst>
              <a:gd name="connsiteX0" fmla="*/ 7228 w 112766"/>
              <a:gd name="connsiteY0" fmla="*/ 125 h 174768"/>
              <a:gd name="connsiteX1" fmla="*/ 102478 w 112766"/>
              <a:gd name="connsiteY1" fmla="*/ 157287 h 174768"/>
              <a:gd name="connsiteX2" fmla="*/ 102478 w 112766"/>
              <a:gd name="connsiteY2" fmla="*/ 166812 h 174768"/>
              <a:gd name="connsiteX3" fmla="*/ 34215 w 112766"/>
              <a:gd name="connsiteY3" fmla="*/ 120775 h 174768"/>
              <a:gd name="connsiteX4" fmla="*/ 878 w 112766"/>
              <a:gd name="connsiteY4" fmla="*/ 120775 h 174768"/>
              <a:gd name="connsiteX5" fmla="*/ 67553 w 112766"/>
              <a:gd name="connsiteY5" fmla="*/ 130300 h 174768"/>
              <a:gd name="connsiteX6" fmla="*/ 7228 w 112766"/>
              <a:gd name="connsiteY6" fmla="*/ 125 h 17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66" h="174768">
                <a:moveTo>
                  <a:pt x="7228" y="125"/>
                </a:moveTo>
                <a:cubicBezTo>
                  <a:pt x="13049" y="4623"/>
                  <a:pt x="86603" y="129506"/>
                  <a:pt x="102478" y="157287"/>
                </a:cubicBezTo>
                <a:cubicBezTo>
                  <a:pt x="118353" y="185068"/>
                  <a:pt x="113855" y="172897"/>
                  <a:pt x="102478" y="166812"/>
                </a:cubicBezTo>
                <a:cubicBezTo>
                  <a:pt x="91101" y="160727"/>
                  <a:pt x="51148" y="128448"/>
                  <a:pt x="34215" y="120775"/>
                </a:cubicBezTo>
                <a:cubicBezTo>
                  <a:pt x="17282" y="113102"/>
                  <a:pt x="-4678" y="119188"/>
                  <a:pt x="878" y="120775"/>
                </a:cubicBezTo>
                <a:cubicBezTo>
                  <a:pt x="6434" y="122362"/>
                  <a:pt x="63584" y="146969"/>
                  <a:pt x="67553" y="130300"/>
                </a:cubicBezTo>
                <a:cubicBezTo>
                  <a:pt x="71522" y="113631"/>
                  <a:pt x="1407" y="-4373"/>
                  <a:pt x="722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FC89E4-11D5-4601-8BCB-8EE12220A1F0}"/>
              </a:ext>
            </a:extLst>
          </p:cNvPr>
          <p:cNvSpPr/>
          <p:nvPr/>
        </p:nvSpPr>
        <p:spPr>
          <a:xfrm>
            <a:off x="6560739" y="5111523"/>
            <a:ext cx="155935" cy="337818"/>
          </a:xfrm>
          <a:custGeom>
            <a:avLst/>
            <a:gdLst>
              <a:gd name="connsiteX0" fmla="*/ 155444 w 155935"/>
              <a:gd name="connsiteY0" fmla="*/ 227 h 337818"/>
              <a:gd name="connsiteX1" fmla="*/ 51728 w 155935"/>
              <a:gd name="connsiteY1" fmla="*/ 103944 h 337818"/>
              <a:gd name="connsiteX2" fmla="*/ 53844 w 155935"/>
              <a:gd name="connsiteY2" fmla="*/ 190727 h 337818"/>
              <a:gd name="connsiteX3" fmla="*/ 89828 w 155935"/>
              <a:gd name="connsiteY3" fmla="*/ 336777 h 337818"/>
              <a:gd name="connsiteX4" fmla="*/ 66544 w 155935"/>
              <a:gd name="connsiteY4" fmla="*/ 249994 h 337818"/>
              <a:gd name="connsiteX5" fmla="*/ 3044 w 155935"/>
              <a:gd name="connsiteY5" fmla="*/ 133577 h 337818"/>
              <a:gd name="connsiteX6" fmla="*/ 155444 w 155935"/>
              <a:gd name="connsiteY6" fmla="*/ 227 h 33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35" h="337818">
                <a:moveTo>
                  <a:pt x="155444" y="227"/>
                </a:moveTo>
                <a:cubicBezTo>
                  <a:pt x="163558" y="-4712"/>
                  <a:pt x="68661" y="72194"/>
                  <a:pt x="51728" y="103944"/>
                </a:cubicBezTo>
                <a:cubicBezTo>
                  <a:pt x="34795" y="135694"/>
                  <a:pt x="47494" y="151922"/>
                  <a:pt x="53844" y="190727"/>
                </a:cubicBezTo>
                <a:cubicBezTo>
                  <a:pt x="60194" y="229532"/>
                  <a:pt x="87711" y="326899"/>
                  <a:pt x="89828" y="336777"/>
                </a:cubicBezTo>
                <a:cubicBezTo>
                  <a:pt x="91945" y="346655"/>
                  <a:pt x="81008" y="283861"/>
                  <a:pt x="66544" y="249994"/>
                </a:cubicBezTo>
                <a:cubicBezTo>
                  <a:pt x="52080" y="216127"/>
                  <a:pt x="-14948" y="174499"/>
                  <a:pt x="3044" y="133577"/>
                </a:cubicBezTo>
                <a:cubicBezTo>
                  <a:pt x="21036" y="92655"/>
                  <a:pt x="147330" y="5166"/>
                  <a:pt x="155444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3A8BF22-C4A2-4D4F-96FC-F70C05534286}"/>
              </a:ext>
            </a:extLst>
          </p:cNvPr>
          <p:cNvSpPr/>
          <p:nvPr/>
        </p:nvSpPr>
        <p:spPr>
          <a:xfrm>
            <a:off x="6228677" y="5154023"/>
            <a:ext cx="189072" cy="216192"/>
          </a:xfrm>
          <a:custGeom>
            <a:avLst/>
            <a:gdLst>
              <a:gd name="connsiteX0" fmla="*/ 189056 w 189072"/>
              <a:gd name="connsiteY0" fmla="*/ 60 h 216192"/>
              <a:gd name="connsiteX1" fmla="*/ 70523 w 189072"/>
              <a:gd name="connsiteY1" fmla="*/ 108010 h 216192"/>
              <a:gd name="connsiteX2" fmla="*/ 673 w 189072"/>
              <a:gd name="connsiteY2" fmla="*/ 215960 h 216192"/>
              <a:gd name="connsiteX3" fmla="*/ 36656 w 189072"/>
              <a:gd name="connsiteY3" fmla="*/ 135527 h 216192"/>
              <a:gd name="connsiteX4" fmla="*/ 62056 w 189072"/>
              <a:gd name="connsiteY4" fmla="*/ 93194 h 216192"/>
              <a:gd name="connsiteX5" fmla="*/ 189056 w 189072"/>
              <a:gd name="connsiteY5" fmla="*/ 60 h 2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72" h="216192">
                <a:moveTo>
                  <a:pt x="189056" y="60"/>
                </a:moveTo>
                <a:cubicBezTo>
                  <a:pt x="190467" y="2529"/>
                  <a:pt x="101920" y="72027"/>
                  <a:pt x="70523" y="108010"/>
                </a:cubicBezTo>
                <a:cubicBezTo>
                  <a:pt x="39126" y="143993"/>
                  <a:pt x="6317" y="211374"/>
                  <a:pt x="673" y="215960"/>
                </a:cubicBezTo>
                <a:cubicBezTo>
                  <a:pt x="-4972" y="220546"/>
                  <a:pt x="26426" y="155988"/>
                  <a:pt x="36656" y="135527"/>
                </a:cubicBezTo>
                <a:cubicBezTo>
                  <a:pt x="46886" y="115066"/>
                  <a:pt x="31717" y="115066"/>
                  <a:pt x="62056" y="93194"/>
                </a:cubicBezTo>
                <a:cubicBezTo>
                  <a:pt x="92395" y="71322"/>
                  <a:pt x="187645" y="-2409"/>
                  <a:pt x="1890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1008589-7708-464E-A0AA-613031885B5F}"/>
              </a:ext>
            </a:extLst>
          </p:cNvPr>
          <p:cNvSpPr/>
          <p:nvPr/>
        </p:nvSpPr>
        <p:spPr>
          <a:xfrm>
            <a:off x="6315041" y="5312816"/>
            <a:ext cx="66786" cy="310810"/>
          </a:xfrm>
          <a:custGeom>
            <a:avLst/>
            <a:gdLst>
              <a:gd name="connsiteX0" fmla="*/ 56126 w 66786"/>
              <a:gd name="connsiteY0" fmla="*/ 17 h 310810"/>
              <a:gd name="connsiteX1" fmla="*/ 18026 w 66786"/>
              <a:gd name="connsiteY1" fmla="*/ 184167 h 310810"/>
              <a:gd name="connsiteX2" fmla="*/ 66709 w 66786"/>
              <a:gd name="connsiteY2" fmla="*/ 309051 h 310810"/>
              <a:gd name="connsiteX3" fmla="*/ 28609 w 66786"/>
              <a:gd name="connsiteY3" fmla="*/ 251901 h 310810"/>
              <a:gd name="connsiteX4" fmla="*/ 1092 w 66786"/>
              <a:gd name="connsiteY4" fmla="*/ 173584 h 310810"/>
              <a:gd name="connsiteX5" fmla="*/ 56126 w 66786"/>
              <a:gd name="connsiteY5" fmla="*/ 17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6" h="310810">
                <a:moveTo>
                  <a:pt x="56126" y="17"/>
                </a:moveTo>
                <a:cubicBezTo>
                  <a:pt x="58948" y="1781"/>
                  <a:pt x="16262" y="132661"/>
                  <a:pt x="18026" y="184167"/>
                </a:cubicBezTo>
                <a:cubicBezTo>
                  <a:pt x="19790" y="235673"/>
                  <a:pt x="64945" y="297762"/>
                  <a:pt x="66709" y="309051"/>
                </a:cubicBezTo>
                <a:cubicBezTo>
                  <a:pt x="68473" y="320340"/>
                  <a:pt x="39545" y="274479"/>
                  <a:pt x="28609" y="251901"/>
                </a:cubicBezTo>
                <a:cubicBezTo>
                  <a:pt x="17673" y="229323"/>
                  <a:pt x="-5258" y="215212"/>
                  <a:pt x="1092" y="173584"/>
                </a:cubicBezTo>
                <a:cubicBezTo>
                  <a:pt x="7442" y="131956"/>
                  <a:pt x="53304" y="-1747"/>
                  <a:pt x="5612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41C72D4-CA29-43BE-BC70-E86D4CCAE09C}"/>
              </a:ext>
            </a:extLst>
          </p:cNvPr>
          <p:cNvSpPr/>
          <p:nvPr/>
        </p:nvSpPr>
        <p:spPr>
          <a:xfrm>
            <a:off x="6512722" y="5206986"/>
            <a:ext cx="66202" cy="448938"/>
          </a:xfrm>
          <a:custGeom>
            <a:avLst/>
            <a:gdLst>
              <a:gd name="connsiteX0" fmla="*/ 29895 w 66202"/>
              <a:gd name="connsiteY0" fmla="*/ 14 h 448938"/>
              <a:gd name="connsiteX1" fmla="*/ 25661 w 66202"/>
              <a:gd name="connsiteY1" fmla="*/ 222264 h 448938"/>
              <a:gd name="connsiteX2" fmla="*/ 65878 w 66202"/>
              <a:gd name="connsiteY2" fmla="*/ 361964 h 448938"/>
              <a:gd name="connsiteX3" fmla="*/ 261 w 66202"/>
              <a:gd name="connsiteY3" fmla="*/ 448747 h 448938"/>
              <a:gd name="connsiteX4" fmla="*/ 42595 w 66202"/>
              <a:gd name="connsiteY4" fmla="*/ 383131 h 448938"/>
              <a:gd name="connsiteX5" fmla="*/ 34128 w 66202"/>
              <a:gd name="connsiteY5" fmla="*/ 311164 h 448938"/>
              <a:gd name="connsiteX6" fmla="*/ 23545 w 66202"/>
              <a:gd name="connsiteY6" fmla="*/ 232847 h 448938"/>
              <a:gd name="connsiteX7" fmla="*/ 29895 w 66202"/>
              <a:gd name="connsiteY7" fmla="*/ 14 h 4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02" h="448938">
                <a:moveTo>
                  <a:pt x="29895" y="14"/>
                </a:moveTo>
                <a:cubicBezTo>
                  <a:pt x="30248" y="-1750"/>
                  <a:pt x="19664" y="161939"/>
                  <a:pt x="25661" y="222264"/>
                </a:cubicBezTo>
                <a:cubicBezTo>
                  <a:pt x="31658" y="282589"/>
                  <a:pt x="70111" y="324217"/>
                  <a:pt x="65878" y="361964"/>
                </a:cubicBezTo>
                <a:cubicBezTo>
                  <a:pt x="61645" y="399711"/>
                  <a:pt x="4141" y="445219"/>
                  <a:pt x="261" y="448747"/>
                </a:cubicBezTo>
                <a:cubicBezTo>
                  <a:pt x="-3619" y="452275"/>
                  <a:pt x="36950" y="406062"/>
                  <a:pt x="42595" y="383131"/>
                </a:cubicBezTo>
                <a:cubicBezTo>
                  <a:pt x="48240" y="360200"/>
                  <a:pt x="37303" y="336211"/>
                  <a:pt x="34128" y="311164"/>
                </a:cubicBezTo>
                <a:cubicBezTo>
                  <a:pt x="30953" y="286117"/>
                  <a:pt x="24250" y="278002"/>
                  <a:pt x="23545" y="232847"/>
                </a:cubicBezTo>
                <a:cubicBezTo>
                  <a:pt x="22840" y="187692"/>
                  <a:pt x="29542" y="1778"/>
                  <a:pt x="2989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A13B81D-1CEC-4866-BF8E-CFB70D56A9C1}"/>
              </a:ext>
            </a:extLst>
          </p:cNvPr>
          <p:cNvSpPr/>
          <p:nvPr/>
        </p:nvSpPr>
        <p:spPr>
          <a:xfrm>
            <a:off x="6178476" y="5472286"/>
            <a:ext cx="84786" cy="116092"/>
          </a:xfrm>
          <a:custGeom>
            <a:avLst/>
            <a:gdLst>
              <a:gd name="connsiteX0" fmla="*/ 84741 w 84786"/>
              <a:gd name="connsiteY0" fmla="*/ 1414 h 116092"/>
              <a:gd name="connsiteX1" fmla="*/ 31824 w 84786"/>
              <a:gd name="connsiteY1" fmla="*/ 90314 h 116092"/>
              <a:gd name="connsiteX2" fmla="*/ 74 w 84786"/>
              <a:gd name="connsiteY2" fmla="*/ 113597 h 116092"/>
              <a:gd name="connsiteX3" fmla="*/ 40291 w 84786"/>
              <a:gd name="connsiteY3" fmla="*/ 41631 h 116092"/>
              <a:gd name="connsiteX4" fmla="*/ 84741 w 84786"/>
              <a:gd name="connsiteY4" fmla="*/ 1414 h 11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6" h="116092">
                <a:moveTo>
                  <a:pt x="84741" y="1414"/>
                </a:moveTo>
                <a:cubicBezTo>
                  <a:pt x="83330" y="9528"/>
                  <a:pt x="45935" y="71617"/>
                  <a:pt x="31824" y="90314"/>
                </a:cubicBezTo>
                <a:cubicBezTo>
                  <a:pt x="17713" y="109011"/>
                  <a:pt x="-1337" y="121711"/>
                  <a:pt x="74" y="113597"/>
                </a:cubicBezTo>
                <a:cubicBezTo>
                  <a:pt x="1485" y="105483"/>
                  <a:pt x="26533" y="61386"/>
                  <a:pt x="40291" y="41631"/>
                </a:cubicBezTo>
                <a:cubicBezTo>
                  <a:pt x="54049" y="21876"/>
                  <a:pt x="86152" y="-6700"/>
                  <a:pt x="84741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EA57D03-44FF-4AAC-B693-5526FCB0989C}"/>
              </a:ext>
            </a:extLst>
          </p:cNvPr>
          <p:cNvSpPr/>
          <p:nvPr/>
        </p:nvSpPr>
        <p:spPr>
          <a:xfrm>
            <a:off x="6079537" y="5416065"/>
            <a:ext cx="120956" cy="176853"/>
          </a:xfrm>
          <a:custGeom>
            <a:avLst/>
            <a:gdLst>
              <a:gd name="connsiteX0" fmla="*/ 120180 w 120956"/>
              <a:gd name="connsiteY0" fmla="*/ 485 h 176853"/>
              <a:gd name="connsiteX1" fmla="*/ 18580 w 120956"/>
              <a:gd name="connsiteY1" fmla="*/ 152885 h 176853"/>
              <a:gd name="connsiteX2" fmla="*/ 3763 w 120956"/>
              <a:gd name="connsiteY2" fmla="*/ 171935 h 176853"/>
              <a:gd name="connsiteX3" fmla="*/ 63030 w 120956"/>
              <a:gd name="connsiteY3" fmla="*/ 106318 h 176853"/>
              <a:gd name="connsiteX4" fmla="*/ 120180 w 120956"/>
              <a:gd name="connsiteY4" fmla="*/ 485 h 1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6" h="176853">
                <a:moveTo>
                  <a:pt x="120180" y="485"/>
                </a:moveTo>
                <a:cubicBezTo>
                  <a:pt x="112772" y="8246"/>
                  <a:pt x="37983" y="124310"/>
                  <a:pt x="18580" y="152885"/>
                </a:cubicBezTo>
                <a:cubicBezTo>
                  <a:pt x="-823" y="181460"/>
                  <a:pt x="-3645" y="179696"/>
                  <a:pt x="3763" y="171935"/>
                </a:cubicBezTo>
                <a:cubicBezTo>
                  <a:pt x="11171" y="164174"/>
                  <a:pt x="46097" y="132423"/>
                  <a:pt x="63030" y="106318"/>
                </a:cubicBezTo>
                <a:cubicBezTo>
                  <a:pt x="79963" y="80213"/>
                  <a:pt x="127588" y="-7276"/>
                  <a:pt x="12018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27EA695-713F-4988-B696-DCDE4A5E4665}"/>
              </a:ext>
            </a:extLst>
          </p:cNvPr>
          <p:cNvSpPr/>
          <p:nvPr/>
        </p:nvSpPr>
        <p:spPr>
          <a:xfrm>
            <a:off x="5938910" y="5733397"/>
            <a:ext cx="157247" cy="321858"/>
          </a:xfrm>
          <a:custGeom>
            <a:avLst/>
            <a:gdLst>
              <a:gd name="connsiteX0" fmla="*/ 157090 w 157247"/>
              <a:gd name="connsiteY0" fmla="*/ 653 h 321858"/>
              <a:gd name="connsiteX1" fmla="*/ 38557 w 157247"/>
              <a:gd name="connsiteY1" fmla="*/ 78970 h 321858"/>
              <a:gd name="connsiteX2" fmla="*/ 457 w 157247"/>
              <a:gd name="connsiteY2" fmla="*/ 136120 h 321858"/>
              <a:gd name="connsiteX3" fmla="*/ 19507 w 157247"/>
              <a:gd name="connsiteY3" fmla="*/ 203853 h 321858"/>
              <a:gd name="connsiteX4" fmla="*/ 49140 w 157247"/>
              <a:gd name="connsiteY4" fmla="*/ 309686 h 321858"/>
              <a:gd name="connsiteX5" fmla="*/ 76657 w 157247"/>
              <a:gd name="connsiteY5" fmla="*/ 316036 h 321858"/>
              <a:gd name="connsiteX6" fmla="*/ 51257 w 157247"/>
              <a:gd name="connsiteY6" fmla="*/ 277936 h 321858"/>
              <a:gd name="connsiteX7" fmla="*/ 11040 w 157247"/>
              <a:gd name="connsiteY7" fmla="*/ 125536 h 321858"/>
              <a:gd name="connsiteX8" fmla="*/ 157090 w 157247"/>
              <a:gd name="connsiteY8" fmla="*/ 653 h 3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47" h="321858">
                <a:moveTo>
                  <a:pt x="157090" y="653"/>
                </a:moveTo>
                <a:cubicBezTo>
                  <a:pt x="161676" y="-7108"/>
                  <a:pt x="64662" y="56392"/>
                  <a:pt x="38557" y="78970"/>
                </a:cubicBezTo>
                <a:cubicBezTo>
                  <a:pt x="12452" y="101548"/>
                  <a:pt x="3632" y="115306"/>
                  <a:pt x="457" y="136120"/>
                </a:cubicBezTo>
                <a:cubicBezTo>
                  <a:pt x="-2718" y="156934"/>
                  <a:pt x="11393" y="174925"/>
                  <a:pt x="19507" y="203853"/>
                </a:cubicBezTo>
                <a:cubicBezTo>
                  <a:pt x="27621" y="232781"/>
                  <a:pt x="39615" y="290989"/>
                  <a:pt x="49140" y="309686"/>
                </a:cubicBezTo>
                <a:cubicBezTo>
                  <a:pt x="58665" y="328383"/>
                  <a:pt x="76304" y="321328"/>
                  <a:pt x="76657" y="316036"/>
                </a:cubicBezTo>
                <a:cubicBezTo>
                  <a:pt x="77010" y="310744"/>
                  <a:pt x="62193" y="309686"/>
                  <a:pt x="51257" y="277936"/>
                </a:cubicBezTo>
                <a:cubicBezTo>
                  <a:pt x="40321" y="246186"/>
                  <a:pt x="-2718" y="166105"/>
                  <a:pt x="11040" y="125536"/>
                </a:cubicBezTo>
                <a:cubicBezTo>
                  <a:pt x="24798" y="84967"/>
                  <a:pt x="152504" y="8414"/>
                  <a:pt x="157090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67ABC88-8393-464E-8F49-33C32CF52FC9}"/>
              </a:ext>
            </a:extLst>
          </p:cNvPr>
          <p:cNvSpPr/>
          <p:nvPr/>
        </p:nvSpPr>
        <p:spPr>
          <a:xfrm>
            <a:off x="6172888" y="5710246"/>
            <a:ext cx="299344" cy="57750"/>
          </a:xfrm>
          <a:custGeom>
            <a:avLst/>
            <a:gdLst>
              <a:gd name="connsiteX0" fmla="*/ 1429 w 299344"/>
              <a:gd name="connsiteY0" fmla="*/ 34387 h 57750"/>
              <a:gd name="connsiteX1" fmla="*/ 225795 w 299344"/>
              <a:gd name="connsiteY1" fmla="*/ 11104 h 57750"/>
              <a:gd name="connsiteX2" fmla="*/ 297762 w 299344"/>
              <a:gd name="connsiteY2" fmla="*/ 57671 h 57750"/>
              <a:gd name="connsiteX3" fmla="*/ 263895 w 299344"/>
              <a:gd name="connsiteY3" fmla="*/ 21687 h 57750"/>
              <a:gd name="connsiteX4" fmla="*/ 134779 w 299344"/>
              <a:gd name="connsiteY4" fmla="*/ 521 h 57750"/>
              <a:gd name="connsiteX5" fmla="*/ 1429 w 299344"/>
              <a:gd name="connsiteY5" fmla="*/ 34387 h 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44" h="57750">
                <a:moveTo>
                  <a:pt x="1429" y="34387"/>
                </a:moveTo>
                <a:cubicBezTo>
                  <a:pt x="16598" y="36151"/>
                  <a:pt x="176406" y="7223"/>
                  <a:pt x="225795" y="11104"/>
                </a:cubicBezTo>
                <a:cubicBezTo>
                  <a:pt x="275184" y="14985"/>
                  <a:pt x="291412" y="55907"/>
                  <a:pt x="297762" y="57671"/>
                </a:cubicBezTo>
                <a:cubicBezTo>
                  <a:pt x="304112" y="59435"/>
                  <a:pt x="291059" y="31212"/>
                  <a:pt x="263895" y="21687"/>
                </a:cubicBezTo>
                <a:cubicBezTo>
                  <a:pt x="236731" y="12162"/>
                  <a:pt x="173585" y="-3007"/>
                  <a:pt x="134779" y="521"/>
                </a:cubicBezTo>
                <a:cubicBezTo>
                  <a:pt x="95974" y="4049"/>
                  <a:pt x="-13740" y="32623"/>
                  <a:pt x="1429" y="3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CBAC6E9-4AD9-4FBC-864C-8BB46D8E3C59}"/>
              </a:ext>
            </a:extLst>
          </p:cNvPr>
          <p:cNvSpPr/>
          <p:nvPr/>
        </p:nvSpPr>
        <p:spPr>
          <a:xfrm>
            <a:off x="6652604" y="5450417"/>
            <a:ext cx="97454" cy="288122"/>
          </a:xfrm>
          <a:custGeom>
            <a:avLst/>
            <a:gdLst>
              <a:gd name="connsiteX0" fmla="*/ 79 w 97454"/>
              <a:gd name="connsiteY0" fmla="*/ 0 h 288122"/>
              <a:gd name="connsiteX1" fmla="*/ 69929 w 97454"/>
              <a:gd name="connsiteY1" fmla="*/ 129116 h 288122"/>
              <a:gd name="connsiteX2" fmla="*/ 50879 w 97454"/>
              <a:gd name="connsiteY2" fmla="*/ 211666 h 288122"/>
              <a:gd name="connsiteX3" fmla="*/ 97446 w 97454"/>
              <a:gd name="connsiteY3" fmla="*/ 287866 h 288122"/>
              <a:gd name="connsiteX4" fmla="*/ 46646 w 97454"/>
              <a:gd name="connsiteY4" fmla="*/ 234950 h 288122"/>
              <a:gd name="connsiteX5" fmla="*/ 25479 w 97454"/>
              <a:gd name="connsiteY5" fmla="*/ 194733 h 288122"/>
              <a:gd name="connsiteX6" fmla="*/ 55113 w 97454"/>
              <a:gd name="connsiteY6" fmla="*/ 131233 h 288122"/>
              <a:gd name="connsiteX7" fmla="*/ 79 w 97454"/>
              <a:gd name="connsiteY7" fmla="*/ 0 h 28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54" h="288122">
                <a:moveTo>
                  <a:pt x="79" y="0"/>
                </a:moveTo>
                <a:cubicBezTo>
                  <a:pt x="2548" y="-353"/>
                  <a:pt x="61462" y="93838"/>
                  <a:pt x="69929" y="129116"/>
                </a:cubicBezTo>
                <a:cubicBezTo>
                  <a:pt x="78396" y="164394"/>
                  <a:pt x="46293" y="185208"/>
                  <a:pt x="50879" y="211666"/>
                </a:cubicBezTo>
                <a:cubicBezTo>
                  <a:pt x="55465" y="238124"/>
                  <a:pt x="98151" y="283985"/>
                  <a:pt x="97446" y="287866"/>
                </a:cubicBezTo>
                <a:cubicBezTo>
                  <a:pt x="96741" y="291747"/>
                  <a:pt x="58640" y="250472"/>
                  <a:pt x="46646" y="234950"/>
                </a:cubicBezTo>
                <a:cubicBezTo>
                  <a:pt x="34652" y="219428"/>
                  <a:pt x="24068" y="212019"/>
                  <a:pt x="25479" y="194733"/>
                </a:cubicBezTo>
                <a:cubicBezTo>
                  <a:pt x="26890" y="177447"/>
                  <a:pt x="56877" y="160866"/>
                  <a:pt x="55113" y="131233"/>
                </a:cubicBezTo>
                <a:cubicBezTo>
                  <a:pt x="53349" y="101600"/>
                  <a:pt x="-2390" y="353"/>
                  <a:pt x="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9625353-E89A-429B-9BFF-4984201BA3C3}"/>
              </a:ext>
            </a:extLst>
          </p:cNvPr>
          <p:cNvSpPr/>
          <p:nvPr/>
        </p:nvSpPr>
        <p:spPr>
          <a:xfrm>
            <a:off x="6538891" y="5684869"/>
            <a:ext cx="143036" cy="98520"/>
          </a:xfrm>
          <a:custGeom>
            <a:avLst/>
            <a:gdLst>
              <a:gd name="connsiteX0" fmla="*/ 22 w 143036"/>
              <a:gd name="connsiteY0" fmla="*/ 98394 h 98520"/>
              <a:gd name="connsiteX1" fmla="*/ 104797 w 143036"/>
              <a:gd name="connsiteY1" fmla="*/ 22194 h 98520"/>
              <a:gd name="connsiteX2" fmla="*/ 142897 w 143036"/>
              <a:gd name="connsiteY2" fmla="*/ 26956 h 98520"/>
              <a:gd name="connsiteX3" fmla="*/ 114322 w 143036"/>
              <a:gd name="connsiteY3" fmla="*/ 1556 h 98520"/>
              <a:gd name="connsiteX4" fmla="*/ 22 w 143036"/>
              <a:gd name="connsiteY4" fmla="*/ 98394 h 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36" h="98520">
                <a:moveTo>
                  <a:pt x="22" y="98394"/>
                </a:moveTo>
                <a:cubicBezTo>
                  <a:pt x="-1566" y="101834"/>
                  <a:pt x="80985" y="34100"/>
                  <a:pt x="104797" y="22194"/>
                </a:cubicBezTo>
                <a:cubicBezTo>
                  <a:pt x="128609" y="10288"/>
                  <a:pt x="141310" y="30396"/>
                  <a:pt x="142897" y="26956"/>
                </a:cubicBezTo>
                <a:cubicBezTo>
                  <a:pt x="144485" y="23516"/>
                  <a:pt x="132314" y="-7175"/>
                  <a:pt x="114322" y="1556"/>
                </a:cubicBezTo>
                <a:cubicBezTo>
                  <a:pt x="96330" y="10287"/>
                  <a:pt x="1610" y="94954"/>
                  <a:pt x="22" y="9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91B2E2A-D2BB-4C68-83A6-1548A57A3967}"/>
              </a:ext>
            </a:extLst>
          </p:cNvPr>
          <p:cNvSpPr/>
          <p:nvPr/>
        </p:nvSpPr>
        <p:spPr>
          <a:xfrm>
            <a:off x="6777035" y="5785895"/>
            <a:ext cx="108947" cy="329449"/>
          </a:xfrm>
          <a:custGeom>
            <a:avLst/>
            <a:gdLst>
              <a:gd name="connsiteX0" fmla="*/ 15878 w 108947"/>
              <a:gd name="connsiteY0" fmla="*/ 543 h 329449"/>
              <a:gd name="connsiteX1" fmla="*/ 104778 w 108947"/>
              <a:gd name="connsiteY1" fmla="*/ 141830 h 329449"/>
              <a:gd name="connsiteX2" fmla="*/ 92078 w 108947"/>
              <a:gd name="connsiteY2" fmla="*/ 256130 h 329449"/>
              <a:gd name="connsiteX3" fmla="*/ 71440 w 108947"/>
              <a:gd name="connsiteY3" fmla="*/ 300580 h 329449"/>
              <a:gd name="connsiteX4" fmla="*/ 3 w 108947"/>
              <a:gd name="connsiteY4" fmla="*/ 329155 h 329449"/>
              <a:gd name="connsiteX5" fmla="*/ 74615 w 108947"/>
              <a:gd name="connsiteY5" fmla="*/ 283118 h 329449"/>
              <a:gd name="connsiteX6" fmla="*/ 104778 w 108947"/>
              <a:gd name="connsiteY6" fmla="*/ 165643 h 329449"/>
              <a:gd name="connsiteX7" fmla="*/ 82553 w 108947"/>
              <a:gd name="connsiteY7" fmla="*/ 95793 h 329449"/>
              <a:gd name="connsiteX8" fmla="*/ 15878 w 108947"/>
              <a:gd name="connsiteY8" fmla="*/ 543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7" h="329449">
                <a:moveTo>
                  <a:pt x="15878" y="543"/>
                </a:moveTo>
                <a:cubicBezTo>
                  <a:pt x="19582" y="8216"/>
                  <a:pt x="92078" y="99232"/>
                  <a:pt x="104778" y="141830"/>
                </a:cubicBezTo>
                <a:cubicBezTo>
                  <a:pt x="117478" y="184428"/>
                  <a:pt x="97634" y="229672"/>
                  <a:pt x="92078" y="256130"/>
                </a:cubicBezTo>
                <a:cubicBezTo>
                  <a:pt x="86522" y="282588"/>
                  <a:pt x="86786" y="288409"/>
                  <a:pt x="71440" y="300580"/>
                </a:cubicBezTo>
                <a:cubicBezTo>
                  <a:pt x="56094" y="312751"/>
                  <a:pt x="-526" y="332065"/>
                  <a:pt x="3" y="329155"/>
                </a:cubicBezTo>
                <a:cubicBezTo>
                  <a:pt x="532" y="326245"/>
                  <a:pt x="57153" y="310370"/>
                  <a:pt x="74615" y="283118"/>
                </a:cubicBezTo>
                <a:cubicBezTo>
                  <a:pt x="92077" y="255866"/>
                  <a:pt x="103455" y="196864"/>
                  <a:pt x="104778" y="165643"/>
                </a:cubicBezTo>
                <a:cubicBezTo>
                  <a:pt x="106101" y="134422"/>
                  <a:pt x="98164" y="123045"/>
                  <a:pt x="82553" y="95793"/>
                </a:cubicBezTo>
                <a:cubicBezTo>
                  <a:pt x="66943" y="68541"/>
                  <a:pt x="12174" y="-7130"/>
                  <a:pt x="15878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0813FF0-0E6B-40BA-9299-900A245702AF}"/>
              </a:ext>
            </a:extLst>
          </p:cNvPr>
          <p:cNvSpPr/>
          <p:nvPr/>
        </p:nvSpPr>
        <p:spPr>
          <a:xfrm>
            <a:off x="6062021" y="5838723"/>
            <a:ext cx="342847" cy="121367"/>
          </a:xfrm>
          <a:custGeom>
            <a:avLst/>
            <a:gdLst>
              <a:gd name="connsiteX0" fmla="*/ 5404 w 342847"/>
              <a:gd name="connsiteY0" fmla="*/ 52490 h 121367"/>
              <a:gd name="connsiteX1" fmla="*/ 84779 w 342847"/>
              <a:gd name="connsiteY1" fmla="*/ 33440 h 121367"/>
              <a:gd name="connsiteX2" fmla="*/ 229242 w 342847"/>
              <a:gd name="connsiteY2" fmla="*/ 19152 h 121367"/>
              <a:gd name="connsiteX3" fmla="*/ 340367 w 342847"/>
              <a:gd name="connsiteY3" fmla="*/ 120752 h 121367"/>
              <a:gd name="connsiteX4" fmla="*/ 300679 w 342847"/>
              <a:gd name="connsiteY4" fmla="*/ 58840 h 121367"/>
              <a:gd name="connsiteX5" fmla="*/ 234004 w 342847"/>
              <a:gd name="connsiteY5" fmla="*/ 102 h 121367"/>
              <a:gd name="connsiteX6" fmla="*/ 5404 w 342847"/>
              <a:gd name="connsiteY6" fmla="*/ 52490 h 1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847" h="121367">
                <a:moveTo>
                  <a:pt x="5404" y="52490"/>
                </a:moveTo>
                <a:cubicBezTo>
                  <a:pt x="-19467" y="58046"/>
                  <a:pt x="47473" y="38996"/>
                  <a:pt x="84779" y="33440"/>
                </a:cubicBezTo>
                <a:cubicBezTo>
                  <a:pt x="122085" y="27884"/>
                  <a:pt x="186644" y="4600"/>
                  <a:pt x="229242" y="19152"/>
                </a:cubicBezTo>
                <a:cubicBezTo>
                  <a:pt x="271840" y="33704"/>
                  <a:pt x="328461" y="114137"/>
                  <a:pt x="340367" y="120752"/>
                </a:cubicBezTo>
                <a:cubicBezTo>
                  <a:pt x="352273" y="127367"/>
                  <a:pt x="318406" y="78948"/>
                  <a:pt x="300679" y="58840"/>
                </a:cubicBezTo>
                <a:cubicBezTo>
                  <a:pt x="282952" y="38732"/>
                  <a:pt x="279777" y="2748"/>
                  <a:pt x="234004" y="102"/>
                </a:cubicBezTo>
                <a:cubicBezTo>
                  <a:pt x="188231" y="-2544"/>
                  <a:pt x="30275" y="46934"/>
                  <a:pt x="5404" y="5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11B9DC6-53AF-4AD3-9F10-2072B7D2DEF3}"/>
              </a:ext>
            </a:extLst>
          </p:cNvPr>
          <p:cNvSpPr/>
          <p:nvPr/>
        </p:nvSpPr>
        <p:spPr>
          <a:xfrm>
            <a:off x="6508506" y="5864298"/>
            <a:ext cx="324212" cy="186270"/>
          </a:xfrm>
          <a:custGeom>
            <a:avLst/>
            <a:gdLst>
              <a:gd name="connsiteX0" fmla="*/ 244 w 324212"/>
              <a:gd name="connsiteY0" fmla="*/ 185665 h 186270"/>
              <a:gd name="connsiteX1" fmla="*/ 78032 w 324212"/>
              <a:gd name="connsiteY1" fmla="*/ 61840 h 186270"/>
              <a:gd name="connsiteX2" fmla="*/ 141532 w 324212"/>
              <a:gd name="connsiteY2" fmla="*/ 18977 h 186270"/>
              <a:gd name="connsiteX3" fmla="*/ 279644 w 324212"/>
              <a:gd name="connsiteY3" fmla="*/ 57077 h 186270"/>
              <a:gd name="connsiteX4" fmla="*/ 303457 w 324212"/>
              <a:gd name="connsiteY4" fmla="*/ 92002 h 186270"/>
              <a:gd name="connsiteX5" fmla="*/ 293932 w 324212"/>
              <a:gd name="connsiteY5" fmla="*/ 138040 h 186270"/>
              <a:gd name="connsiteX6" fmla="*/ 265357 w 324212"/>
              <a:gd name="connsiteY6" fmla="*/ 165027 h 186270"/>
              <a:gd name="connsiteX7" fmla="*/ 324094 w 324212"/>
              <a:gd name="connsiteY7" fmla="*/ 92002 h 186270"/>
              <a:gd name="connsiteX8" fmla="*/ 274882 w 324212"/>
              <a:gd name="connsiteY8" fmla="*/ 44377 h 186270"/>
              <a:gd name="connsiteX9" fmla="*/ 105019 w 324212"/>
              <a:gd name="connsiteY9" fmla="*/ 4690 h 186270"/>
              <a:gd name="connsiteX10" fmla="*/ 244 w 324212"/>
              <a:gd name="connsiteY10" fmla="*/ 185665 h 1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212" h="186270">
                <a:moveTo>
                  <a:pt x="244" y="185665"/>
                </a:moveTo>
                <a:cubicBezTo>
                  <a:pt x="-4254" y="195190"/>
                  <a:pt x="54484" y="89621"/>
                  <a:pt x="78032" y="61840"/>
                </a:cubicBezTo>
                <a:cubicBezTo>
                  <a:pt x="101580" y="34059"/>
                  <a:pt x="107930" y="19771"/>
                  <a:pt x="141532" y="18977"/>
                </a:cubicBezTo>
                <a:cubicBezTo>
                  <a:pt x="175134" y="18183"/>
                  <a:pt x="252657" y="44906"/>
                  <a:pt x="279644" y="57077"/>
                </a:cubicBezTo>
                <a:cubicBezTo>
                  <a:pt x="306632" y="69248"/>
                  <a:pt x="301076" y="78508"/>
                  <a:pt x="303457" y="92002"/>
                </a:cubicBezTo>
                <a:cubicBezTo>
                  <a:pt x="305838" y="105496"/>
                  <a:pt x="300282" y="125869"/>
                  <a:pt x="293932" y="138040"/>
                </a:cubicBezTo>
                <a:cubicBezTo>
                  <a:pt x="287582" y="150211"/>
                  <a:pt x="260330" y="172700"/>
                  <a:pt x="265357" y="165027"/>
                </a:cubicBezTo>
                <a:cubicBezTo>
                  <a:pt x="270384" y="157354"/>
                  <a:pt x="322507" y="112110"/>
                  <a:pt x="324094" y="92002"/>
                </a:cubicBezTo>
                <a:cubicBezTo>
                  <a:pt x="325682" y="71894"/>
                  <a:pt x="311394" y="58929"/>
                  <a:pt x="274882" y="44377"/>
                </a:cubicBezTo>
                <a:cubicBezTo>
                  <a:pt x="238370" y="29825"/>
                  <a:pt x="147352" y="-14360"/>
                  <a:pt x="105019" y="4690"/>
                </a:cubicBezTo>
                <a:cubicBezTo>
                  <a:pt x="62686" y="23740"/>
                  <a:pt x="4742" y="176140"/>
                  <a:pt x="244" y="185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91B6A1-3D27-46D8-985D-E1A136CE7203}"/>
              </a:ext>
            </a:extLst>
          </p:cNvPr>
          <p:cNvSpPr/>
          <p:nvPr/>
        </p:nvSpPr>
        <p:spPr>
          <a:xfrm>
            <a:off x="6140141" y="5989906"/>
            <a:ext cx="197290" cy="40488"/>
          </a:xfrm>
          <a:custGeom>
            <a:avLst/>
            <a:gdLst>
              <a:gd name="connsiteX0" fmla="*/ 4542 w 197290"/>
              <a:gd name="connsiteY0" fmla="*/ 32011 h 40488"/>
              <a:gd name="connsiteX1" fmla="*/ 55342 w 197290"/>
              <a:gd name="connsiteY1" fmla="*/ 23544 h 40488"/>
              <a:gd name="connsiteX2" fmla="*/ 161176 w 197290"/>
              <a:gd name="connsiteY2" fmla="*/ 261 h 40488"/>
              <a:gd name="connsiteX3" fmla="*/ 197159 w 197290"/>
              <a:gd name="connsiteY3" fmla="*/ 40477 h 40488"/>
              <a:gd name="connsiteX4" fmla="*/ 167526 w 197290"/>
              <a:gd name="connsiteY4" fmla="*/ 4494 h 40488"/>
              <a:gd name="connsiteX5" fmla="*/ 4542 w 197290"/>
              <a:gd name="connsiteY5" fmla="*/ 32011 h 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90" h="40488">
                <a:moveTo>
                  <a:pt x="4542" y="32011"/>
                </a:moveTo>
                <a:cubicBezTo>
                  <a:pt x="-14155" y="35186"/>
                  <a:pt x="29236" y="28836"/>
                  <a:pt x="55342" y="23544"/>
                </a:cubicBezTo>
                <a:cubicBezTo>
                  <a:pt x="81448" y="18252"/>
                  <a:pt x="137540" y="-2561"/>
                  <a:pt x="161176" y="261"/>
                </a:cubicBezTo>
                <a:cubicBezTo>
                  <a:pt x="184812" y="3083"/>
                  <a:pt x="196101" y="39772"/>
                  <a:pt x="197159" y="40477"/>
                </a:cubicBezTo>
                <a:cubicBezTo>
                  <a:pt x="198217" y="41182"/>
                  <a:pt x="193279" y="8374"/>
                  <a:pt x="167526" y="4494"/>
                </a:cubicBezTo>
                <a:cubicBezTo>
                  <a:pt x="141773" y="613"/>
                  <a:pt x="23239" y="28836"/>
                  <a:pt x="4542" y="32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841BAD7-6568-4D57-A37F-6BA5754AA19F}"/>
              </a:ext>
            </a:extLst>
          </p:cNvPr>
          <p:cNvSpPr/>
          <p:nvPr/>
        </p:nvSpPr>
        <p:spPr>
          <a:xfrm>
            <a:off x="6353419" y="6047028"/>
            <a:ext cx="119349" cy="101986"/>
          </a:xfrm>
          <a:custGeom>
            <a:avLst/>
            <a:gdLst>
              <a:gd name="connsiteX0" fmla="*/ 119348 w 119349"/>
              <a:gd name="connsiteY0" fmla="*/ 289 h 101986"/>
              <a:gd name="connsiteX1" fmla="*/ 34681 w 119349"/>
              <a:gd name="connsiteY1" fmla="*/ 72255 h 101986"/>
              <a:gd name="connsiteX2" fmla="*/ 13514 w 119349"/>
              <a:gd name="connsiteY2" fmla="*/ 101889 h 101986"/>
              <a:gd name="connsiteX3" fmla="*/ 814 w 119349"/>
              <a:gd name="connsiteY3" fmla="*/ 63789 h 101986"/>
              <a:gd name="connsiteX4" fmla="*/ 36798 w 119349"/>
              <a:gd name="connsiteY4" fmla="*/ 46855 h 101986"/>
              <a:gd name="connsiteX5" fmla="*/ 119348 w 119349"/>
              <a:gd name="connsiteY5" fmla="*/ 289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49" h="101986">
                <a:moveTo>
                  <a:pt x="119348" y="289"/>
                </a:moveTo>
                <a:cubicBezTo>
                  <a:pt x="118995" y="4522"/>
                  <a:pt x="52320" y="55322"/>
                  <a:pt x="34681" y="72255"/>
                </a:cubicBezTo>
                <a:cubicBezTo>
                  <a:pt x="17042" y="89188"/>
                  <a:pt x="19158" y="103300"/>
                  <a:pt x="13514" y="101889"/>
                </a:cubicBezTo>
                <a:cubicBezTo>
                  <a:pt x="7869" y="100478"/>
                  <a:pt x="-3067" y="72961"/>
                  <a:pt x="814" y="63789"/>
                </a:cubicBezTo>
                <a:cubicBezTo>
                  <a:pt x="4695" y="54617"/>
                  <a:pt x="17748" y="54263"/>
                  <a:pt x="36798" y="46855"/>
                </a:cubicBezTo>
                <a:cubicBezTo>
                  <a:pt x="55848" y="39447"/>
                  <a:pt x="119701" y="-3944"/>
                  <a:pt x="119348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F57D743-3027-4063-82DF-A3BC26E68265}"/>
              </a:ext>
            </a:extLst>
          </p:cNvPr>
          <p:cNvSpPr/>
          <p:nvPr/>
        </p:nvSpPr>
        <p:spPr>
          <a:xfrm>
            <a:off x="6527789" y="6088828"/>
            <a:ext cx="102974" cy="69677"/>
          </a:xfrm>
          <a:custGeom>
            <a:avLst/>
            <a:gdLst>
              <a:gd name="connsiteX0" fmla="*/ 11 w 102974"/>
              <a:gd name="connsiteY0" fmla="*/ 822 h 69677"/>
              <a:gd name="connsiteX1" fmla="*/ 93144 w 102974"/>
              <a:gd name="connsiteY1" fmla="*/ 51622 h 69677"/>
              <a:gd name="connsiteX2" fmla="*/ 99494 w 102974"/>
              <a:gd name="connsiteY2" fmla="*/ 68555 h 69677"/>
              <a:gd name="connsiteX3" fmla="*/ 86794 w 102974"/>
              <a:gd name="connsiteY3" fmla="*/ 24105 h 69677"/>
              <a:gd name="connsiteX4" fmla="*/ 11 w 102974"/>
              <a:gd name="connsiteY4" fmla="*/ 822 h 6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74" h="69677">
                <a:moveTo>
                  <a:pt x="11" y="822"/>
                </a:moveTo>
                <a:cubicBezTo>
                  <a:pt x="1069" y="5408"/>
                  <a:pt x="76564" y="40333"/>
                  <a:pt x="93144" y="51622"/>
                </a:cubicBezTo>
                <a:cubicBezTo>
                  <a:pt x="109725" y="62911"/>
                  <a:pt x="100552" y="73141"/>
                  <a:pt x="99494" y="68555"/>
                </a:cubicBezTo>
                <a:cubicBezTo>
                  <a:pt x="98436" y="63969"/>
                  <a:pt x="100905" y="36452"/>
                  <a:pt x="86794" y="24105"/>
                </a:cubicBezTo>
                <a:cubicBezTo>
                  <a:pt x="72683" y="11758"/>
                  <a:pt x="-1047" y="-3764"/>
                  <a:pt x="1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C6405C-97D6-42B3-908C-AF6A8AC8F27B}"/>
              </a:ext>
            </a:extLst>
          </p:cNvPr>
          <p:cNvSpPr/>
          <p:nvPr/>
        </p:nvSpPr>
        <p:spPr>
          <a:xfrm>
            <a:off x="4632278" y="3815082"/>
            <a:ext cx="869674" cy="922130"/>
          </a:xfrm>
          <a:custGeom>
            <a:avLst/>
            <a:gdLst>
              <a:gd name="connsiteX0" fmla="*/ 866822 w 869674"/>
              <a:gd name="connsiteY0" fmla="*/ 74293 h 922130"/>
              <a:gd name="connsiteX1" fmla="*/ 784272 w 869674"/>
              <a:gd name="connsiteY1" fmla="*/ 71118 h 922130"/>
              <a:gd name="connsiteX2" fmla="*/ 644572 w 869674"/>
              <a:gd name="connsiteY2" fmla="*/ 39368 h 922130"/>
              <a:gd name="connsiteX3" fmla="*/ 663622 w 869674"/>
              <a:gd name="connsiteY3" fmla="*/ 29843 h 922130"/>
              <a:gd name="connsiteX4" fmla="*/ 282622 w 869674"/>
              <a:gd name="connsiteY4" fmla="*/ 233043 h 922130"/>
              <a:gd name="connsiteX5" fmla="*/ 165147 w 869674"/>
              <a:gd name="connsiteY5" fmla="*/ 309243 h 922130"/>
              <a:gd name="connsiteX6" fmla="*/ 276272 w 869674"/>
              <a:gd name="connsiteY6" fmla="*/ 417193 h 922130"/>
              <a:gd name="connsiteX7" fmla="*/ 304847 w 869674"/>
              <a:gd name="connsiteY7" fmla="*/ 493393 h 922130"/>
              <a:gd name="connsiteX8" fmla="*/ 47 w 869674"/>
              <a:gd name="connsiteY8" fmla="*/ 693418 h 922130"/>
              <a:gd name="connsiteX9" fmla="*/ 279447 w 869674"/>
              <a:gd name="connsiteY9" fmla="*/ 706118 h 922130"/>
              <a:gd name="connsiteX10" fmla="*/ 3222 w 869674"/>
              <a:gd name="connsiteY10" fmla="*/ 922018 h 922130"/>
              <a:gd name="connsiteX11" fmla="*/ 139747 w 869674"/>
              <a:gd name="connsiteY11" fmla="*/ 674368 h 922130"/>
              <a:gd name="connsiteX12" fmla="*/ 158797 w 869674"/>
              <a:gd name="connsiteY12" fmla="*/ 579118 h 922130"/>
              <a:gd name="connsiteX13" fmla="*/ 247697 w 869674"/>
              <a:gd name="connsiteY13" fmla="*/ 394968 h 922130"/>
              <a:gd name="connsiteX14" fmla="*/ 352472 w 869674"/>
              <a:gd name="connsiteY14" fmla="*/ 239393 h 922130"/>
              <a:gd name="connsiteX15" fmla="*/ 682672 w 869674"/>
              <a:gd name="connsiteY15" fmla="*/ 4443 h 922130"/>
              <a:gd name="connsiteX16" fmla="*/ 866822 w 869674"/>
              <a:gd name="connsiteY16" fmla="*/ 74293 h 9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9674" h="922130">
                <a:moveTo>
                  <a:pt x="866822" y="74293"/>
                </a:moveTo>
                <a:cubicBezTo>
                  <a:pt x="883755" y="85405"/>
                  <a:pt x="821314" y="76939"/>
                  <a:pt x="784272" y="71118"/>
                </a:cubicBezTo>
                <a:cubicBezTo>
                  <a:pt x="747230" y="65297"/>
                  <a:pt x="664680" y="46247"/>
                  <a:pt x="644572" y="39368"/>
                </a:cubicBezTo>
                <a:cubicBezTo>
                  <a:pt x="624464" y="32489"/>
                  <a:pt x="663622" y="29843"/>
                  <a:pt x="663622" y="29843"/>
                </a:cubicBezTo>
                <a:lnTo>
                  <a:pt x="282622" y="233043"/>
                </a:lnTo>
                <a:cubicBezTo>
                  <a:pt x="199543" y="279610"/>
                  <a:pt x="166205" y="278551"/>
                  <a:pt x="165147" y="309243"/>
                </a:cubicBezTo>
                <a:cubicBezTo>
                  <a:pt x="164089" y="339935"/>
                  <a:pt x="252989" y="386501"/>
                  <a:pt x="276272" y="417193"/>
                </a:cubicBezTo>
                <a:cubicBezTo>
                  <a:pt x="299555" y="447885"/>
                  <a:pt x="350884" y="447356"/>
                  <a:pt x="304847" y="493393"/>
                </a:cubicBezTo>
                <a:cubicBezTo>
                  <a:pt x="258810" y="539430"/>
                  <a:pt x="4280" y="657964"/>
                  <a:pt x="47" y="693418"/>
                </a:cubicBezTo>
                <a:cubicBezTo>
                  <a:pt x="-4186" y="728872"/>
                  <a:pt x="278918" y="668018"/>
                  <a:pt x="279447" y="706118"/>
                </a:cubicBezTo>
                <a:cubicBezTo>
                  <a:pt x="279976" y="744218"/>
                  <a:pt x="26505" y="927310"/>
                  <a:pt x="3222" y="922018"/>
                </a:cubicBezTo>
                <a:cubicBezTo>
                  <a:pt x="-20061" y="916726"/>
                  <a:pt x="113818" y="731518"/>
                  <a:pt x="139747" y="674368"/>
                </a:cubicBezTo>
                <a:cubicBezTo>
                  <a:pt x="165676" y="617218"/>
                  <a:pt x="140805" y="625685"/>
                  <a:pt x="158797" y="579118"/>
                </a:cubicBezTo>
                <a:cubicBezTo>
                  <a:pt x="176789" y="532551"/>
                  <a:pt x="215418" y="451589"/>
                  <a:pt x="247697" y="394968"/>
                </a:cubicBezTo>
                <a:cubicBezTo>
                  <a:pt x="279976" y="338347"/>
                  <a:pt x="279976" y="304481"/>
                  <a:pt x="352472" y="239393"/>
                </a:cubicBezTo>
                <a:cubicBezTo>
                  <a:pt x="424968" y="174306"/>
                  <a:pt x="600122" y="28785"/>
                  <a:pt x="682672" y="4443"/>
                </a:cubicBezTo>
                <a:cubicBezTo>
                  <a:pt x="765222" y="-19899"/>
                  <a:pt x="849889" y="63181"/>
                  <a:pt x="866822" y="74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4DD0470-3C68-465C-9307-1124C2450E6A}"/>
              </a:ext>
            </a:extLst>
          </p:cNvPr>
          <p:cNvSpPr/>
          <p:nvPr/>
        </p:nvSpPr>
        <p:spPr>
          <a:xfrm>
            <a:off x="4502968" y="4762276"/>
            <a:ext cx="260365" cy="1052099"/>
          </a:xfrm>
          <a:custGeom>
            <a:avLst/>
            <a:gdLst>
              <a:gd name="connsiteX0" fmla="*/ 259532 w 260365"/>
              <a:gd name="connsiteY0" fmla="*/ 224 h 1052099"/>
              <a:gd name="connsiteX1" fmla="*/ 91257 w 260365"/>
              <a:gd name="connsiteY1" fmla="*/ 343124 h 1052099"/>
              <a:gd name="connsiteX2" fmla="*/ 59507 w 260365"/>
              <a:gd name="connsiteY2" fmla="*/ 527274 h 1052099"/>
              <a:gd name="connsiteX3" fmla="*/ 69032 w 260365"/>
              <a:gd name="connsiteY3" fmla="*/ 701899 h 1052099"/>
              <a:gd name="connsiteX4" fmla="*/ 46807 w 260365"/>
              <a:gd name="connsiteY4" fmla="*/ 1047974 h 1052099"/>
              <a:gd name="connsiteX5" fmla="*/ 49982 w 260365"/>
              <a:gd name="connsiteY5" fmla="*/ 860649 h 1052099"/>
              <a:gd name="connsiteX6" fmla="*/ 11882 w 260365"/>
              <a:gd name="connsiteY6" fmla="*/ 397099 h 1052099"/>
              <a:gd name="connsiteX7" fmla="*/ 259532 w 260365"/>
              <a:gd name="connsiteY7" fmla="*/ 224 h 1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5" h="1052099">
                <a:moveTo>
                  <a:pt x="259532" y="224"/>
                </a:moveTo>
                <a:cubicBezTo>
                  <a:pt x="272761" y="-8772"/>
                  <a:pt x="124594" y="255282"/>
                  <a:pt x="91257" y="343124"/>
                </a:cubicBezTo>
                <a:cubicBezTo>
                  <a:pt x="57919" y="430966"/>
                  <a:pt x="63211" y="467478"/>
                  <a:pt x="59507" y="527274"/>
                </a:cubicBezTo>
                <a:cubicBezTo>
                  <a:pt x="55803" y="587070"/>
                  <a:pt x="71149" y="615116"/>
                  <a:pt x="69032" y="701899"/>
                </a:cubicBezTo>
                <a:cubicBezTo>
                  <a:pt x="66915" y="788682"/>
                  <a:pt x="49982" y="1021516"/>
                  <a:pt x="46807" y="1047974"/>
                </a:cubicBezTo>
                <a:cubicBezTo>
                  <a:pt x="43632" y="1074432"/>
                  <a:pt x="55803" y="969128"/>
                  <a:pt x="49982" y="860649"/>
                </a:cubicBezTo>
                <a:cubicBezTo>
                  <a:pt x="44161" y="752170"/>
                  <a:pt x="-27806" y="539445"/>
                  <a:pt x="11882" y="397099"/>
                </a:cubicBezTo>
                <a:cubicBezTo>
                  <a:pt x="51570" y="254753"/>
                  <a:pt x="246303" y="9220"/>
                  <a:pt x="25953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6871980-6A25-4734-AE54-99E2549D8167}"/>
              </a:ext>
            </a:extLst>
          </p:cNvPr>
          <p:cNvSpPr/>
          <p:nvPr/>
        </p:nvSpPr>
        <p:spPr>
          <a:xfrm>
            <a:off x="4393788" y="5438576"/>
            <a:ext cx="200932" cy="1399332"/>
          </a:xfrm>
          <a:custGeom>
            <a:avLst/>
            <a:gdLst>
              <a:gd name="connsiteX0" fmla="*/ 159162 w 200932"/>
              <a:gd name="connsiteY0" fmla="*/ 73224 h 1399332"/>
              <a:gd name="connsiteX1" fmla="*/ 149637 w 200932"/>
              <a:gd name="connsiteY1" fmla="*/ 130374 h 1399332"/>
              <a:gd name="connsiteX2" fmla="*/ 41687 w 200932"/>
              <a:gd name="connsiteY2" fmla="*/ 632024 h 1399332"/>
              <a:gd name="connsiteX3" fmla="*/ 48037 w 200932"/>
              <a:gd name="connsiteY3" fmla="*/ 892374 h 1399332"/>
              <a:gd name="connsiteX4" fmla="*/ 162337 w 200932"/>
              <a:gd name="connsiteY4" fmla="*/ 1378149 h 1399332"/>
              <a:gd name="connsiteX5" fmla="*/ 143287 w 200932"/>
              <a:gd name="connsiteY5" fmla="*/ 1238449 h 1399332"/>
              <a:gd name="connsiteX6" fmla="*/ 412 w 200932"/>
              <a:gd name="connsiteY6" fmla="*/ 581224 h 1399332"/>
              <a:gd name="connsiteX7" fmla="*/ 194087 w 200932"/>
              <a:gd name="connsiteY7" fmla="*/ 28774 h 1399332"/>
              <a:gd name="connsiteX8" fmla="*/ 159162 w 200932"/>
              <a:gd name="connsiteY8" fmla="*/ 73224 h 13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32" h="1399332">
                <a:moveTo>
                  <a:pt x="159162" y="73224"/>
                </a:moveTo>
                <a:cubicBezTo>
                  <a:pt x="151754" y="90157"/>
                  <a:pt x="169216" y="37241"/>
                  <a:pt x="149637" y="130374"/>
                </a:cubicBezTo>
                <a:cubicBezTo>
                  <a:pt x="130058" y="223507"/>
                  <a:pt x="58620" y="505024"/>
                  <a:pt x="41687" y="632024"/>
                </a:cubicBezTo>
                <a:cubicBezTo>
                  <a:pt x="24754" y="759024"/>
                  <a:pt x="27929" y="768020"/>
                  <a:pt x="48037" y="892374"/>
                </a:cubicBezTo>
                <a:cubicBezTo>
                  <a:pt x="68145" y="1016728"/>
                  <a:pt x="146462" y="1320470"/>
                  <a:pt x="162337" y="1378149"/>
                </a:cubicBezTo>
                <a:cubicBezTo>
                  <a:pt x="178212" y="1435828"/>
                  <a:pt x="170275" y="1371270"/>
                  <a:pt x="143287" y="1238449"/>
                </a:cubicBezTo>
                <a:cubicBezTo>
                  <a:pt x="116299" y="1105628"/>
                  <a:pt x="-8055" y="782836"/>
                  <a:pt x="412" y="581224"/>
                </a:cubicBezTo>
                <a:cubicBezTo>
                  <a:pt x="8879" y="379612"/>
                  <a:pt x="168687" y="107620"/>
                  <a:pt x="194087" y="28774"/>
                </a:cubicBezTo>
                <a:cubicBezTo>
                  <a:pt x="219487" y="-50072"/>
                  <a:pt x="166570" y="56291"/>
                  <a:pt x="159162" y="7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EA78E48-45A4-4C69-9694-DFDF957DE135}"/>
              </a:ext>
            </a:extLst>
          </p:cNvPr>
          <p:cNvSpPr/>
          <p:nvPr/>
        </p:nvSpPr>
        <p:spPr>
          <a:xfrm>
            <a:off x="4578191" y="6895425"/>
            <a:ext cx="350049" cy="725804"/>
          </a:xfrm>
          <a:custGeom>
            <a:avLst/>
            <a:gdLst>
              <a:gd name="connsiteX0" fmla="*/ 6509 w 350049"/>
              <a:gd name="connsiteY0" fmla="*/ 675 h 725804"/>
              <a:gd name="connsiteX1" fmla="*/ 50959 w 350049"/>
              <a:gd name="connsiteY1" fmla="*/ 305475 h 725804"/>
              <a:gd name="connsiteX2" fmla="*/ 339884 w 350049"/>
              <a:gd name="connsiteY2" fmla="*/ 715050 h 725804"/>
              <a:gd name="connsiteX3" fmla="*/ 270034 w 350049"/>
              <a:gd name="connsiteY3" fmla="*/ 588050 h 725804"/>
              <a:gd name="connsiteX4" fmla="*/ 127159 w 350049"/>
              <a:gd name="connsiteY4" fmla="*/ 388025 h 725804"/>
              <a:gd name="connsiteX5" fmla="*/ 6509 w 350049"/>
              <a:gd name="connsiteY5" fmla="*/ 675 h 72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49" h="725804">
                <a:moveTo>
                  <a:pt x="6509" y="675"/>
                </a:moveTo>
                <a:cubicBezTo>
                  <a:pt x="-6191" y="-13083"/>
                  <a:pt x="-4603" y="186413"/>
                  <a:pt x="50959" y="305475"/>
                </a:cubicBezTo>
                <a:cubicBezTo>
                  <a:pt x="106521" y="424537"/>
                  <a:pt x="303372" y="667954"/>
                  <a:pt x="339884" y="715050"/>
                </a:cubicBezTo>
                <a:cubicBezTo>
                  <a:pt x="376397" y="762146"/>
                  <a:pt x="305488" y="642554"/>
                  <a:pt x="270034" y="588050"/>
                </a:cubicBezTo>
                <a:cubicBezTo>
                  <a:pt x="234580" y="533546"/>
                  <a:pt x="168434" y="481158"/>
                  <a:pt x="127159" y="388025"/>
                </a:cubicBezTo>
                <a:cubicBezTo>
                  <a:pt x="85884" y="294892"/>
                  <a:pt x="19209" y="14433"/>
                  <a:pt x="6509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84138EF-7949-4E9E-B3C6-CE45B317FAF8}"/>
              </a:ext>
            </a:extLst>
          </p:cNvPr>
          <p:cNvSpPr/>
          <p:nvPr/>
        </p:nvSpPr>
        <p:spPr>
          <a:xfrm>
            <a:off x="5046974" y="7663948"/>
            <a:ext cx="760158" cy="570632"/>
          </a:xfrm>
          <a:custGeom>
            <a:avLst/>
            <a:gdLst>
              <a:gd name="connsiteX0" fmla="*/ 4451 w 760158"/>
              <a:gd name="connsiteY0" fmla="*/ 502 h 570632"/>
              <a:gd name="connsiteX1" fmla="*/ 474351 w 760158"/>
              <a:gd name="connsiteY1" fmla="*/ 368802 h 570632"/>
              <a:gd name="connsiteX2" fmla="*/ 753751 w 760158"/>
              <a:gd name="connsiteY2" fmla="*/ 568827 h 570632"/>
              <a:gd name="connsiteX3" fmla="*/ 636276 w 760158"/>
              <a:gd name="connsiteY3" fmla="*/ 457702 h 570632"/>
              <a:gd name="connsiteX4" fmla="*/ 258451 w 760158"/>
              <a:gd name="connsiteY4" fmla="*/ 292602 h 570632"/>
              <a:gd name="connsiteX5" fmla="*/ 4451 w 760158"/>
              <a:gd name="connsiteY5" fmla="*/ 502 h 5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158" h="570632">
                <a:moveTo>
                  <a:pt x="4451" y="502"/>
                </a:moveTo>
                <a:cubicBezTo>
                  <a:pt x="40434" y="13202"/>
                  <a:pt x="349468" y="274081"/>
                  <a:pt x="474351" y="368802"/>
                </a:cubicBezTo>
                <a:cubicBezTo>
                  <a:pt x="599234" y="463523"/>
                  <a:pt x="726763" y="554010"/>
                  <a:pt x="753751" y="568827"/>
                </a:cubicBezTo>
                <a:cubicBezTo>
                  <a:pt x="780739" y="583644"/>
                  <a:pt x="718826" y="503740"/>
                  <a:pt x="636276" y="457702"/>
                </a:cubicBezTo>
                <a:cubicBezTo>
                  <a:pt x="553726" y="411665"/>
                  <a:pt x="357405" y="365627"/>
                  <a:pt x="258451" y="292602"/>
                </a:cubicBezTo>
                <a:cubicBezTo>
                  <a:pt x="159497" y="219577"/>
                  <a:pt x="-31532" y="-12198"/>
                  <a:pt x="445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93A4110-7F70-44DA-8055-078ECE62DA9F}"/>
              </a:ext>
            </a:extLst>
          </p:cNvPr>
          <p:cNvSpPr/>
          <p:nvPr/>
        </p:nvSpPr>
        <p:spPr>
          <a:xfrm>
            <a:off x="7030473" y="7505563"/>
            <a:ext cx="429911" cy="492657"/>
          </a:xfrm>
          <a:custGeom>
            <a:avLst/>
            <a:gdLst>
              <a:gd name="connsiteX0" fmla="*/ 428660 w 429911"/>
              <a:gd name="connsiteY0" fmla="*/ 4370 h 492657"/>
              <a:gd name="connsiteX1" fmla="*/ 73060 w 429911"/>
              <a:gd name="connsiteY1" fmla="*/ 372670 h 492657"/>
              <a:gd name="connsiteX2" fmla="*/ 1094 w 429911"/>
              <a:gd name="connsiteY2" fmla="*/ 491204 h 492657"/>
              <a:gd name="connsiteX3" fmla="*/ 98460 w 429911"/>
              <a:gd name="connsiteY3" fmla="*/ 309170 h 492657"/>
              <a:gd name="connsiteX4" fmla="*/ 187360 w 429911"/>
              <a:gd name="connsiteY4" fmla="*/ 177937 h 492657"/>
              <a:gd name="connsiteX5" fmla="*/ 428660 w 429911"/>
              <a:gd name="connsiteY5" fmla="*/ 4370 h 4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11" h="492657">
                <a:moveTo>
                  <a:pt x="428660" y="4370"/>
                </a:moveTo>
                <a:cubicBezTo>
                  <a:pt x="409610" y="36826"/>
                  <a:pt x="144321" y="291531"/>
                  <a:pt x="73060" y="372670"/>
                </a:cubicBezTo>
                <a:cubicBezTo>
                  <a:pt x="1799" y="453809"/>
                  <a:pt x="-3139" y="501787"/>
                  <a:pt x="1094" y="491204"/>
                </a:cubicBezTo>
                <a:cubicBezTo>
                  <a:pt x="5327" y="480621"/>
                  <a:pt x="67416" y="361381"/>
                  <a:pt x="98460" y="309170"/>
                </a:cubicBezTo>
                <a:cubicBezTo>
                  <a:pt x="129504" y="256959"/>
                  <a:pt x="130915" y="226620"/>
                  <a:pt x="187360" y="177937"/>
                </a:cubicBezTo>
                <a:cubicBezTo>
                  <a:pt x="243804" y="129254"/>
                  <a:pt x="447710" y="-28086"/>
                  <a:pt x="428660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08DA7B6-EBC9-4096-9DA8-626DD1B48312}"/>
              </a:ext>
            </a:extLst>
          </p:cNvPr>
          <p:cNvSpPr/>
          <p:nvPr/>
        </p:nvSpPr>
        <p:spPr>
          <a:xfrm>
            <a:off x="6129104" y="7950512"/>
            <a:ext cx="894444" cy="293897"/>
          </a:xfrm>
          <a:custGeom>
            <a:avLst/>
            <a:gdLst>
              <a:gd name="connsiteX0" fmla="*/ 1821 w 894444"/>
              <a:gd name="connsiteY0" fmla="*/ 288613 h 293897"/>
              <a:gd name="connsiteX1" fmla="*/ 128821 w 894444"/>
              <a:gd name="connsiteY1" fmla="*/ 253688 h 293897"/>
              <a:gd name="connsiteX2" fmla="*/ 662221 w 894444"/>
              <a:gd name="connsiteY2" fmla="*/ 75888 h 293897"/>
              <a:gd name="connsiteX3" fmla="*/ 893996 w 894444"/>
              <a:gd name="connsiteY3" fmla="*/ 2863 h 293897"/>
              <a:gd name="connsiteX4" fmla="*/ 611421 w 894444"/>
              <a:gd name="connsiteY4" fmla="*/ 40963 h 293897"/>
              <a:gd name="connsiteX5" fmla="*/ 65321 w 894444"/>
              <a:gd name="connsiteY5" fmla="*/ 272738 h 293897"/>
              <a:gd name="connsiteX6" fmla="*/ 52621 w 894444"/>
              <a:gd name="connsiteY6" fmla="*/ 285438 h 293897"/>
              <a:gd name="connsiteX7" fmla="*/ 1821 w 894444"/>
              <a:gd name="connsiteY7" fmla="*/ 288613 h 2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444" h="293897">
                <a:moveTo>
                  <a:pt x="1821" y="288613"/>
                </a:moveTo>
                <a:cubicBezTo>
                  <a:pt x="14521" y="283321"/>
                  <a:pt x="18754" y="289142"/>
                  <a:pt x="128821" y="253688"/>
                </a:cubicBezTo>
                <a:cubicBezTo>
                  <a:pt x="238888" y="218234"/>
                  <a:pt x="662221" y="75888"/>
                  <a:pt x="662221" y="75888"/>
                </a:cubicBezTo>
                <a:cubicBezTo>
                  <a:pt x="789750" y="34084"/>
                  <a:pt x="902463" y="8684"/>
                  <a:pt x="893996" y="2863"/>
                </a:cubicBezTo>
                <a:cubicBezTo>
                  <a:pt x="885529" y="-2958"/>
                  <a:pt x="749533" y="-4016"/>
                  <a:pt x="611421" y="40963"/>
                </a:cubicBezTo>
                <a:cubicBezTo>
                  <a:pt x="473309" y="85942"/>
                  <a:pt x="65321" y="272738"/>
                  <a:pt x="65321" y="272738"/>
                </a:cubicBezTo>
                <a:cubicBezTo>
                  <a:pt x="-27812" y="313484"/>
                  <a:pt x="58442" y="282263"/>
                  <a:pt x="52621" y="285438"/>
                </a:cubicBezTo>
                <a:cubicBezTo>
                  <a:pt x="46800" y="288613"/>
                  <a:pt x="-10879" y="293905"/>
                  <a:pt x="1821" y="28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3C899736-115B-4C1C-A649-F12DB8D5EA64}"/>
              </a:ext>
            </a:extLst>
          </p:cNvPr>
          <p:cNvSpPr/>
          <p:nvPr/>
        </p:nvSpPr>
        <p:spPr>
          <a:xfrm>
            <a:off x="7451707" y="6098855"/>
            <a:ext cx="527090" cy="1358423"/>
          </a:xfrm>
          <a:custGeom>
            <a:avLst/>
            <a:gdLst>
              <a:gd name="connsiteX0" fmla="*/ 527068 w 527090"/>
              <a:gd name="connsiteY0" fmla="*/ 320 h 1358423"/>
              <a:gd name="connsiteX1" fmla="*/ 327043 w 527090"/>
              <a:gd name="connsiteY1" fmla="*/ 530545 h 1358423"/>
              <a:gd name="connsiteX2" fmla="*/ 200043 w 527090"/>
              <a:gd name="connsiteY2" fmla="*/ 921070 h 1358423"/>
              <a:gd name="connsiteX3" fmla="*/ 76218 w 527090"/>
              <a:gd name="connsiteY3" fmla="*/ 1267145 h 1358423"/>
              <a:gd name="connsiteX4" fmla="*/ 18 w 527090"/>
              <a:gd name="connsiteY4" fmla="*/ 1356045 h 1358423"/>
              <a:gd name="connsiteX5" fmla="*/ 82568 w 527090"/>
              <a:gd name="connsiteY5" fmla="*/ 1200470 h 1358423"/>
              <a:gd name="connsiteX6" fmla="*/ 266718 w 527090"/>
              <a:gd name="connsiteY6" fmla="*/ 578170 h 1358423"/>
              <a:gd name="connsiteX7" fmla="*/ 314343 w 527090"/>
              <a:gd name="connsiteY7" fmla="*/ 454345 h 1358423"/>
              <a:gd name="connsiteX8" fmla="*/ 527068 w 527090"/>
              <a:gd name="connsiteY8" fmla="*/ 320 h 135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90" h="1358423">
                <a:moveTo>
                  <a:pt x="527068" y="320"/>
                </a:moveTo>
                <a:cubicBezTo>
                  <a:pt x="529185" y="13020"/>
                  <a:pt x="381547" y="377087"/>
                  <a:pt x="327043" y="530545"/>
                </a:cubicBezTo>
                <a:cubicBezTo>
                  <a:pt x="272539" y="684003"/>
                  <a:pt x="241847" y="798303"/>
                  <a:pt x="200043" y="921070"/>
                </a:cubicBezTo>
                <a:cubicBezTo>
                  <a:pt x="158239" y="1043837"/>
                  <a:pt x="109555" y="1194649"/>
                  <a:pt x="76218" y="1267145"/>
                </a:cubicBezTo>
                <a:cubicBezTo>
                  <a:pt x="42881" y="1339641"/>
                  <a:pt x="-1040" y="1367157"/>
                  <a:pt x="18" y="1356045"/>
                </a:cubicBezTo>
                <a:cubicBezTo>
                  <a:pt x="1076" y="1344933"/>
                  <a:pt x="38118" y="1330116"/>
                  <a:pt x="82568" y="1200470"/>
                </a:cubicBezTo>
                <a:cubicBezTo>
                  <a:pt x="127018" y="1070824"/>
                  <a:pt x="228089" y="702524"/>
                  <a:pt x="266718" y="578170"/>
                </a:cubicBezTo>
                <a:cubicBezTo>
                  <a:pt x="305347" y="453816"/>
                  <a:pt x="267247" y="552241"/>
                  <a:pt x="314343" y="454345"/>
                </a:cubicBezTo>
                <a:cubicBezTo>
                  <a:pt x="361439" y="356449"/>
                  <a:pt x="524951" y="-12380"/>
                  <a:pt x="52706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1266A470-A09D-4ED1-BE34-7ECEB85E3C53}"/>
              </a:ext>
            </a:extLst>
          </p:cNvPr>
          <p:cNvSpPr/>
          <p:nvPr/>
        </p:nvSpPr>
        <p:spPr>
          <a:xfrm>
            <a:off x="7838784" y="5144176"/>
            <a:ext cx="124317" cy="951854"/>
          </a:xfrm>
          <a:custGeom>
            <a:avLst/>
            <a:gdLst>
              <a:gd name="connsiteX0" fmla="*/ 57441 w 124317"/>
              <a:gd name="connsiteY0" fmla="*/ 2499 h 951854"/>
              <a:gd name="connsiteX1" fmla="*/ 41566 w 124317"/>
              <a:gd name="connsiteY1" fmla="*/ 250149 h 951854"/>
              <a:gd name="connsiteX2" fmla="*/ 120941 w 124317"/>
              <a:gd name="connsiteY2" fmla="*/ 920074 h 951854"/>
              <a:gd name="connsiteX3" fmla="*/ 98716 w 124317"/>
              <a:gd name="connsiteY3" fmla="*/ 796249 h 951854"/>
              <a:gd name="connsiteX4" fmla="*/ 291 w 124317"/>
              <a:gd name="connsiteY4" fmla="*/ 377149 h 951854"/>
              <a:gd name="connsiteX5" fmla="*/ 57441 w 124317"/>
              <a:gd name="connsiteY5" fmla="*/ 2499 h 9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17" h="951854">
                <a:moveTo>
                  <a:pt x="57441" y="2499"/>
                </a:moveTo>
                <a:cubicBezTo>
                  <a:pt x="64320" y="-18667"/>
                  <a:pt x="30983" y="97220"/>
                  <a:pt x="41566" y="250149"/>
                </a:cubicBezTo>
                <a:cubicBezTo>
                  <a:pt x="52149" y="403078"/>
                  <a:pt x="111416" y="829057"/>
                  <a:pt x="120941" y="920074"/>
                </a:cubicBezTo>
                <a:cubicBezTo>
                  <a:pt x="130466" y="1011091"/>
                  <a:pt x="118824" y="886736"/>
                  <a:pt x="98716" y="796249"/>
                </a:cubicBezTo>
                <a:cubicBezTo>
                  <a:pt x="78608" y="705762"/>
                  <a:pt x="5053" y="506795"/>
                  <a:pt x="291" y="377149"/>
                </a:cubicBezTo>
                <a:cubicBezTo>
                  <a:pt x="-4471" y="247503"/>
                  <a:pt x="50562" y="23665"/>
                  <a:pt x="57441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2EC40C6-EFDC-489C-903F-64CC8857FD5D}"/>
              </a:ext>
            </a:extLst>
          </p:cNvPr>
          <p:cNvSpPr/>
          <p:nvPr/>
        </p:nvSpPr>
        <p:spPr>
          <a:xfrm>
            <a:off x="7524243" y="3981265"/>
            <a:ext cx="388165" cy="1138224"/>
          </a:xfrm>
          <a:custGeom>
            <a:avLst/>
            <a:gdLst>
              <a:gd name="connsiteX0" fmla="*/ 44957 w 388165"/>
              <a:gd name="connsiteY0" fmla="*/ 185 h 1138224"/>
              <a:gd name="connsiteX1" fmla="*/ 241807 w 388165"/>
              <a:gd name="connsiteY1" fmla="*/ 314510 h 1138224"/>
              <a:gd name="connsiteX2" fmla="*/ 337057 w 388165"/>
              <a:gd name="connsiteY2" fmla="*/ 441510 h 1138224"/>
              <a:gd name="connsiteX3" fmla="*/ 321182 w 388165"/>
              <a:gd name="connsiteY3" fmla="*/ 533585 h 1138224"/>
              <a:gd name="connsiteX4" fmla="*/ 289432 w 388165"/>
              <a:gd name="connsiteY4" fmla="*/ 765360 h 1138224"/>
              <a:gd name="connsiteX5" fmla="*/ 387857 w 388165"/>
              <a:gd name="connsiteY5" fmla="*/ 1136835 h 1138224"/>
              <a:gd name="connsiteX6" fmla="*/ 251332 w 388165"/>
              <a:gd name="connsiteY6" fmla="*/ 879660 h 1138224"/>
              <a:gd name="connsiteX7" fmla="*/ 197357 w 388165"/>
              <a:gd name="connsiteY7" fmla="*/ 568510 h 1138224"/>
              <a:gd name="connsiteX8" fmla="*/ 130682 w 388165"/>
              <a:gd name="connsiteY8" fmla="*/ 425635 h 1138224"/>
              <a:gd name="connsiteX9" fmla="*/ 238632 w 388165"/>
              <a:gd name="connsiteY9" fmla="*/ 368485 h 1138224"/>
              <a:gd name="connsiteX10" fmla="*/ 13207 w 388165"/>
              <a:gd name="connsiteY10" fmla="*/ 270060 h 1138224"/>
              <a:gd name="connsiteX11" fmla="*/ 44957 w 388165"/>
              <a:gd name="connsiteY11" fmla="*/ 185 h 1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65" h="1138224">
                <a:moveTo>
                  <a:pt x="44957" y="185"/>
                </a:moveTo>
                <a:cubicBezTo>
                  <a:pt x="83057" y="7593"/>
                  <a:pt x="193124" y="240956"/>
                  <a:pt x="241807" y="314510"/>
                </a:cubicBezTo>
                <a:cubicBezTo>
                  <a:pt x="290490" y="388064"/>
                  <a:pt x="323828" y="404998"/>
                  <a:pt x="337057" y="441510"/>
                </a:cubicBezTo>
                <a:cubicBezTo>
                  <a:pt x="350286" y="478023"/>
                  <a:pt x="329119" y="479610"/>
                  <a:pt x="321182" y="533585"/>
                </a:cubicBezTo>
                <a:cubicBezTo>
                  <a:pt x="313245" y="587560"/>
                  <a:pt x="278320" y="664818"/>
                  <a:pt x="289432" y="765360"/>
                </a:cubicBezTo>
                <a:cubicBezTo>
                  <a:pt x="300545" y="865902"/>
                  <a:pt x="394207" y="1117785"/>
                  <a:pt x="387857" y="1136835"/>
                </a:cubicBezTo>
                <a:cubicBezTo>
                  <a:pt x="381507" y="1155885"/>
                  <a:pt x="283082" y="974381"/>
                  <a:pt x="251332" y="879660"/>
                </a:cubicBezTo>
                <a:cubicBezTo>
                  <a:pt x="219582" y="784939"/>
                  <a:pt x="217465" y="644181"/>
                  <a:pt x="197357" y="568510"/>
                </a:cubicBezTo>
                <a:cubicBezTo>
                  <a:pt x="177249" y="492839"/>
                  <a:pt x="123803" y="458973"/>
                  <a:pt x="130682" y="425635"/>
                </a:cubicBezTo>
                <a:cubicBezTo>
                  <a:pt x="137561" y="392297"/>
                  <a:pt x="258211" y="394414"/>
                  <a:pt x="238632" y="368485"/>
                </a:cubicBezTo>
                <a:cubicBezTo>
                  <a:pt x="219053" y="342556"/>
                  <a:pt x="42311" y="330385"/>
                  <a:pt x="13207" y="270060"/>
                </a:cubicBezTo>
                <a:cubicBezTo>
                  <a:pt x="-15897" y="209735"/>
                  <a:pt x="6857" y="-7223"/>
                  <a:pt x="44957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26D04D0-9C1E-4639-A891-190C734C4DBF}"/>
              </a:ext>
            </a:extLst>
          </p:cNvPr>
          <p:cNvSpPr/>
          <p:nvPr/>
        </p:nvSpPr>
        <p:spPr>
          <a:xfrm>
            <a:off x="5999154" y="3837835"/>
            <a:ext cx="1637587" cy="218112"/>
          </a:xfrm>
          <a:custGeom>
            <a:avLst/>
            <a:gdLst>
              <a:gd name="connsiteX0" fmla="*/ 26996 w 1637587"/>
              <a:gd name="connsiteY0" fmla="*/ 83290 h 218112"/>
              <a:gd name="connsiteX1" fmla="*/ 131771 w 1637587"/>
              <a:gd name="connsiteY1" fmla="*/ 89640 h 218112"/>
              <a:gd name="connsiteX2" fmla="*/ 1023946 w 1637587"/>
              <a:gd name="connsiteY2" fmla="*/ 26140 h 218112"/>
              <a:gd name="connsiteX3" fmla="*/ 1620846 w 1637587"/>
              <a:gd name="connsiteY3" fmla="*/ 216640 h 218112"/>
              <a:gd name="connsiteX4" fmla="*/ 1433521 w 1637587"/>
              <a:gd name="connsiteY4" fmla="*/ 108690 h 218112"/>
              <a:gd name="connsiteX5" fmla="*/ 1023946 w 1637587"/>
              <a:gd name="connsiteY5" fmla="*/ 3915 h 218112"/>
              <a:gd name="connsiteX6" fmla="*/ 354021 w 1637587"/>
              <a:gd name="connsiteY6" fmla="*/ 29315 h 218112"/>
              <a:gd name="connsiteX7" fmla="*/ 26996 w 1637587"/>
              <a:gd name="connsiteY7" fmla="*/ 83290 h 21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587" h="218112">
                <a:moveTo>
                  <a:pt x="26996" y="83290"/>
                </a:moveTo>
                <a:cubicBezTo>
                  <a:pt x="-10046" y="93344"/>
                  <a:pt x="-34387" y="99165"/>
                  <a:pt x="131771" y="89640"/>
                </a:cubicBezTo>
                <a:cubicBezTo>
                  <a:pt x="297929" y="80115"/>
                  <a:pt x="775767" y="4973"/>
                  <a:pt x="1023946" y="26140"/>
                </a:cubicBezTo>
                <a:cubicBezTo>
                  <a:pt x="1272125" y="47307"/>
                  <a:pt x="1552584" y="202882"/>
                  <a:pt x="1620846" y="216640"/>
                </a:cubicBezTo>
                <a:cubicBezTo>
                  <a:pt x="1689108" y="230398"/>
                  <a:pt x="1533004" y="144144"/>
                  <a:pt x="1433521" y="108690"/>
                </a:cubicBezTo>
                <a:cubicBezTo>
                  <a:pt x="1334038" y="73236"/>
                  <a:pt x="1203863" y="17144"/>
                  <a:pt x="1023946" y="3915"/>
                </a:cubicBezTo>
                <a:cubicBezTo>
                  <a:pt x="844029" y="-9314"/>
                  <a:pt x="523883" y="13969"/>
                  <a:pt x="354021" y="29315"/>
                </a:cubicBezTo>
                <a:cubicBezTo>
                  <a:pt x="184159" y="44661"/>
                  <a:pt x="64038" y="73236"/>
                  <a:pt x="26996" y="8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84CD6E58-06F1-4F65-8737-4EBEA3526121}"/>
              </a:ext>
            </a:extLst>
          </p:cNvPr>
          <p:cNvSpPr/>
          <p:nvPr/>
        </p:nvSpPr>
        <p:spPr>
          <a:xfrm>
            <a:off x="5494087" y="3898777"/>
            <a:ext cx="983786" cy="111344"/>
          </a:xfrm>
          <a:custGeom>
            <a:avLst/>
            <a:gdLst>
              <a:gd name="connsiteX0" fmla="*/ 5013 w 983786"/>
              <a:gd name="connsiteY0" fmla="*/ 123 h 111344"/>
              <a:gd name="connsiteX1" fmla="*/ 62163 w 983786"/>
              <a:gd name="connsiteY1" fmla="*/ 12823 h 111344"/>
              <a:gd name="connsiteX2" fmla="*/ 309813 w 983786"/>
              <a:gd name="connsiteY2" fmla="*/ 63623 h 111344"/>
              <a:gd name="connsiteX3" fmla="*/ 976563 w 983786"/>
              <a:gd name="connsiteY3" fmla="*/ 111248 h 111344"/>
              <a:gd name="connsiteX4" fmla="*/ 636838 w 983786"/>
              <a:gd name="connsiteY4" fmla="*/ 50923 h 111344"/>
              <a:gd name="connsiteX5" fmla="*/ 217738 w 983786"/>
              <a:gd name="connsiteY5" fmla="*/ 22348 h 111344"/>
              <a:gd name="connsiteX6" fmla="*/ 5013 w 983786"/>
              <a:gd name="connsiteY6" fmla="*/ 123 h 11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786" h="111344">
                <a:moveTo>
                  <a:pt x="5013" y="123"/>
                </a:moveTo>
                <a:cubicBezTo>
                  <a:pt x="-20916" y="-1465"/>
                  <a:pt x="62163" y="12823"/>
                  <a:pt x="62163" y="12823"/>
                </a:cubicBezTo>
                <a:cubicBezTo>
                  <a:pt x="112963" y="23406"/>
                  <a:pt x="157413" y="47219"/>
                  <a:pt x="309813" y="63623"/>
                </a:cubicBezTo>
                <a:cubicBezTo>
                  <a:pt x="462213" y="80027"/>
                  <a:pt x="922059" y="113365"/>
                  <a:pt x="976563" y="111248"/>
                </a:cubicBezTo>
                <a:cubicBezTo>
                  <a:pt x="1031067" y="109131"/>
                  <a:pt x="763309" y="65740"/>
                  <a:pt x="636838" y="50923"/>
                </a:cubicBezTo>
                <a:cubicBezTo>
                  <a:pt x="510367" y="36106"/>
                  <a:pt x="324100" y="28698"/>
                  <a:pt x="217738" y="22348"/>
                </a:cubicBezTo>
                <a:cubicBezTo>
                  <a:pt x="111376" y="15998"/>
                  <a:pt x="30942" y="1711"/>
                  <a:pt x="501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4A5CC43-CAD9-430F-A2BD-73B6A8F27399}"/>
              </a:ext>
            </a:extLst>
          </p:cNvPr>
          <p:cNvSpPr/>
          <p:nvPr/>
        </p:nvSpPr>
        <p:spPr>
          <a:xfrm>
            <a:off x="5805594" y="6482853"/>
            <a:ext cx="571633" cy="159275"/>
          </a:xfrm>
          <a:custGeom>
            <a:avLst/>
            <a:gdLst>
              <a:gd name="connsiteX0" fmla="*/ 423 w 571633"/>
              <a:gd name="connsiteY0" fmla="*/ 159247 h 159275"/>
              <a:gd name="connsiteX1" fmla="*/ 385656 w 571633"/>
              <a:gd name="connsiteY1" fmla="*/ 28014 h 159275"/>
              <a:gd name="connsiteX2" fmla="*/ 569806 w 571633"/>
              <a:gd name="connsiteY2" fmla="*/ 49180 h 159275"/>
              <a:gd name="connsiteX3" fmla="*/ 470323 w 571633"/>
              <a:gd name="connsiteY3" fmla="*/ 11080 h 159275"/>
              <a:gd name="connsiteX4" fmla="*/ 313689 w 571633"/>
              <a:gd name="connsiteY4" fmla="*/ 15314 h 159275"/>
              <a:gd name="connsiteX5" fmla="*/ 423 w 571633"/>
              <a:gd name="connsiteY5" fmla="*/ 159247 h 1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33" h="159275">
                <a:moveTo>
                  <a:pt x="423" y="159247"/>
                </a:moveTo>
                <a:cubicBezTo>
                  <a:pt x="12417" y="161364"/>
                  <a:pt x="290759" y="46358"/>
                  <a:pt x="385656" y="28014"/>
                </a:cubicBezTo>
                <a:cubicBezTo>
                  <a:pt x="480553" y="9669"/>
                  <a:pt x="555695" y="52002"/>
                  <a:pt x="569806" y="49180"/>
                </a:cubicBezTo>
                <a:cubicBezTo>
                  <a:pt x="583917" y="46358"/>
                  <a:pt x="513009" y="16724"/>
                  <a:pt x="470323" y="11080"/>
                </a:cubicBezTo>
                <a:cubicBezTo>
                  <a:pt x="427637" y="5436"/>
                  <a:pt x="393064" y="-12908"/>
                  <a:pt x="313689" y="15314"/>
                </a:cubicBezTo>
                <a:cubicBezTo>
                  <a:pt x="234314" y="43536"/>
                  <a:pt x="-11571" y="157130"/>
                  <a:pt x="423" y="15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485A0355-7400-49DB-8CB8-A0DD779FF08C}"/>
              </a:ext>
            </a:extLst>
          </p:cNvPr>
          <p:cNvSpPr/>
          <p:nvPr/>
        </p:nvSpPr>
        <p:spPr>
          <a:xfrm>
            <a:off x="5936858" y="6379222"/>
            <a:ext cx="465138" cy="119504"/>
          </a:xfrm>
          <a:custGeom>
            <a:avLst/>
            <a:gdLst>
              <a:gd name="connsiteX0" fmla="*/ 392 w 465138"/>
              <a:gd name="connsiteY0" fmla="*/ 118945 h 119504"/>
              <a:gd name="connsiteX1" fmla="*/ 273442 w 465138"/>
              <a:gd name="connsiteY1" fmla="*/ 411 h 119504"/>
              <a:gd name="connsiteX2" fmla="*/ 463942 w 465138"/>
              <a:gd name="connsiteY2" fmla="*/ 78728 h 119504"/>
              <a:gd name="connsiteX3" fmla="*/ 336942 w 465138"/>
              <a:gd name="connsiteY3" fmla="*/ 46978 h 119504"/>
              <a:gd name="connsiteX4" fmla="*/ 392 w 465138"/>
              <a:gd name="connsiteY4" fmla="*/ 118945 h 1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38" h="119504">
                <a:moveTo>
                  <a:pt x="392" y="118945"/>
                </a:moveTo>
                <a:cubicBezTo>
                  <a:pt x="-10191" y="111184"/>
                  <a:pt x="196184" y="7114"/>
                  <a:pt x="273442" y="411"/>
                </a:cubicBezTo>
                <a:cubicBezTo>
                  <a:pt x="350700" y="-6292"/>
                  <a:pt x="453359" y="70967"/>
                  <a:pt x="463942" y="78728"/>
                </a:cubicBezTo>
                <a:cubicBezTo>
                  <a:pt x="474525" y="86489"/>
                  <a:pt x="413495" y="42745"/>
                  <a:pt x="336942" y="46978"/>
                </a:cubicBezTo>
                <a:cubicBezTo>
                  <a:pt x="260389" y="51211"/>
                  <a:pt x="10975" y="126706"/>
                  <a:pt x="392" y="118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66ADAFB-2A54-4B74-9B9F-9859FEDE4EF0}"/>
              </a:ext>
            </a:extLst>
          </p:cNvPr>
          <p:cNvSpPr/>
          <p:nvPr/>
        </p:nvSpPr>
        <p:spPr>
          <a:xfrm>
            <a:off x="6498411" y="6443354"/>
            <a:ext cx="404103" cy="171722"/>
          </a:xfrm>
          <a:custGeom>
            <a:avLst/>
            <a:gdLst>
              <a:gd name="connsiteX0" fmla="*/ 8222 w 404103"/>
              <a:gd name="connsiteY0" fmla="*/ 4013 h 171722"/>
              <a:gd name="connsiteX1" fmla="*/ 84422 w 404103"/>
              <a:gd name="connsiteY1" fmla="*/ 18829 h 171722"/>
              <a:gd name="connsiteX2" fmla="*/ 313022 w 404103"/>
              <a:gd name="connsiteY2" fmla="*/ 71746 h 171722"/>
              <a:gd name="connsiteX3" fmla="*/ 404039 w 404103"/>
              <a:gd name="connsiteY3" fmla="*/ 171229 h 171722"/>
              <a:gd name="connsiteX4" fmla="*/ 321489 w 404103"/>
              <a:gd name="connsiteY4" fmla="*/ 105613 h 171722"/>
              <a:gd name="connsiteX5" fmla="*/ 8222 w 404103"/>
              <a:gd name="connsiteY5" fmla="*/ 4013 h 1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103" h="171722">
                <a:moveTo>
                  <a:pt x="8222" y="4013"/>
                </a:moveTo>
                <a:cubicBezTo>
                  <a:pt x="-31289" y="-10451"/>
                  <a:pt x="84422" y="18829"/>
                  <a:pt x="84422" y="18829"/>
                </a:cubicBezTo>
                <a:cubicBezTo>
                  <a:pt x="135222" y="30118"/>
                  <a:pt x="259753" y="46346"/>
                  <a:pt x="313022" y="71746"/>
                </a:cubicBezTo>
                <a:cubicBezTo>
                  <a:pt x="366291" y="97146"/>
                  <a:pt x="402628" y="165584"/>
                  <a:pt x="404039" y="171229"/>
                </a:cubicBezTo>
                <a:cubicBezTo>
                  <a:pt x="405450" y="176874"/>
                  <a:pt x="383931" y="132777"/>
                  <a:pt x="321489" y="105613"/>
                </a:cubicBezTo>
                <a:cubicBezTo>
                  <a:pt x="259047" y="78449"/>
                  <a:pt x="47733" y="18477"/>
                  <a:pt x="8222" y="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39EAE8A-B897-4338-B6F5-CC7E61E5C921}"/>
              </a:ext>
            </a:extLst>
          </p:cNvPr>
          <p:cNvSpPr/>
          <p:nvPr/>
        </p:nvSpPr>
        <p:spPr>
          <a:xfrm>
            <a:off x="6470577" y="6550613"/>
            <a:ext cx="549399" cy="261160"/>
          </a:xfrm>
          <a:custGeom>
            <a:avLst/>
            <a:gdLst>
              <a:gd name="connsiteX0" fmla="*/ 73 w 549399"/>
              <a:gd name="connsiteY0" fmla="*/ 8937 h 261160"/>
              <a:gd name="connsiteX1" fmla="*/ 222323 w 549399"/>
              <a:gd name="connsiteY1" fmla="*/ 6820 h 261160"/>
              <a:gd name="connsiteX2" fmla="*/ 315456 w 549399"/>
              <a:gd name="connsiteY2" fmla="*/ 99954 h 261160"/>
              <a:gd name="connsiteX3" fmla="*/ 539823 w 549399"/>
              <a:gd name="connsiteY3" fmla="*/ 256587 h 261160"/>
              <a:gd name="connsiteX4" fmla="*/ 491140 w 549399"/>
              <a:gd name="connsiteY4" fmla="*/ 212137 h 261160"/>
              <a:gd name="connsiteX5" fmla="*/ 336623 w 549399"/>
              <a:gd name="connsiteY5" fmla="*/ 138054 h 261160"/>
              <a:gd name="connsiteX6" fmla="*/ 199040 w 549399"/>
              <a:gd name="connsiteY6" fmla="*/ 23754 h 261160"/>
              <a:gd name="connsiteX7" fmla="*/ 73 w 549399"/>
              <a:gd name="connsiteY7" fmla="*/ 8937 h 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399" h="261160">
                <a:moveTo>
                  <a:pt x="73" y="8937"/>
                </a:moveTo>
                <a:cubicBezTo>
                  <a:pt x="3954" y="6115"/>
                  <a:pt x="169759" y="-8350"/>
                  <a:pt x="222323" y="6820"/>
                </a:cubicBezTo>
                <a:cubicBezTo>
                  <a:pt x="274887" y="21990"/>
                  <a:pt x="262539" y="58326"/>
                  <a:pt x="315456" y="99954"/>
                </a:cubicBezTo>
                <a:cubicBezTo>
                  <a:pt x="368373" y="141582"/>
                  <a:pt x="510542" y="237890"/>
                  <a:pt x="539823" y="256587"/>
                </a:cubicBezTo>
                <a:cubicBezTo>
                  <a:pt x="569104" y="275284"/>
                  <a:pt x="525007" y="231892"/>
                  <a:pt x="491140" y="212137"/>
                </a:cubicBezTo>
                <a:cubicBezTo>
                  <a:pt x="457273" y="192382"/>
                  <a:pt x="385306" y="169451"/>
                  <a:pt x="336623" y="138054"/>
                </a:cubicBezTo>
                <a:cubicBezTo>
                  <a:pt x="287940" y="106657"/>
                  <a:pt x="250193" y="45626"/>
                  <a:pt x="199040" y="23754"/>
                </a:cubicBezTo>
                <a:cubicBezTo>
                  <a:pt x="147887" y="1882"/>
                  <a:pt x="-3808" y="11759"/>
                  <a:pt x="73" y="8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9B5945AE-2D12-4D38-9171-4CC8D213F843}"/>
              </a:ext>
            </a:extLst>
          </p:cNvPr>
          <p:cNvSpPr/>
          <p:nvPr/>
        </p:nvSpPr>
        <p:spPr>
          <a:xfrm>
            <a:off x="5701517" y="6505783"/>
            <a:ext cx="327932" cy="173225"/>
          </a:xfrm>
          <a:custGeom>
            <a:avLst/>
            <a:gdLst>
              <a:gd name="connsiteX0" fmla="*/ 324633 w 327932"/>
              <a:gd name="connsiteY0" fmla="*/ 2967 h 173225"/>
              <a:gd name="connsiteX1" fmla="*/ 127783 w 327932"/>
              <a:gd name="connsiteY1" fmla="*/ 77050 h 173225"/>
              <a:gd name="connsiteX2" fmla="*/ 21950 w 327932"/>
              <a:gd name="connsiteY2" fmla="*/ 163834 h 173225"/>
              <a:gd name="connsiteX3" fmla="*/ 19833 w 327932"/>
              <a:gd name="connsiteY3" fmla="*/ 155367 h 173225"/>
              <a:gd name="connsiteX4" fmla="*/ 235733 w 327932"/>
              <a:gd name="connsiteY4" fmla="*/ 26250 h 173225"/>
              <a:gd name="connsiteX5" fmla="*/ 324633 w 327932"/>
              <a:gd name="connsiteY5" fmla="*/ 2967 h 1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32" h="173225">
                <a:moveTo>
                  <a:pt x="324633" y="2967"/>
                </a:moveTo>
                <a:cubicBezTo>
                  <a:pt x="306641" y="11434"/>
                  <a:pt x="178230" y="50239"/>
                  <a:pt x="127783" y="77050"/>
                </a:cubicBezTo>
                <a:cubicBezTo>
                  <a:pt x="77336" y="103861"/>
                  <a:pt x="39942" y="150781"/>
                  <a:pt x="21950" y="163834"/>
                </a:cubicBezTo>
                <a:cubicBezTo>
                  <a:pt x="3958" y="176887"/>
                  <a:pt x="-15797" y="178298"/>
                  <a:pt x="19833" y="155367"/>
                </a:cubicBezTo>
                <a:cubicBezTo>
                  <a:pt x="55463" y="132436"/>
                  <a:pt x="188108" y="47769"/>
                  <a:pt x="235733" y="26250"/>
                </a:cubicBezTo>
                <a:cubicBezTo>
                  <a:pt x="283358" y="4731"/>
                  <a:pt x="342625" y="-5500"/>
                  <a:pt x="324633" y="2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DA10F59-19C1-4844-8523-B63F965F8E19}"/>
              </a:ext>
            </a:extLst>
          </p:cNvPr>
          <p:cNvSpPr/>
          <p:nvPr/>
        </p:nvSpPr>
        <p:spPr>
          <a:xfrm>
            <a:off x="6008064" y="6713213"/>
            <a:ext cx="828769" cy="91974"/>
          </a:xfrm>
          <a:custGeom>
            <a:avLst/>
            <a:gdLst>
              <a:gd name="connsiteX0" fmla="*/ 9619 w 828769"/>
              <a:gd name="connsiteY0" fmla="*/ 854 h 91974"/>
              <a:gd name="connsiteX1" fmla="*/ 87936 w 828769"/>
              <a:gd name="connsiteY1" fmla="*/ 32604 h 91974"/>
              <a:gd name="connsiteX2" fmla="*/ 356753 w 828769"/>
              <a:gd name="connsiteY2" fmla="*/ 83404 h 91974"/>
              <a:gd name="connsiteX3" fmla="*/ 532436 w 828769"/>
              <a:gd name="connsiteY3" fmla="*/ 83404 h 91974"/>
              <a:gd name="connsiteX4" fmla="*/ 828769 w 828769"/>
              <a:gd name="connsiteY4" fmla="*/ 58004 h 91974"/>
              <a:gd name="connsiteX5" fmla="*/ 532436 w 828769"/>
              <a:gd name="connsiteY5" fmla="*/ 91870 h 91974"/>
              <a:gd name="connsiteX6" fmla="*/ 278436 w 828769"/>
              <a:gd name="connsiteY6" fmla="*/ 66470 h 91974"/>
              <a:gd name="connsiteX7" fmla="*/ 9619 w 828769"/>
              <a:gd name="connsiteY7" fmla="*/ 854 h 9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769" h="91974">
                <a:moveTo>
                  <a:pt x="9619" y="854"/>
                </a:moveTo>
                <a:cubicBezTo>
                  <a:pt x="-22131" y="-4790"/>
                  <a:pt x="30080" y="18846"/>
                  <a:pt x="87936" y="32604"/>
                </a:cubicBezTo>
                <a:cubicBezTo>
                  <a:pt x="145792" y="46362"/>
                  <a:pt x="282670" y="74937"/>
                  <a:pt x="356753" y="83404"/>
                </a:cubicBezTo>
                <a:cubicBezTo>
                  <a:pt x="430836" y="91871"/>
                  <a:pt x="453767" y="87637"/>
                  <a:pt x="532436" y="83404"/>
                </a:cubicBezTo>
                <a:cubicBezTo>
                  <a:pt x="611105" y="79171"/>
                  <a:pt x="828769" y="56593"/>
                  <a:pt x="828769" y="58004"/>
                </a:cubicBezTo>
                <a:cubicBezTo>
                  <a:pt x="828769" y="59415"/>
                  <a:pt x="624158" y="90459"/>
                  <a:pt x="532436" y="91870"/>
                </a:cubicBezTo>
                <a:cubicBezTo>
                  <a:pt x="440714" y="93281"/>
                  <a:pt x="363808" y="80228"/>
                  <a:pt x="278436" y="66470"/>
                </a:cubicBezTo>
                <a:cubicBezTo>
                  <a:pt x="193064" y="52712"/>
                  <a:pt x="41369" y="6498"/>
                  <a:pt x="961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1657299-7418-4209-920D-A54CDE05F7D9}"/>
              </a:ext>
            </a:extLst>
          </p:cNvPr>
          <p:cNvSpPr/>
          <p:nvPr/>
        </p:nvSpPr>
        <p:spPr>
          <a:xfrm>
            <a:off x="5839663" y="6730932"/>
            <a:ext cx="405148" cy="187091"/>
          </a:xfrm>
          <a:custGeom>
            <a:avLst/>
            <a:gdLst>
              <a:gd name="connsiteX0" fmla="*/ 220 w 405148"/>
              <a:gd name="connsiteY0" fmla="*/ 68 h 187091"/>
              <a:gd name="connsiteX1" fmla="*/ 241520 w 405148"/>
              <a:gd name="connsiteY1" fmla="*/ 152468 h 187091"/>
              <a:gd name="connsiteX2" fmla="*/ 404504 w 405148"/>
              <a:gd name="connsiteY2" fmla="*/ 186335 h 187091"/>
              <a:gd name="connsiteX3" fmla="*/ 285970 w 405148"/>
              <a:gd name="connsiteY3" fmla="*/ 133418 h 187091"/>
              <a:gd name="connsiteX4" fmla="*/ 220 w 405148"/>
              <a:gd name="connsiteY4" fmla="*/ 68 h 1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48" h="187091">
                <a:moveTo>
                  <a:pt x="220" y="68"/>
                </a:moveTo>
                <a:cubicBezTo>
                  <a:pt x="-7188" y="3243"/>
                  <a:pt x="174139" y="121424"/>
                  <a:pt x="241520" y="152468"/>
                </a:cubicBezTo>
                <a:cubicBezTo>
                  <a:pt x="308901" y="183512"/>
                  <a:pt x="397096" y="189510"/>
                  <a:pt x="404504" y="186335"/>
                </a:cubicBezTo>
                <a:cubicBezTo>
                  <a:pt x="411912" y="183160"/>
                  <a:pt x="354409" y="161288"/>
                  <a:pt x="285970" y="133418"/>
                </a:cubicBezTo>
                <a:cubicBezTo>
                  <a:pt x="217531" y="105549"/>
                  <a:pt x="7628" y="-3107"/>
                  <a:pt x="2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053EECA-E522-4594-8D10-CDA30478D803}"/>
              </a:ext>
            </a:extLst>
          </p:cNvPr>
          <p:cNvSpPr/>
          <p:nvPr/>
        </p:nvSpPr>
        <p:spPr>
          <a:xfrm>
            <a:off x="6510854" y="6813361"/>
            <a:ext cx="397953" cy="152728"/>
          </a:xfrm>
          <a:custGeom>
            <a:avLst/>
            <a:gdLst>
              <a:gd name="connsiteX0" fmla="*/ 397946 w 397953"/>
              <a:gd name="connsiteY0" fmla="*/ 189 h 152728"/>
              <a:gd name="connsiteX1" fmla="*/ 188396 w 397953"/>
              <a:gd name="connsiteY1" fmla="*/ 78506 h 152728"/>
              <a:gd name="connsiteX2" fmla="*/ 13 w 397953"/>
              <a:gd name="connsiteY2" fmla="*/ 152589 h 152728"/>
              <a:gd name="connsiteX3" fmla="*/ 179929 w 397953"/>
              <a:gd name="connsiteY3" fmla="*/ 59456 h 152728"/>
              <a:gd name="connsiteX4" fmla="*/ 397946 w 397953"/>
              <a:gd name="connsiteY4" fmla="*/ 189 h 1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3" h="152728">
                <a:moveTo>
                  <a:pt x="397946" y="189"/>
                </a:moveTo>
                <a:cubicBezTo>
                  <a:pt x="399357" y="3364"/>
                  <a:pt x="188396" y="78506"/>
                  <a:pt x="188396" y="78506"/>
                </a:cubicBezTo>
                <a:cubicBezTo>
                  <a:pt x="122074" y="103906"/>
                  <a:pt x="1424" y="155764"/>
                  <a:pt x="13" y="152589"/>
                </a:cubicBezTo>
                <a:cubicBezTo>
                  <a:pt x="-1398" y="149414"/>
                  <a:pt x="110079" y="84503"/>
                  <a:pt x="179929" y="59456"/>
                </a:cubicBezTo>
                <a:cubicBezTo>
                  <a:pt x="249779" y="34409"/>
                  <a:pt x="396535" y="-2986"/>
                  <a:pt x="39794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F339415F-C660-4E59-8384-0729E6F02D26}"/>
              </a:ext>
            </a:extLst>
          </p:cNvPr>
          <p:cNvSpPr/>
          <p:nvPr/>
        </p:nvSpPr>
        <p:spPr>
          <a:xfrm>
            <a:off x="6098448" y="6980517"/>
            <a:ext cx="623626" cy="25616"/>
          </a:xfrm>
          <a:custGeom>
            <a:avLst/>
            <a:gdLst>
              <a:gd name="connsiteX0" fmla="*/ 331985 w 623626"/>
              <a:gd name="connsiteY0" fmla="*/ 17183 h 25616"/>
              <a:gd name="connsiteX1" fmla="*/ 611385 w 623626"/>
              <a:gd name="connsiteY1" fmla="*/ 250 h 25616"/>
              <a:gd name="connsiteX2" fmla="*/ 577519 w 623626"/>
              <a:gd name="connsiteY2" fmla="*/ 6600 h 25616"/>
              <a:gd name="connsiteX3" fmla="*/ 3902 w 623626"/>
              <a:gd name="connsiteY3" fmla="*/ 23533 h 25616"/>
              <a:gd name="connsiteX4" fmla="*/ 331985 w 623626"/>
              <a:gd name="connsiteY4" fmla="*/ 17183 h 2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26" h="25616">
                <a:moveTo>
                  <a:pt x="331985" y="17183"/>
                </a:moveTo>
                <a:cubicBezTo>
                  <a:pt x="433232" y="13303"/>
                  <a:pt x="570463" y="2014"/>
                  <a:pt x="611385" y="250"/>
                </a:cubicBezTo>
                <a:cubicBezTo>
                  <a:pt x="652307" y="-1514"/>
                  <a:pt x="577519" y="6600"/>
                  <a:pt x="577519" y="6600"/>
                </a:cubicBezTo>
                <a:lnTo>
                  <a:pt x="3902" y="23533"/>
                </a:lnTo>
                <a:cubicBezTo>
                  <a:pt x="-35256" y="29530"/>
                  <a:pt x="230738" y="21063"/>
                  <a:pt x="331985" y="1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1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A230E0-70E0-47BD-9E2A-B4810AA7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6F5353-909E-4787-8AE1-7F636C7C2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87CD69D-CCA7-4E0A-859A-D86CC67679B0}"/>
              </a:ext>
            </a:extLst>
          </p:cNvPr>
          <p:cNvSpPr/>
          <p:nvPr/>
        </p:nvSpPr>
        <p:spPr>
          <a:xfrm>
            <a:off x="6472576" y="5172070"/>
            <a:ext cx="1011761" cy="51771"/>
          </a:xfrm>
          <a:custGeom>
            <a:avLst/>
            <a:gdLst>
              <a:gd name="connsiteX0" fmla="*/ 31412 w 1011761"/>
              <a:gd name="connsiteY0" fmla="*/ 47630 h 51771"/>
              <a:gd name="connsiteX1" fmla="*/ 310812 w 1011761"/>
              <a:gd name="connsiteY1" fmla="*/ 5 h 51771"/>
              <a:gd name="connsiteX2" fmla="*/ 1009312 w 1011761"/>
              <a:gd name="connsiteY2" fmla="*/ 44455 h 51771"/>
              <a:gd name="connsiteX3" fmla="*/ 31412 w 1011761"/>
              <a:gd name="connsiteY3" fmla="*/ 47630 h 5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761" h="51771">
                <a:moveTo>
                  <a:pt x="31412" y="47630"/>
                </a:moveTo>
                <a:cubicBezTo>
                  <a:pt x="-85005" y="40222"/>
                  <a:pt x="147829" y="534"/>
                  <a:pt x="310812" y="5"/>
                </a:cubicBezTo>
                <a:cubicBezTo>
                  <a:pt x="473795" y="-524"/>
                  <a:pt x="1054027" y="37311"/>
                  <a:pt x="1009312" y="44455"/>
                </a:cubicBezTo>
                <a:cubicBezTo>
                  <a:pt x="964597" y="51599"/>
                  <a:pt x="147829" y="55038"/>
                  <a:pt x="31412" y="47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5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Office PowerPoint</Application>
  <PresentationFormat>A3 297x420 mm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2021-11-29T08:46:21Z</dcterms:created>
  <dcterms:modified xsi:type="dcterms:W3CDTF">2021-11-30T10:49:29Z</dcterms:modified>
</cp:coreProperties>
</file>