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00" d="100"/>
          <a:sy n="200" d="100"/>
        </p:scale>
        <p:origin x="-3732" y="-2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1A6E76-3A5A-406B-988A-F43414714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40AD1A-B4B2-4B0A-BE38-C8FC5285C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4C195E-D47C-4ACF-ADAB-E789A7C0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8E-F11E-4B9C-88BD-79A7398485B1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23A805-71FD-4B1A-BB29-ED18B1830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8963EB-A1FB-4435-9E45-89700554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962C-BC42-472D-8721-7CFE11224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14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FB3993-2ACD-49DF-AC14-6FF2E640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7F10B4E-7457-4F71-A3ED-3D44CE20A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372631-6127-46FB-AFDC-01A1FF7C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8E-F11E-4B9C-88BD-79A7398485B1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695E54-07E1-4905-A6D5-2A93162F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0F4D98-3132-4FC2-AEAB-6805323E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962C-BC42-472D-8721-7CFE11224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3A86CC7-89A4-4D76-911F-ED44EE263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F52754C-2D0F-4F1F-83AE-CF727D63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ED548E-05FB-49E9-AC28-9FB6EED5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8E-F11E-4B9C-88BD-79A7398485B1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57DB82-0166-4A9E-8019-BE961BB1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099FE1-3875-4473-A755-7A682A5C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962C-BC42-472D-8721-7CFE11224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5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BA892C-9CDB-44C9-8288-FC972B57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BE270E-070F-4087-BD44-634B7F414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8CCD19-4B5C-4DB3-9256-64880049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8E-F11E-4B9C-88BD-79A7398485B1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67A172-7D08-4A56-BD37-C05E27FA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8D3D12-6884-471B-87C1-9B8BFE58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962C-BC42-472D-8721-7CFE11224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4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E21C20-1880-4452-B50A-3FE6E6C8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4B0EB7-F67A-41F6-B351-37D203CC1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132797-829C-42BA-AF60-8A3EFDC0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8E-F11E-4B9C-88BD-79A7398485B1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603887-2E3F-4C1E-9C91-F99BD1CE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BEFE75-7B3D-4010-B9D4-61BEA518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962C-BC42-472D-8721-7CFE11224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11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B0BFEB-D043-4836-A7F6-2DCAFCDD5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6723CD-087D-4500-9F0B-E377B9E82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15ECF78-5A10-4C16-81FF-605C3706C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B22EBB-494B-4B34-B414-AD4F97B5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8E-F11E-4B9C-88BD-79A7398485B1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7432CB-4EF6-4274-852C-334A1A65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4851CF-D436-4928-8282-8185C5C3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962C-BC42-472D-8721-7CFE11224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39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0A2692-E8A5-4A69-A1C7-EA527CC7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4CF464-71D6-46ED-B703-96526351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198FFC-4E04-4BE7-ADF2-1F86C9D4D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D4F3660-D9EF-498E-9C99-78141173B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1672EF9-C94C-452E-BF3E-E4A01EA93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96E4C38-9A75-4E6E-A812-48832927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8E-F11E-4B9C-88BD-79A7398485B1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27613F-4FD9-41E1-A8A9-ED606FAB8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F2D252-AB60-4093-8129-47BD7DD65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962C-BC42-472D-8721-7CFE11224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98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F5A74-C3E8-459D-99D9-8D0F2D5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47C92AF-CC65-46DC-9D38-D93EF98EE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8E-F11E-4B9C-88BD-79A7398485B1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8DE980-891D-4D12-BC2A-6B51882B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043B135-EF33-4DE1-985A-8E0E1BC3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962C-BC42-472D-8721-7CFE11224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68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D32897-1678-4A53-BDC4-D7BD8418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8E-F11E-4B9C-88BD-79A7398485B1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74026F-9B1D-48F8-B7E2-211A5576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454A89-646F-43FF-99AD-A3E98557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962C-BC42-472D-8721-7CFE11224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90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D5B161-F26C-4165-A82E-BE1D2C8D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8392B6-6829-4120-A216-E0DCFDD5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9CCE422-4EFB-4FF7-B5EB-1A024B5BF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12D40F-E78F-42F0-B89E-38558A19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8E-F11E-4B9C-88BD-79A7398485B1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6517A6-798F-4BBF-954C-FF8FADE69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B7960C-CB75-426E-89C0-3BED73A2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962C-BC42-472D-8721-7CFE11224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51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271302-9405-4BE4-9EE5-E01339E3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91253DF-CE5B-4907-9DBF-3ABE675FC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442F4B-75D4-4005-BEAA-783625EC3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C58133-BEC7-45BC-858D-D38CE3B06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8E-F11E-4B9C-88BD-79A7398485B1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D87A7A-BC8A-436E-A908-69967EBD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A528CC-EA47-42C6-BCDD-26D372F0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962C-BC42-472D-8721-7CFE11224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03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469329-5390-4FBE-BF0E-C941E25E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0F313E-9C81-40CD-A501-18F0A49E9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36E03E-E6B5-42B0-89D0-B34E4FE21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9F88E-F11E-4B9C-88BD-79A7398485B1}" type="datetimeFigureOut">
              <a:rPr kumimoji="1" lang="ja-JP" altLang="en-US" smtClean="0"/>
              <a:t>2021/11/30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B349D9-1ACE-4F0B-BFF5-EF4E3A796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A71CCD-EBF4-4C69-A338-6B8223BD8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962C-BC42-472D-8721-7CFE11224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3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3F5E5563-42C0-4F38-9574-9D50C66CD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88E1AC4-061F-41E3-894D-B90AF2C7C3F6}"/>
              </a:ext>
            </a:extLst>
          </p:cNvPr>
          <p:cNvSpPr/>
          <p:nvPr/>
        </p:nvSpPr>
        <p:spPr>
          <a:xfrm>
            <a:off x="4395632" y="2755864"/>
            <a:ext cx="468831" cy="131675"/>
          </a:xfrm>
          <a:custGeom>
            <a:avLst/>
            <a:gdLst>
              <a:gd name="connsiteX0" fmla="*/ 4918 w 468831"/>
              <a:gd name="connsiteY0" fmla="*/ 131269 h 131675"/>
              <a:gd name="connsiteX1" fmla="*/ 220818 w 468831"/>
              <a:gd name="connsiteY1" fmla="*/ 10619 h 131675"/>
              <a:gd name="connsiteX2" fmla="*/ 468468 w 468831"/>
              <a:gd name="connsiteY2" fmla="*/ 40253 h 131675"/>
              <a:gd name="connsiteX3" fmla="*/ 163668 w 468831"/>
              <a:gd name="connsiteY3" fmla="*/ 36 h 131675"/>
              <a:gd name="connsiteX4" fmla="*/ 76885 w 468831"/>
              <a:gd name="connsiteY4" fmla="*/ 48719 h 131675"/>
              <a:gd name="connsiteX5" fmla="*/ 4918 w 468831"/>
              <a:gd name="connsiteY5" fmla="*/ 131269 h 13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831" h="131675">
                <a:moveTo>
                  <a:pt x="4918" y="131269"/>
                </a:moveTo>
                <a:cubicBezTo>
                  <a:pt x="28907" y="124919"/>
                  <a:pt x="143560" y="25788"/>
                  <a:pt x="220818" y="10619"/>
                </a:cubicBezTo>
                <a:cubicBezTo>
                  <a:pt x="298076" y="-4550"/>
                  <a:pt x="477993" y="42017"/>
                  <a:pt x="468468" y="40253"/>
                </a:cubicBezTo>
                <a:cubicBezTo>
                  <a:pt x="458943" y="38489"/>
                  <a:pt x="228932" y="-1375"/>
                  <a:pt x="163668" y="36"/>
                </a:cubicBezTo>
                <a:cubicBezTo>
                  <a:pt x="98404" y="1447"/>
                  <a:pt x="102638" y="29669"/>
                  <a:pt x="76885" y="48719"/>
                </a:cubicBezTo>
                <a:cubicBezTo>
                  <a:pt x="51132" y="67769"/>
                  <a:pt x="-19071" y="137619"/>
                  <a:pt x="4918" y="13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9CD86DF-7148-41FE-B8E5-451A1122AC2D}"/>
              </a:ext>
            </a:extLst>
          </p:cNvPr>
          <p:cNvSpPr/>
          <p:nvPr/>
        </p:nvSpPr>
        <p:spPr>
          <a:xfrm>
            <a:off x="4834467" y="2793989"/>
            <a:ext cx="301273" cy="172172"/>
          </a:xfrm>
          <a:custGeom>
            <a:avLst/>
            <a:gdLst>
              <a:gd name="connsiteX0" fmla="*/ 2116 w 301273"/>
              <a:gd name="connsiteY0" fmla="*/ 11 h 172172"/>
              <a:gd name="connsiteX1" fmla="*/ 177800 w 301273"/>
              <a:gd name="connsiteY1" fmla="*/ 97378 h 172172"/>
              <a:gd name="connsiteX2" fmla="*/ 300566 w 301273"/>
              <a:gd name="connsiteY2" fmla="*/ 171461 h 172172"/>
              <a:gd name="connsiteX3" fmla="*/ 122766 w 301273"/>
              <a:gd name="connsiteY3" fmla="*/ 135478 h 172172"/>
              <a:gd name="connsiteX4" fmla="*/ 0 w 301273"/>
              <a:gd name="connsiteY4" fmla="*/ 146061 h 172172"/>
              <a:gd name="connsiteX5" fmla="*/ 247650 w 301273"/>
              <a:gd name="connsiteY5" fmla="*/ 141828 h 172172"/>
              <a:gd name="connsiteX6" fmla="*/ 139700 w 301273"/>
              <a:gd name="connsiteY6" fmla="*/ 103728 h 172172"/>
              <a:gd name="connsiteX7" fmla="*/ 2116 w 301273"/>
              <a:gd name="connsiteY7" fmla="*/ 11 h 17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273" h="172172">
                <a:moveTo>
                  <a:pt x="2116" y="11"/>
                </a:moveTo>
                <a:cubicBezTo>
                  <a:pt x="8466" y="-1047"/>
                  <a:pt x="128058" y="68803"/>
                  <a:pt x="177800" y="97378"/>
                </a:cubicBezTo>
                <a:cubicBezTo>
                  <a:pt x="227542" y="125953"/>
                  <a:pt x="309738" y="165111"/>
                  <a:pt x="300566" y="171461"/>
                </a:cubicBezTo>
                <a:cubicBezTo>
                  <a:pt x="291394" y="177811"/>
                  <a:pt x="172860" y="139711"/>
                  <a:pt x="122766" y="135478"/>
                </a:cubicBezTo>
                <a:lnTo>
                  <a:pt x="0" y="146061"/>
                </a:lnTo>
                <a:cubicBezTo>
                  <a:pt x="20814" y="147119"/>
                  <a:pt x="224367" y="148884"/>
                  <a:pt x="247650" y="141828"/>
                </a:cubicBezTo>
                <a:cubicBezTo>
                  <a:pt x="270933" y="134773"/>
                  <a:pt x="177447" y="125953"/>
                  <a:pt x="139700" y="103728"/>
                </a:cubicBezTo>
                <a:cubicBezTo>
                  <a:pt x="101953" y="81503"/>
                  <a:pt x="-4234" y="1069"/>
                  <a:pt x="211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03D9FE1-F130-42E2-8A3A-20E94C3B0C15}"/>
              </a:ext>
            </a:extLst>
          </p:cNvPr>
          <p:cNvSpPr/>
          <p:nvPr/>
        </p:nvSpPr>
        <p:spPr>
          <a:xfrm>
            <a:off x="4349750" y="2893483"/>
            <a:ext cx="567278" cy="84963"/>
          </a:xfrm>
          <a:custGeom>
            <a:avLst/>
            <a:gdLst>
              <a:gd name="connsiteX0" fmla="*/ 0 w 567278"/>
              <a:gd name="connsiteY0" fmla="*/ 0 h 84963"/>
              <a:gd name="connsiteX1" fmla="*/ 368300 w 567278"/>
              <a:gd name="connsiteY1" fmla="*/ 80434 h 84963"/>
              <a:gd name="connsiteX2" fmla="*/ 567267 w 567278"/>
              <a:gd name="connsiteY2" fmla="*/ 74084 h 84963"/>
              <a:gd name="connsiteX3" fmla="*/ 376767 w 567278"/>
              <a:gd name="connsiteY3" fmla="*/ 67734 h 84963"/>
              <a:gd name="connsiteX4" fmla="*/ 205317 w 567278"/>
              <a:gd name="connsiteY4" fmla="*/ 46567 h 84963"/>
              <a:gd name="connsiteX5" fmla="*/ 0 w 567278"/>
              <a:gd name="connsiteY5" fmla="*/ 0 h 8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278" h="84963">
                <a:moveTo>
                  <a:pt x="0" y="0"/>
                </a:moveTo>
                <a:cubicBezTo>
                  <a:pt x="27164" y="5645"/>
                  <a:pt x="273756" y="68087"/>
                  <a:pt x="368300" y="80434"/>
                </a:cubicBezTo>
                <a:cubicBezTo>
                  <a:pt x="462844" y="92781"/>
                  <a:pt x="565856" y="76201"/>
                  <a:pt x="567267" y="74084"/>
                </a:cubicBezTo>
                <a:cubicBezTo>
                  <a:pt x="568678" y="71967"/>
                  <a:pt x="437092" y="72320"/>
                  <a:pt x="376767" y="67734"/>
                </a:cubicBezTo>
                <a:cubicBezTo>
                  <a:pt x="316442" y="63148"/>
                  <a:pt x="263173" y="59267"/>
                  <a:pt x="205317" y="4656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DE902297-06BD-4B40-89DD-2C5E866358AE}"/>
              </a:ext>
            </a:extLst>
          </p:cNvPr>
          <p:cNvSpPr/>
          <p:nvPr/>
        </p:nvSpPr>
        <p:spPr>
          <a:xfrm>
            <a:off x="4330586" y="2766370"/>
            <a:ext cx="184420" cy="101899"/>
          </a:xfrm>
          <a:custGeom>
            <a:avLst/>
            <a:gdLst>
              <a:gd name="connsiteX0" fmla="*/ 184264 w 184420"/>
              <a:gd name="connsiteY0" fmla="*/ 113 h 101899"/>
              <a:gd name="connsiteX1" fmla="*/ 91131 w 184420"/>
              <a:gd name="connsiteY1" fmla="*/ 53030 h 101899"/>
              <a:gd name="connsiteX2" fmla="*/ 114 w 184420"/>
              <a:gd name="connsiteY2" fmla="*/ 101713 h 101899"/>
              <a:gd name="connsiteX3" fmla="*/ 110181 w 184420"/>
              <a:gd name="connsiteY3" fmla="*/ 67847 h 101899"/>
              <a:gd name="connsiteX4" fmla="*/ 184264 w 184420"/>
              <a:gd name="connsiteY4" fmla="*/ 113 h 10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20" h="101899">
                <a:moveTo>
                  <a:pt x="184264" y="113"/>
                </a:moveTo>
                <a:cubicBezTo>
                  <a:pt x="181089" y="-2357"/>
                  <a:pt x="121823" y="36097"/>
                  <a:pt x="91131" y="53030"/>
                </a:cubicBezTo>
                <a:cubicBezTo>
                  <a:pt x="60439" y="69963"/>
                  <a:pt x="-3061" y="99244"/>
                  <a:pt x="114" y="101713"/>
                </a:cubicBezTo>
                <a:cubicBezTo>
                  <a:pt x="3289" y="104183"/>
                  <a:pt x="78784" y="81605"/>
                  <a:pt x="110181" y="67847"/>
                </a:cubicBezTo>
                <a:cubicBezTo>
                  <a:pt x="141578" y="54089"/>
                  <a:pt x="187439" y="2583"/>
                  <a:pt x="18426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736478F-3534-4995-9E00-40FDC1395C21}"/>
              </a:ext>
            </a:extLst>
          </p:cNvPr>
          <p:cNvSpPr/>
          <p:nvPr/>
        </p:nvSpPr>
        <p:spPr>
          <a:xfrm>
            <a:off x="4473907" y="2823625"/>
            <a:ext cx="191577" cy="119125"/>
          </a:xfrm>
          <a:custGeom>
            <a:avLst/>
            <a:gdLst>
              <a:gd name="connsiteX0" fmla="*/ 726 w 191577"/>
              <a:gd name="connsiteY0" fmla="*/ 8 h 119125"/>
              <a:gd name="connsiteX1" fmla="*/ 57876 w 191577"/>
              <a:gd name="connsiteY1" fmla="*/ 63508 h 119125"/>
              <a:gd name="connsiteX2" fmla="*/ 148893 w 191577"/>
              <a:gd name="connsiteY2" fmla="*/ 97375 h 119125"/>
              <a:gd name="connsiteX3" fmla="*/ 191226 w 191577"/>
              <a:gd name="connsiteY3" fmla="*/ 114308 h 119125"/>
              <a:gd name="connsiteX4" fmla="*/ 127726 w 191577"/>
              <a:gd name="connsiteY4" fmla="*/ 118542 h 119125"/>
              <a:gd name="connsiteX5" fmla="*/ 95976 w 191577"/>
              <a:gd name="connsiteY5" fmla="*/ 103725 h 119125"/>
              <a:gd name="connsiteX6" fmla="*/ 30360 w 191577"/>
              <a:gd name="connsiteY6" fmla="*/ 59275 h 119125"/>
              <a:gd name="connsiteX7" fmla="*/ 726 w 191577"/>
              <a:gd name="connsiteY7" fmla="*/ 8 h 1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577" h="119125">
                <a:moveTo>
                  <a:pt x="726" y="8"/>
                </a:moveTo>
                <a:cubicBezTo>
                  <a:pt x="5312" y="714"/>
                  <a:pt x="33182" y="47280"/>
                  <a:pt x="57876" y="63508"/>
                </a:cubicBezTo>
                <a:cubicBezTo>
                  <a:pt x="82570" y="79736"/>
                  <a:pt x="126668" y="88908"/>
                  <a:pt x="148893" y="97375"/>
                </a:cubicBezTo>
                <a:cubicBezTo>
                  <a:pt x="171118" y="105842"/>
                  <a:pt x="194754" y="110780"/>
                  <a:pt x="191226" y="114308"/>
                </a:cubicBezTo>
                <a:cubicBezTo>
                  <a:pt x="187698" y="117836"/>
                  <a:pt x="143601" y="120306"/>
                  <a:pt x="127726" y="118542"/>
                </a:cubicBezTo>
                <a:cubicBezTo>
                  <a:pt x="111851" y="116778"/>
                  <a:pt x="112204" y="113603"/>
                  <a:pt x="95976" y="103725"/>
                </a:cubicBezTo>
                <a:cubicBezTo>
                  <a:pt x="79748" y="93847"/>
                  <a:pt x="46588" y="74092"/>
                  <a:pt x="30360" y="59275"/>
                </a:cubicBezTo>
                <a:cubicBezTo>
                  <a:pt x="14132" y="44458"/>
                  <a:pt x="-3860" y="-698"/>
                  <a:pt x="72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922425D-4AAC-4F81-9827-736F8CB85900}"/>
              </a:ext>
            </a:extLst>
          </p:cNvPr>
          <p:cNvSpPr/>
          <p:nvPr/>
        </p:nvSpPr>
        <p:spPr>
          <a:xfrm>
            <a:off x="4562619" y="2774813"/>
            <a:ext cx="331146" cy="187823"/>
          </a:xfrm>
          <a:custGeom>
            <a:avLst/>
            <a:gdLst>
              <a:gd name="connsiteX0" fmla="*/ 5148 w 331146"/>
              <a:gd name="connsiteY0" fmla="*/ 137 h 187823"/>
              <a:gd name="connsiteX1" fmla="*/ 94048 w 331146"/>
              <a:gd name="connsiteY1" fmla="*/ 36120 h 187823"/>
              <a:gd name="connsiteX2" fmla="*/ 55948 w 331146"/>
              <a:gd name="connsiteY2" fmla="*/ 110204 h 187823"/>
              <a:gd name="connsiteX3" fmla="*/ 58064 w 331146"/>
              <a:gd name="connsiteY3" fmla="*/ 156770 h 187823"/>
              <a:gd name="connsiteX4" fmla="*/ 240098 w 331146"/>
              <a:gd name="connsiteY4" fmla="*/ 182170 h 187823"/>
              <a:gd name="connsiteX5" fmla="*/ 299364 w 331146"/>
              <a:gd name="connsiteY5" fmla="*/ 186404 h 187823"/>
              <a:gd name="connsiteX6" fmla="*/ 282431 w 331146"/>
              <a:gd name="connsiteY6" fmla="*/ 163120 h 187823"/>
              <a:gd name="connsiteX7" fmla="*/ 331114 w 331146"/>
              <a:gd name="connsiteY7" fmla="*/ 55170 h 187823"/>
              <a:gd name="connsiteX8" fmla="*/ 273964 w 331146"/>
              <a:gd name="connsiteY8" fmla="*/ 25537 h 187823"/>
              <a:gd name="connsiteX9" fmla="*/ 5148 w 331146"/>
              <a:gd name="connsiteY9" fmla="*/ 137 h 18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146" h="187823">
                <a:moveTo>
                  <a:pt x="5148" y="137"/>
                </a:moveTo>
                <a:cubicBezTo>
                  <a:pt x="-24838" y="1901"/>
                  <a:pt x="85581" y="17776"/>
                  <a:pt x="94048" y="36120"/>
                </a:cubicBezTo>
                <a:cubicBezTo>
                  <a:pt x="102515" y="54464"/>
                  <a:pt x="61945" y="90096"/>
                  <a:pt x="55948" y="110204"/>
                </a:cubicBezTo>
                <a:cubicBezTo>
                  <a:pt x="49951" y="130312"/>
                  <a:pt x="27372" y="144776"/>
                  <a:pt x="58064" y="156770"/>
                </a:cubicBezTo>
                <a:cubicBezTo>
                  <a:pt x="88756" y="168764"/>
                  <a:pt x="199881" y="177231"/>
                  <a:pt x="240098" y="182170"/>
                </a:cubicBezTo>
                <a:cubicBezTo>
                  <a:pt x="280315" y="187109"/>
                  <a:pt x="292309" y="189579"/>
                  <a:pt x="299364" y="186404"/>
                </a:cubicBezTo>
                <a:cubicBezTo>
                  <a:pt x="306420" y="183229"/>
                  <a:pt x="277139" y="184992"/>
                  <a:pt x="282431" y="163120"/>
                </a:cubicBezTo>
                <a:cubicBezTo>
                  <a:pt x="287723" y="141248"/>
                  <a:pt x="332525" y="78100"/>
                  <a:pt x="331114" y="55170"/>
                </a:cubicBezTo>
                <a:cubicBezTo>
                  <a:pt x="329703" y="32240"/>
                  <a:pt x="326175" y="37179"/>
                  <a:pt x="273964" y="25537"/>
                </a:cubicBezTo>
                <a:cubicBezTo>
                  <a:pt x="221753" y="13895"/>
                  <a:pt x="35134" y="-1627"/>
                  <a:pt x="514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45D9DFD-4F0B-4EF8-899C-AD719E4021CE}"/>
              </a:ext>
            </a:extLst>
          </p:cNvPr>
          <p:cNvSpPr/>
          <p:nvPr/>
        </p:nvSpPr>
        <p:spPr>
          <a:xfrm>
            <a:off x="4726517" y="2846917"/>
            <a:ext cx="48683" cy="486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A3E45AD-CCE4-4340-9AF9-F91FC860E31D}"/>
              </a:ext>
            </a:extLst>
          </p:cNvPr>
          <p:cNvSpPr/>
          <p:nvPr/>
        </p:nvSpPr>
        <p:spPr>
          <a:xfrm>
            <a:off x="4129456" y="2523036"/>
            <a:ext cx="631564" cy="101631"/>
          </a:xfrm>
          <a:custGeom>
            <a:avLst/>
            <a:gdLst>
              <a:gd name="connsiteX0" fmla="*/ 161 w 631564"/>
              <a:gd name="connsiteY0" fmla="*/ 31 h 101631"/>
              <a:gd name="connsiteX1" fmla="*/ 163144 w 631564"/>
              <a:gd name="connsiteY1" fmla="*/ 88931 h 101631"/>
              <a:gd name="connsiteX2" fmla="*/ 146211 w 631564"/>
              <a:gd name="connsiteY2" fmla="*/ 99514 h 101631"/>
              <a:gd name="connsiteX3" fmla="*/ 628811 w 631564"/>
              <a:gd name="connsiteY3" fmla="*/ 74114 h 101631"/>
              <a:gd name="connsiteX4" fmla="*/ 336711 w 631564"/>
              <a:gd name="connsiteY4" fmla="*/ 74114 h 101631"/>
              <a:gd name="connsiteX5" fmla="*/ 197011 w 631564"/>
              <a:gd name="connsiteY5" fmla="*/ 78347 h 101631"/>
              <a:gd name="connsiteX6" fmla="*/ 161 w 631564"/>
              <a:gd name="connsiteY6" fmla="*/ 31 h 10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564" h="101631">
                <a:moveTo>
                  <a:pt x="161" y="31"/>
                </a:moveTo>
                <a:cubicBezTo>
                  <a:pt x="-5484" y="1795"/>
                  <a:pt x="138802" y="72351"/>
                  <a:pt x="163144" y="88931"/>
                </a:cubicBezTo>
                <a:cubicBezTo>
                  <a:pt x="187486" y="105512"/>
                  <a:pt x="68600" y="101983"/>
                  <a:pt x="146211" y="99514"/>
                </a:cubicBezTo>
                <a:cubicBezTo>
                  <a:pt x="223822" y="97045"/>
                  <a:pt x="597061" y="78347"/>
                  <a:pt x="628811" y="74114"/>
                </a:cubicBezTo>
                <a:cubicBezTo>
                  <a:pt x="660561" y="69881"/>
                  <a:pt x="408678" y="73409"/>
                  <a:pt x="336711" y="74114"/>
                </a:cubicBezTo>
                <a:cubicBezTo>
                  <a:pt x="264744" y="74820"/>
                  <a:pt x="247811" y="86461"/>
                  <a:pt x="197011" y="78347"/>
                </a:cubicBezTo>
                <a:cubicBezTo>
                  <a:pt x="146211" y="70233"/>
                  <a:pt x="5806" y="-1733"/>
                  <a:pt x="16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9BA09736-E80B-4499-9AF8-CBB673B0F291}"/>
              </a:ext>
            </a:extLst>
          </p:cNvPr>
          <p:cNvSpPr/>
          <p:nvPr/>
        </p:nvSpPr>
        <p:spPr>
          <a:xfrm>
            <a:off x="4267278" y="2496461"/>
            <a:ext cx="509254" cy="52634"/>
          </a:xfrm>
          <a:custGeom>
            <a:avLst/>
            <a:gdLst>
              <a:gd name="connsiteX0" fmla="*/ 2039 w 509254"/>
              <a:gd name="connsiteY0" fmla="*/ 49889 h 52634"/>
              <a:gd name="connsiteX1" fmla="*/ 65539 w 509254"/>
              <a:gd name="connsiteY1" fmla="*/ 45656 h 52634"/>
              <a:gd name="connsiteX2" fmla="*/ 361872 w 509254"/>
              <a:gd name="connsiteY2" fmla="*/ 13906 h 52634"/>
              <a:gd name="connsiteX3" fmla="*/ 507922 w 509254"/>
              <a:gd name="connsiteY3" fmla="*/ 35072 h 52634"/>
              <a:gd name="connsiteX4" fmla="*/ 283555 w 509254"/>
              <a:gd name="connsiteY4" fmla="*/ 1206 h 52634"/>
              <a:gd name="connsiteX5" fmla="*/ 109989 w 509254"/>
              <a:gd name="connsiteY5" fmla="*/ 11789 h 52634"/>
              <a:gd name="connsiteX6" fmla="*/ 2039 w 509254"/>
              <a:gd name="connsiteY6" fmla="*/ 49889 h 5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254" h="52634">
                <a:moveTo>
                  <a:pt x="2039" y="49889"/>
                </a:moveTo>
                <a:cubicBezTo>
                  <a:pt x="-5369" y="55533"/>
                  <a:pt x="5567" y="51653"/>
                  <a:pt x="65539" y="45656"/>
                </a:cubicBezTo>
                <a:cubicBezTo>
                  <a:pt x="125511" y="39659"/>
                  <a:pt x="288142" y="15670"/>
                  <a:pt x="361872" y="13906"/>
                </a:cubicBezTo>
                <a:cubicBezTo>
                  <a:pt x="435602" y="12142"/>
                  <a:pt x="520975" y="37189"/>
                  <a:pt x="507922" y="35072"/>
                </a:cubicBezTo>
                <a:cubicBezTo>
                  <a:pt x="494869" y="32955"/>
                  <a:pt x="349877" y="5086"/>
                  <a:pt x="283555" y="1206"/>
                </a:cubicBezTo>
                <a:cubicBezTo>
                  <a:pt x="217233" y="-2674"/>
                  <a:pt x="155850" y="3322"/>
                  <a:pt x="109989" y="11789"/>
                </a:cubicBezTo>
                <a:cubicBezTo>
                  <a:pt x="64128" y="20256"/>
                  <a:pt x="9447" y="44245"/>
                  <a:pt x="2039" y="49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487B665-7B11-4A44-A4CE-E7ACF3F5E5D7}"/>
              </a:ext>
            </a:extLst>
          </p:cNvPr>
          <p:cNvSpPr/>
          <p:nvPr/>
        </p:nvSpPr>
        <p:spPr>
          <a:xfrm>
            <a:off x="4624917" y="2444750"/>
            <a:ext cx="474603" cy="102709"/>
          </a:xfrm>
          <a:custGeom>
            <a:avLst/>
            <a:gdLst>
              <a:gd name="connsiteX0" fmla="*/ 0 w 474603"/>
              <a:gd name="connsiteY0" fmla="*/ 0 h 102709"/>
              <a:gd name="connsiteX1" fmla="*/ 69850 w 474603"/>
              <a:gd name="connsiteY1" fmla="*/ 0 h 102709"/>
              <a:gd name="connsiteX2" fmla="*/ 330200 w 474603"/>
              <a:gd name="connsiteY2" fmla="*/ 31750 h 102709"/>
              <a:gd name="connsiteX3" fmla="*/ 472016 w 474603"/>
              <a:gd name="connsiteY3" fmla="*/ 101600 h 102709"/>
              <a:gd name="connsiteX4" fmla="*/ 406400 w 474603"/>
              <a:gd name="connsiteY4" fmla="*/ 71967 h 102709"/>
              <a:gd name="connsiteX5" fmla="*/ 218016 w 474603"/>
              <a:gd name="connsiteY5" fmla="*/ 35983 h 102709"/>
              <a:gd name="connsiteX6" fmla="*/ 0 w 474603"/>
              <a:gd name="connsiteY6" fmla="*/ 0 h 1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603" h="102709">
                <a:moveTo>
                  <a:pt x="0" y="0"/>
                </a:moveTo>
                <a:lnTo>
                  <a:pt x="69850" y="0"/>
                </a:lnTo>
                <a:cubicBezTo>
                  <a:pt x="124883" y="5292"/>
                  <a:pt x="263172" y="14817"/>
                  <a:pt x="330200" y="31750"/>
                </a:cubicBezTo>
                <a:cubicBezTo>
                  <a:pt x="397228" y="48683"/>
                  <a:pt x="459316" y="94897"/>
                  <a:pt x="472016" y="101600"/>
                </a:cubicBezTo>
                <a:cubicBezTo>
                  <a:pt x="484716" y="108303"/>
                  <a:pt x="448733" y="82903"/>
                  <a:pt x="406400" y="71967"/>
                </a:cubicBezTo>
                <a:cubicBezTo>
                  <a:pt x="364067" y="61031"/>
                  <a:pt x="218016" y="35983"/>
                  <a:pt x="218016" y="3598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0EA2B94-D977-47E7-8D81-8428FB4DAF82}"/>
              </a:ext>
            </a:extLst>
          </p:cNvPr>
          <p:cNvSpPr/>
          <p:nvPr/>
        </p:nvSpPr>
        <p:spPr>
          <a:xfrm>
            <a:off x="4780684" y="2579709"/>
            <a:ext cx="293909" cy="49324"/>
          </a:xfrm>
          <a:custGeom>
            <a:avLst/>
            <a:gdLst>
              <a:gd name="connsiteX0" fmla="*/ 9333 w 293909"/>
              <a:gd name="connsiteY0" fmla="*/ 8974 h 49324"/>
              <a:gd name="connsiteX1" fmla="*/ 263333 w 293909"/>
              <a:gd name="connsiteY1" fmla="*/ 44958 h 49324"/>
              <a:gd name="connsiteX2" fmla="*/ 282383 w 293909"/>
              <a:gd name="connsiteY2" fmla="*/ 44958 h 49324"/>
              <a:gd name="connsiteX3" fmla="*/ 199833 w 293909"/>
              <a:gd name="connsiteY3" fmla="*/ 11091 h 49324"/>
              <a:gd name="connsiteX4" fmla="*/ 70716 w 293909"/>
              <a:gd name="connsiteY4" fmla="*/ 508 h 49324"/>
              <a:gd name="connsiteX5" fmla="*/ 9333 w 293909"/>
              <a:gd name="connsiteY5" fmla="*/ 8974 h 4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909" h="49324">
                <a:moveTo>
                  <a:pt x="9333" y="8974"/>
                </a:moveTo>
                <a:cubicBezTo>
                  <a:pt x="41436" y="16382"/>
                  <a:pt x="217825" y="38961"/>
                  <a:pt x="263333" y="44958"/>
                </a:cubicBezTo>
                <a:cubicBezTo>
                  <a:pt x="308841" y="50955"/>
                  <a:pt x="292966" y="50602"/>
                  <a:pt x="282383" y="44958"/>
                </a:cubicBezTo>
                <a:cubicBezTo>
                  <a:pt x="271800" y="39314"/>
                  <a:pt x="235111" y="18499"/>
                  <a:pt x="199833" y="11091"/>
                </a:cubicBezTo>
                <a:cubicBezTo>
                  <a:pt x="164555" y="3683"/>
                  <a:pt x="105994" y="2272"/>
                  <a:pt x="70716" y="508"/>
                </a:cubicBezTo>
                <a:cubicBezTo>
                  <a:pt x="35438" y="-1256"/>
                  <a:pt x="-22770" y="1566"/>
                  <a:pt x="9333" y="8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C94426BF-2495-4DE4-8E02-693E1FBED8DD}"/>
              </a:ext>
            </a:extLst>
          </p:cNvPr>
          <p:cNvSpPr/>
          <p:nvPr/>
        </p:nvSpPr>
        <p:spPr>
          <a:xfrm>
            <a:off x="5037453" y="2512730"/>
            <a:ext cx="119281" cy="168235"/>
          </a:xfrm>
          <a:custGeom>
            <a:avLst/>
            <a:gdLst>
              <a:gd name="connsiteX0" fmla="*/ 214 w 119281"/>
              <a:gd name="connsiteY0" fmla="*/ 1870 h 168235"/>
              <a:gd name="connsiteX1" fmla="*/ 65830 w 119281"/>
              <a:gd name="connsiteY1" fmla="*/ 48437 h 168235"/>
              <a:gd name="connsiteX2" fmla="*/ 118747 w 119281"/>
              <a:gd name="connsiteY2" fmla="*/ 166970 h 168235"/>
              <a:gd name="connsiteX3" fmla="*/ 89114 w 119281"/>
              <a:gd name="connsiteY3" fmla="*/ 105587 h 168235"/>
              <a:gd name="connsiteX4" fmla="*/ 214 w 119281"/>
              <a:gd name="connsiteY4" fmla="*/ 1870 h 16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81" h="168235">
                <a:moveTo>
                  <a:pt x="214" y="1870"/>
                </a:moveTo>
                <a:cubicBezTo>
                  <a:pt x="-3667" y="-7655"/>
                  <a:pt x="46075" y="20920"/>
                  <a:pt x="65830" y="48437"/>
                </a:cubicBezTo>
                <a:cubicBezTo>
                  <a:pt x="85585" y="75954"/>
                  <a:pt x="114866" y="157445"/>
                  <a:pt x="118747" y="166970"/>
                </a:cubicBezTo>
                <a:cubicBezTo>
                  <a:pt x="122628" y="176495"/>
                  <a:pt x="104636" y="129929"/>
                  <a:pt x="89114" y="105587"/>
                </a:cubicBezTo>
                <a:cubicBezTo>
                  <a:pt x="73592" y="81245"/>
                  <a:pt x="4095" y="11395"/>
                  <a:pt x="214" y="1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747DFBF-4CD1-4771-A5B4-FF4BE1F5B918}"/>
              </a:ext>
            </a:extLst>
          </p:cNvPr>
          <p:cNvSpPr/>
          <p:nvPr/>
        </p:nvSpPr>
        <p:spPr>
          <a:xfrm>
            <a:off x="3276525" y="2763955"/>
            <a:ext cx="393775" cy="71434"/>
          </a:xfrm>
          <a:custGeom>
            <a:avLst/>
            <a:gdLst>
              <a:gd name="connsiteX0" fmla="*/ 3250 w 393775"/>
              <a:gd name="connsiteY0" fmla="*/ 71320 h 71434"/>
              <a:gd name="connsiteX1" fmla="*/ 271538 w 393775"/>
              <a:gd name="connsiteY1" fmla="*/ 28458 h 71434"/>
              <a:gd name="connsiteX2" fmla="*/ 393775 w 393775"/>
              <a:gd name="connsiteY2" fmla="*/ 61795 h 71434"/>
              <a:gd name="connsiteX3" fmla="*/ 273125 w 393775"/>
              <a:gd name="connsiteY3" fmla="*/ 3058 h 71434"/>
              <a:gd name="connsiteX4" fmla="*/ 131838 w 393775"/>
              <a:gd name="connsiteY4" fmla="*/ 12583 h 71434"/>
              <a:gd name="connsiteX5" fmla="*/ 3250 w 393775"/>
              <a:gd name="connsiteY5" fmla="*/ 71320 h 7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775" h="71434">
                <a:moveTo>
                  <a:pt x="3250" y="71320"/>
                </a:moveTo>
                <a:cubicBezTo>
                  <a:pt x="26533" y="73966"/>
                  <a:pt x="206451" y="30045"/>
                  <a:pt x="271538" y="28458"/>
                </a:cubicBezTo>
                <a:cubicBezTo>
                  <a:pt x="336625" y="26871"/>
                  <a:pt x="393511" y="66028"/>
                  <a:pt x="393775" y="61795"/>
                </a:cubicBezTo>
                <a:cubicBezTo>
                  <a:pt x="394039" y="57562"/>
                  <a:pt x="316781" y="11260"/>
                  <a:pt x="273125" y="3058"/>
                </a:cubicBezTo>
                <a:cubicBezTo>
                  <a:pt x="229469" y="-5144"/>
                  <a:pt x="175759" y="4910"/>
                  <a:pt x="131838" y="12583"/>
                </a:cubicBezTo>
                <a:cubicBezTo>
                  <a:pt x="87917" y="20256"/>
                  <a:pt x="-20033" y="68674"/>
                  <a:pt x="3250" y="7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FBD07F2-A775-4A51-85FD-7C15A7225EE5}"/>
              </a:ext>
            </a:extLst>
          </p:cNvPr>
          <p:cNvSpPr/>
          <p:nvPr/>
        </p:nvSpPr>
        <p:spPr>
          <a:xfrm>
            <a:off x="3106301" y="2796982"/>
            <a:ext cx="205299" cy="153170"/>
          </a:xfrm>
          <a:custGeom>
            <a:avLst/>
            <a:gdLst>
              <a:gd name="connsiteX0" fmla="*/ 203637 w 205299"/>
              <a:gd name="connsiteY0" fmla="*/ 193 h 153170"/>
              <a:gd name="connsiteX1" fmla="*/ 90924 w 205299"/>
              <a:gd name="connsiteY1" fmla="*/ 57343 h 153170"/>
              <a:gd name="connsiteX2" fmla="*/ 41712 w 205299"/>
              <a:gd name="connsiteY2" fmla="*/ 103381 h 153170"/>
              <a:gd name="connsiteX3" fmla="*/ 3612 w 205299"/>
              <a:gd name="connsiteY3" fmla="*/ 117668 h 153170"/>
              <a:gd name="connsiteX4" fmla="*/ 6787 w 205299"/>
              <a:gd name="connsiteY4" fmla="*/ 114493 h 153170"/>
              <a:gd name="connsiteX5" fmla="*/ 49649 w 205299"/>
              <a:gd name="connsiteY5" fmla="*/ 139893 h 153170"/>
              <a:gd name="connsiteX6" fmla="*/ 68699 w 205299"/>
              <a:gd name="connsiteY6" fmla="*/ 152593 h 153170"/>
              <a:gd name="connsiteX7" fmla="*/ 202049 w 205299"/>
              <a:gd name="connsiteY7" fmla="*/ 151006 h 153170"/>
              <a:gd name="connsiteX8" fmla="*/ 62349 w 205299"/>
              <a:gd name="connsiteY8" fmla="*/ 151006 h 153170"/>
              <a:gd name="connsiteX9" fmla="*/ 33774 w 205299"/>
              <a:gd name="connsiteY9" fmla="*/ 144656 h 153170"/>
              <a:gd name="connsiteX10" fmla="*/ 171887 w 205299"/>
              <a:gd name="connsiteY10" fmla="*/ 128781 h 153170"/>
              <a:gd name="connsiteX11" fmla="*/ 171887 w 205299"/>
              <a:gd name="connsiteY11" fmla="*/ 124018 h 153170"/>
              <a:gd name="connsiteX12" fmla="*/ 127437 w 205299"/>
              <a:gd name="connsiteY12" fmla="*/ 103381 h 153170"/>
              <a:gd name="connsiteX13" fmla="*/ 157599 w 205299"/>
              <a:gd name="connsiteY13" fmla="*/ 77981 h 153170"/>
              <a:gd name="connsiteX14" fmla="*/ 203637 w 205299"/>
              <a:gd name="connsiteY14" fmla="*/ 193 h 15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299" h="153170">
                <a:moveTo>
                  <a:pt x="203637" y="193"/>
                </a:moveTo>
                <a:cubicBezTo>
                  <a:pt x="192524" y="-3247"/>
                  <a:pt x="117911" y="40145"/>
                  <a:pt x="90924" y="57343"/>
                </a:cubicBezTo>
                <a:cubicBezTo>
                  <a:pt x="63937" y="74541"/>
                  <a:pt x="56264" y="93327"/>
                  <a:pt x="41712" y="103381"/>
                </a:cubicBezTo>
                <a:cubicBezTo>
                  <a:pt x="27160" y="113435"/>
                  <a:pt x="9433" y="115816"/>
                  <a:pt x="3612" y="117668"/>
                </a:cubicBezTo>
                <a:cubicBezTo>
                  <a:pt x="-2209" y="119520"/>
                  <a:pt x="-886" y="110789"/>
                  <a:pt x="6787" y="114493"/>
                </a:cubicBezTo>
                <a:cubicBezTo>
                  <a:pt x="14460" y="118197"/>
                  <a:pt x="39330" y="133543"/>
                  <a:pt x="49649" y="139893"/>
                </a:cubicBezTo>
                <a:cubicBezTo>
                  <a:pt x="59968" y="146243"/>
                  <a:pt x="43299" y="150741"/>
                  <a:pt x="68699" y="152593"/>
                </a:cubicBezTo>
                <a:cubicBezTo>
                  <a:pt x="94099" y="154445"/>
                  <a:pt x="203107" y="151271"/>
                  <a:pt x="202049" y="151006"/>
                </a:cubicBezTo>
                <a:cubicBezTo>
                  <a:pt x="200991" y="150742"/>
                  <a:pt x="90395" y="152064"/>
                  <a:pt x="62349" y="151006"/>
                </a:cubicBezTo>
                <a:cubicBezTo>
                  <a:pt x="34303" y="149948"/>
                  <a:pt x="15518" y="148360"/>
                  <a:pt x="33774" y="144656"/>
                </a:cubicBezTo>
                <a:cubicBezTo>
                  <a:pt x="52030" y="140952"/>
                  <a:pt x="171887" y="128781"/>
                  <a:pt x="171887" y="128781"/>
                </a:cubicBezTo>
                <a:cubicBezTo>
                  <a:pt x="194906" y="125341"/>
                  <a:pt x="179295" y="128251"/>
                  <a:pt x="171887" y="124018"/>
                </a:cubicBezTo>
                <a:cubicBezTo>
                  <a:pt x="164479" y="119785"/>
                  <a:pt x="129818" y="111054"/>
                  <a:pt x="127437" y="103381"/>
                </a:cubicBezTo>
                <a:cubicBezTo>
                  <a:pt x="125056" y="95708"/>
                  <a:pt x="148339" y="92268"/>
                  <a:pt x="157599" y="77981"/>
                </a:cubicBezTo>
                <a:cubicBezTo>
                  <a:pt x="166859" y="63694"/>
                  <a:pt x="214750" y="3633"/>
                  <a:pt x="203637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D9C79747-339F-43FF-975F-7BD164A52556}"/>
              </a:ext>
            </a:extLst>
          </p:cNvPr>
          <p:cNvSpPr/>
          <p:nvPr/>
        </p:nvSpPr>
        <p:spPr>
          <a:xfrm>
            <a:off x="3517900" y="2803525"/>
            <a:ext cx="210028" cy="119068"/>
          </a:xfrm>
          <a:custGeom>
            <a:avLst/>
            <a:gdLst>
              <a:gd name="connsiteX0" fmla="*/ 0 w 210028"/>
              <a:gd name="connsiteY0" fmla="*/ 0 h 119068"/>
              <a:gd name="connsiteX1" fmla="*/ 139700 w 210028"/>
              <a:gd name="connsiteY1" fmla="*/ 65088 h 119068"/>
              <a:gd name="connsiteX2" fmla="*/ 207963 w 210028"/>
              <a:gd name="connsiteY2" fmla="*/ 119063 h 119068"/>
              <a:gd name="connsiteX3" fmla="*/ 176213 w 210028"/>
              <a:gd name="connsiteY3" fmla="*/ 61913 h 119068"/>
              <a:gd name="connsiteX4" fmla="*/ 168275 w 210028"/>
              <a:gd name="connsiteY4" fmla="*/ 34925 h 119068"/>
              <a:gd name="connsiteX5" fmla="*/ 206375 w 210028"/>
              <a:gd name="connsiteY5" fmla="*/ 53975 h 119068"/>
              <a:gd name="connsiteX6" fmla="*/ 63500 w 210028"/>
              <a:gd name="connsiteY6" fmla="*/ 9525 h 119068"/>
              <a:gd name="connsiteX7" fmla="*/ 0 w 210028"/>
              <a:gd name="connsiteY7" fmla="*/ 0 h 11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28" h="119068">
                <a:moveTo>
                  <a:pt x="0" y="0"/>
                </a:moveTo>
                <a:cubicBezTo>
                  <a:pt x="52520" y="22622"/>
                  <a:pt x="105040" y="45244"/>
                  <a:pt x="139700" y="65088"/>
                </a:cubicBezTo>
                <a:cubicBezTo>
                  <a:pt x="174361" y="84932"/>
                  <a:pt x="201878" y="119592"/>
                  <a:pt x="207963" y="119063"/>
                </a:cubicBezTo>
                <a:cubicBezTo>
                  <a:pt x="214048" y="118534"/>
                  <a:pt x="182828" y="75936"/>
                  <a:pt x="176213" y="61913"/>
                </a:cubicBezTo>
                <a:cubicBezTo>
                  <a:pt x="169598" y="47890"/>
                  <a:pt x="163248" y="36248"/>
                  <a:pt x="168275" y="34925"/>
                </a:cubicBezTo>
                <a:cubicBezTo>
                  <a:pt x="173302" y="33602"/>
                  <a:pt x="223837" y="58208"/>
                  <a:pt x="206375" y="53975"/>
                </a:cubicBezTo>
                <a:cubicBezTo>
                  <a:pt x="188913" y="49742"/>
                  <a:pt x="63500" y="9525"/>
                  <a:pt x="63500" y="9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0CECFD8-10A7-4529-B220-F39A41CA3B3E}"/>
              </a:ext>
            </a:extLst>
          </p:cNvPr>
          <p:cNvSpPr/>
          <p:nvPr/>
        </p:nvSpPr>
        <p:spPr>
          <a:xfrm>
            <a:off x="3281362" y="2906655"/>
            <a:ext cx="420330" cy="57301"/>
          </a:xfrm>
          <a:custGeom>
            <a:avLst/>
            <a:gdLst>
              <a:gd name="connsiteX0" fmla="*/ 1 w 420330"/>
              <a:gd name="connsiteY0" fmla="*/ 23870 h 57301"/>
              <a:gd name="connsiteX1" fmla="*/ 163513 w 420330"/>
              <a:gd name="connsiteY1" fmla="*/ 57208 h 57301"/>
              <a:gd name="connsiteX2" fmla="*/ 242888 w 420330"/>
              <a:gd name="connsiteY2" fmla="*/ 33395 h 57301"/>
              <a:gd name="connsiteX3" fmla="*/ 323851 w 420330"/>
              <a:gd name="connsiteY3" fmla="*/ 19108 h 57301"/>
              <a:gd name="connsiteX4" fmla="*/ 419101 w 420330"/>
              <a:gd name="connsiteY4" fmla="*/ 58 h 57301"/>
              <a:gd name="connsiteX5" fmla="*/ 252413 w 420330"/>
              <a:gd name="connsiteY5" fmla="*/ 14345 h 57301"/>
              <a:gd name="connsiteX6" fmla="*/ 166688 w 420330"/>
              <a:gd name="connsiteY6" fmla="*/ 46095 h 57301"/>
              <a:gd name="connsiteX7" fmla="*/ 1 w 420330"/>
              <a:gd name="connsiteY7" fmla="*/ 23870 h 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330" h="57301">
                <a:moveTo>
                  <a:pt x="1" y="23870"/>
                </a:moveTo>
                <a:cubicBezTo>
                  <a:pt x="-528" y="25722"/>
                  <a:pt x="123032" y="55621"/>
                  <a:pt x="163513" y="57208"/>
                </a:cubicBezTo>
                <a:cubicBezTo>
                  <a:pt x="203994" y="58795"/>
                  <a:pt x="216165" y="39745"/>
                  <a:pt x="242888" y="33395"/>
                </a:cubicBezTo>
                <a:cubicBezTo>
                  <a:pt x="269611" y="27045"/>
                  <a:pt x="323851" y="19108"/>
                  <a:pt x="323851" y="19108"/>
                </a:cubicBezTo>
                <a:cubicBezTo>
                  <a:pt x="353220" y="13552"/>
                  <a:pt x="431007" y="852"/>
                  <a:pt x="419101" y="58"/>
                </a:cubicBezTo>
                <a:cubicBezTo>
                  <a:pt x="407195" y="-736"/>
                  <a:pt x="294482" y="6672"/>
                  <a:pt x="252413" y="14345"/>
                </a:cubicBezTo>
                <a:cubicBezTo>
                  <a:pt x="210344" y="22018"/>
                  <a:pt x="200819" y="43714"/>
                  <a:pt x="166688" y="46095"/>
                </a:cubicBezTo>
                <a:cubicBezTo>
                  <a:pt x="132557" y="48476"/>
                  <a:pt x="530" y="22018"/>
                  <a:pt x="1" y="23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A314C35-AF7D-43C3-B389-1924D79EEA37}"/>
              </a:ext>
            </a:extLst>
          </p:cNvPr>
          <p:cNvSpPr/>
          <p:nvPr/>
        </p:nvSpPr>
        <p:spPr>
          <a:xfrm>
            <a:off x="3215483" y="2936819"/>
            <a:ext cx="429519" cy="45890"/>
          </a:xfrm>
          <a:custGeom>
            <a:avLst/>
            <a:gdLst>
              <a:gd name="connsiteX0" fmla="*/ 792 w 429519"/>
              <a:gd name="connsiteY0" fmla="*/ 4819 h 45890"/>
              <a:gd name="connsiteX1" fmla="*/ 192880 w 429519"/>
              <a:gd name="connsiteY1" fmla="*/ 44506 h 45890"/>
              <a:gd name="connsiteX2" fmla="*/ 265905 w 429519"/>
              <a:gd name="connsiteY2" fmla="*/ 33394 h 45890"/>
              <a:gd name="connsiteX3" fmla="*/ 429417 w 429519"/>
              <a:gd name="connsiteY3" fmla="*/ 56 h 45890"/>
              <a:gd name="connsiteX4" fmla="*/ 240505 w 429519"/>
              <a:gd name="connsiteY4" fmla="*/ 25456 h 45890"/>
              <a:gd name="connsiteX5" fmla="*/ 129380 w 429519"/>
              <a:gd name="connsiteY5" fmla="*/ 25456 h 45890"/>
              <a:gd name="connsiteX6" fmla="*/ 792 w 429519"/>
              <a:gd name="connsiteY6" fmla="*/ 4819 h 4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519" h="45890">
                <a:moveTo>
                  <a:pt x="792" y="4819"/>
                </a:moveTo>
                <a:cubicBezTo>
                  <a:pt x="11375" y="7994"/>
                  <a:pt x="148695" y="39744"/>
                  <a:pt x="192880" y="44506"/>
                </a:cubicBezTo>
                <a:cubicBezTo>
                  <a:pt x="237065" y="49268"/>
                  <a:pt x="226482" y="40802"/>
                  <a:pt x="265905" y="33394"/>
                </a:cubicBezTo>
                <a:cubicBezTo>
                  <a:pt x="305328" y="25986"/>
                  <a:pt x="433650" y="1379"/>
                  <a:pt x="429417" y="56"/>
                </a:cubicBezTo>
                <a:cubicBezTo>
                  <a:pt x="425184" y="-1267"/>
                  <a:pt x="290511" y="21223"/>
                  <a:pt x="240505" y="25456"/>
                </a:cubicBezTo>
                <a:cubicBezTo>
                  <a:pt x="190499" y="29689"/>
                  <a:pt x="170390" y="29160"/>
                  <a:pt x="129380" y="25456"/>
                </a:cubicBezTo>
                <a:cubicBezTo>
                  <a:pt x="88370" y="21752"/>
                  <a:pt x="-9791" y="1644"/>
                  <a:pt x="792" y="4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A7DC1C82-08D7-4B31-A1A6-18738A9530A5}"/>
              </a:ext>
            </a:extLst>
          </p:cNvPr>
          <p:cNvSpPr/>
          <p:nvPr/>
        </p:nvSpPr>
        <p:spPr>
          <a:xfrm>
            <a:off x="3334000" y="2772327"/>
            <a:ext cx="285284" cy="180042"/>
          </a:xfrm>
          <a:custGeom>
            <a:avLst/>
            <a:gdLst>
              <a:gd name="connsiteX0" fmla="*/ 2925 w 285284"/>
              <a:gd name="connsiteY0" fmla="*/ 39136 h 180042"/>
              <a:gd name="connsiteX1" fmla="*/ 50550 w 285284"/>
              <a:gd name="connsiteY1" fmla="*/ 105811 h 180042"/>
              <a:gd name="connsiteX2" fmla="*/ 63250 w 285284"/>
              <a:gd name="connsiteY2" fmla="*/ 167723 h 180042"/>
              <a:gd name="connsiteX3" fmla="*/ 145800 w 285284"/>
              <a:gd name="connsiteY3" fmla="*/ 178836 h 180042"/>
              <a:gd name="connsiteX4" fmla="*/ 248988 w 285284"/>
              <a:gd name="connsiteY4" fmla="*/ 150261 h 180042"/>
              <a:gd name="connsiteX5" fmla="*/ 282325 w 285284"/>
              <a:gd name="connsiteY5" fmla="*/ 116923 h 180042"/>
              <a:gd name="connsiteX6" fmla="*/ 279150 w 285284"/>
              <a:gd name="connsiteY6" fmla="*/ 55011 h 180042"/>
              <a:gd name="connsiteX7" fmla="*/ 242638 w 285284"/>
              <a:gd name="connsiteY7" fmla="*/ 15323 h 180042"/>
              <a:gd name="connsiteX8" fmla="*/ 145800 w 285284"/>
              <a:gd name="connsiteY8" fmla="*/ 1036 h 180042"/>
              <a:gd name="connsiteX9" fmla="*/ 2925 w 285284"/>
              <a:gd name="connsiteY9" fmla="*/ 39136 h 18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284" h="180042">
                <a:moveTo>
                  <a:pt x="2925" y="39136"/>
                </a:moveTo>
                <a:cubicBezTo>
                  <a:pt x="-12950" y="56598"/>
                  <a:pt x="40496" y="84380"/>
                  <a:pt x="50550" y="105811"/>
                </a:cubicBezTo>
                <a:cubicBezTo>
                  <a:pt x="60604" y="127242"/>
                  <a:pt x="47375" y="155552"/>
                  <a:pt x="63250" y="167723"/>
                </a:cubicBezTo>
                <a:cubicBezTo>
                  <a:pt x="79125" y="179894"/>
                  <a:pt x="114844" y="181746"/>
                  <a:pt x="145800" y="178836"/>
                </a:cubicBezTo>
                <a:cubicBezTo>
                  <a:pt x="176756" y="175926"/>
                  <a:pt x="226234" y="160580"/>
                  <a:pt x="248988" y="150261"/>
                </a:cubicBezTo>
                <a:cubicBezTo>
                  <a:pt x="271742" y="139942"/>
                  <a:pt x="277298" y="132798"/>
                  <a:pt x="282325" y="116923"/>
                </a:cubicBezTo>
                <a:cubicBezTo>
                  <a:pt x="287352" y="101048"/>
                  <a:pt x="285765" y="71944"/>
                  <a:pt x="279150" y="55011"/>
                </a:cubicBezTo>
                <a:cubicBezTo>
                  <a:pt x="272536" y="38078"/>
                  <a:pt x="264863" y="24319"/>
                  <a:pt x="242638" y="15323"/>
                </a:cubicBezTo>
                <a:cubicBezTo>
                  <a:pt x="220413" y="6327"/>
                  <a:pt x="186281" y="-3197"/>
                  <a:pt x="145800" y="1036"/>
                </a:cubicBezTo>
                <a:cubicBezTo>
                  <a:pt x="105319" y="5269"/>
                  <a:pt x="18800" y="21674"/>
                  <a:pt x="2925" y="39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443D0CAD-856F-4FE2-9E30-14FC5BE7EA19}"/>
              </a:ext>
            </a:extLst>
          </p:cNvPr>
          <p:cNvSpPr/>
          <p:nvPr/>
        </p:nvSpPr>
        <p:spPr>
          <a:xfrm>
            <a:off x="3448579" y="2824692"/>
            <a:ext cx="48683" cy="486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E9FE1D6-7F89-4E39-99D0-70F5975B8E53}"/>
              </a:ext>
            </a:extLst>
          </p:cNvPr>
          <p:cNvSpPr/>
          <p:nvPr/>
        </p:nvSpPr>
        <p:spPr>
          <a:xfrm>
            <a:off x="3043238" y="2568575"/>
            <a:ext cx="498677" cy="32021"/>
          </a:xfrm>
          <a:custGeom>
            <a:avLst/>
            <a:gdLst>
              <a:gd name="connsiteX0" fmla="*/ 0 w 498677"/>
              <a:gd name="connsiteY0" fmla="*/ 3175 h 32021"/>
              <a:gd name="connsiteX1" fmla="*/ 255587 w 498677"/>
              <a:gd name="connsiteY1" fmla="*/ 7938 h 32021"/>
              <a:gd name="connsiteX2" fmla="*/ 373062 w 498677"/>
              <a:gd name="connsiteY2" fmla="*/ 19050 h 32021"/>
              <a:gd name="connsiteX3" fmla="*/ 498475 w 498677"/>
              <a:gd name="connsiteY3" fmla="*/ 31750 h 32021"/>
              <a:gd name="connsiteX4" fmla="*/ 342900 w 498677"/>
              <a:gd name="connsiteY4" fmla="*/ 6350 h 32021"/>
              <a:gd name="connsiteX5" fmla="*/ 174625 w 498677"/>
              <a:gd name="connsiteY5" fmla="*/ 0 h 32021"/>
              <a:gd name="connsiteX6" fmla="*/ 0 w 498677"/>
              <a:gd name="connsiteY6" fmla="*/ 3175 h 3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677" h="32021">
                <a:moveTo>
                  <a:pt x="0" y="3175"/>
                </a:moveTo>
                <a:cubicBezTo>
                  <a:pt x="13494" y="4498"/>
                  <a:pt x="193410" y="5292"/>
                  <a:pt x="255587" y="7938"/>
                </a:cubicBezTo>
                <a:cubicBezTo>
                  <a:pt x="317764" y="10584"/>
                  <a:pt x="332581" y="15081"/>
                  <a:pt x="373062" y="19050"/>
                </a:cubicBezTo>
                <a:cubicBezTo>
                  <a:pt x="413543" y="23019"/>
                  <a:pt x="503502" y="33867"/>
                  <a:pt x="498475" y="31750"/>
                </a:cubicBezTo>
                <a:cubicBezTo>
                  <a:pt x="493448" y="29633"/>
                  <a:pt x="396875" y="11642"/>
                  <a:pt x="342900" y="6350"/>
                </a:cubicBezTo>
                <a:cubicBezTo>
                  <a:pt x="288925" y="1058"/>
                  <a:pt x="228600" y="1323"/>
                  <a:pt x="174625" y="0"/>
                </a:cubicBezTo>
                <a:lnTo>
                  <a:pt x="0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DE3A89B-180A-40C2-BCD1-8477E33D9B1B}"/>
              </a:ext>
            </a:extLst>
          </p:cNvPr>
          <p:cNvSpPr/>
          <p:nvPr/>
        </p:nvSpPr>
        <p:spPr>
          <a:xfrm>
            <a:off x="3090930" y="2442901"/>
            <a:ext cx="356861" cy="83738"/>
          </a:xfrm>
          <a:custGeom>
            <a:avLst/>
            <a:gdLst>
              <a:gd name="connsiteX0" fmla="*/ 1520 w 356861"/>
              <a:gd name="connsiteY0" fmla="*/ 78049 h 83738"/>
              <a:gd name="connsiteX1" fmla="*/ 74545 w 356861"/>
              <a:gd name="connsiteY1" fmla="*/ 71699 h 83738"/>
              <a:gd name="connsiteX2" fmla="*/ 222183 w 356861"/>
              <a:gd name="connsiteY2" fmla="*/ 11374 h 83738"/>
              <a:gd name="connsiteX3" fmla="*/ 355533 w 356861"/>
              <a:gd name="connsiteY3" fmla="*/ 3437 h 83738"/>
              <a:gd name="connsiteX4" fmla="*/ 138045 w 356861"/>
              <a:gd name="connsiteY4" fmla="*/ 6612 h 83738"/>
              <a:gd name="connsiteX5" fmla="*/ 1520 w 356861"/>
              <a:gd name="connsiteY5" fmla="*/ 78049 h 8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861" h="83738">
                <a:moveTo>
                  <a:pt x="1520" y="78049"/>
                </a:moveTo>
                <a:cubicBezTo>
                  <a:pt x="-9063" y="88897"/>
                  <a:pt x="37768" y="82811"/>
                  <a:pt x="74545" y="71699"/>
                </a:cubicBezTo>
                <a:cubicBezTo>
                  <a:pt x="111322" y="60587"/>
                  <a:pt x="175352" y="22751"/>
                  <a:pt x="222183" y="11374"/>
                </a:cubicBezTo>
                <a:cubicBezTo>
                  <a:pt x="269014" y="-3"/>
                  <a:pt x="369556" y="4231"/>
                  <a:pt x="355533" y="3437"/>
                </a:cubicBezTo>
                <a:cubicBezTo>
                  <a:pt x="341510" y="2643"/>
                  <a:pt x="194930" y="-5559"/>
                  <a:pt x="138045" y="6612"/>
                </a:cubicBezTo>
                <a:cubicBezTo>
                  <a:pt x="81160" y="18783"/>
                  <a:pt x="12103" y="67201"/>
                  <a:pt x="1520" y="78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E8EF2A23-3212-4ECC-8560-DE474FB4C0DC}"/>
              </a:ext>
            </a:extLst>
          </p:cNvPr>
          <p:cNvSpPr/>
          <p:nvPr/>
        </p:nvSpPr>
        <p:spPr>
          <a:xfrm>
            <a:off x="3243091" y="2403795"/>
            <a:ext cx="258793" cy="42081"/>
          </a:xfrm>
          <a:custGeom>
            <a:avLst/>
            <a:gdLst>
              <a:gd name="connsiteX0" fmla="*/ 1759 w 258793"/>
              <a:gd name="connsiteY0" fmla="*/ 7618 h 42081"/>
              <a:gd name="connsiteX1" fmla="*/ 190672 w 258793"/>
              <a:gd name="connsiteY1" fmla="*/ 29843 h 42081"/>
              <a:gd name="connsiteX2" fmla="*/ 255759 w 258793"/>
              <a:gd name="connsiteY2" fmla="*/ 40955 h 42081"/>
              <a:gd name="connsiteX3" fmla="*/ 106534 w 258793"/>
              <a:gd name="connsiteY3" fmla="*/ 2855 h 42081"/>
              <a:gd name="connsiteX4" fmla="*/ 1759 w 258793"/>
              <a:gd name="connsiteY4" fmla="*/ 7618 h 4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93" h="42081">
                <a:moveTo>
                  <a:pt x="1759" y="7618"/>
                </a:moveTo>
                <a:cubicBezTo>
                  <a:pt x="15782" y="12116"/>
                  <a:pt x="148339" y="24287"/>
                  <a:pt x="190672" y="29843"/>
                </a:cubicBezTo>
                <a:cubicBezTo>
                  <a:pt x="233005" y="35399"/>
                  <a:pt x="269782" y="45453"/>
                  <a:pt x="255759" y="40955"/>
                </a:cubicBezTo>
                <a:cubicBezTo>
                  <a:pt x="241736" y="36457"/>
                  <a:pt x="152307" y="9734"/>
                  <a:pt x="106534" y="2855"/>
                </a:cubicBezTo>
                <a:cubicBezTo>
                  <a:pt x="60761" y="-4024"/>
                  <a:pt x="-12264" y="3120"/>
                  <a:pt x="1759" y="7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654B0DA4-6CFE-4B50-AB32-59E451C7B44D}"/>
              </a:ext>
            </a:extLst>
          </p:cNvPr>
          <p:cNvSpPr/>
          <p:nvPr/>
        </p:nvSpPr>
        <p:spPr>
          <a:xfrm>
            <a:off x="3524007" y="2482716"/>
            <a:ext cx="303458" cy="82857"/>
          </a:xfrm>
          <a:custGeom>
            <a:avLst/>
            <a:gdLst>
              <a:gd name="connsiteX0" fmla="*/ 243 w 303458"/>
              <a:gd name="connsiteY0" fmla="*/ 11247 h 82857"/>
              <a:gd name="connsiteX1" fmla="*/ 130418 w 303458"/>
              <a:gd name="connsiteY1" fmla="*/ 28709 h 82857"/>
              <a:gd name="connsiteX2" fmla="*/ 160581 w 303458"/>
              <a:gd name="connsiteY2" fmla="*/ 39822 h 82857"/>
              <a:gd name="connsiteX3" fmla="*/ 189156 w 303458"/>
              <a:gd name="connsiteY3" fmla="*/ 22359 h 82857"/>
              <a:gd name="connsiteX4" fmla="*/ 303456 w 303458"/>
              <a:gd name="connsiteY4" fmla="*/ 82684 h 82857"/>
              <a:gd name="connsiteX5" fmla="*/ 185981 w 303458"/>
              <a:gd name="connsiteY5" fmla="*/ 134 h 82857"/>
              <a:gd name="connsiteX6" fmla="*/ 166931 w 303458"/>
              <a:gd name="connsiteY6" fmla="*/ 62047 h 82857"/>
              <a:gd name="connsiteX7" fmla="*/ 243 w 303458"/>
              <a:gd name="connsiteY7" fmla="*/ 11247 h 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458" h="82857">
                <a:moveTo>
                  <a:pt x="243" y="11247"/>
                </a:moveTo>
                <a:cubicBezTo>
                  <a:pt x="-5842" y="5691"/>
                  <a:pt x="103695" y="23947"/>
                  <a:pt x="130418" y="28709"/>
                </a:cubicBezTo>
                <a:cubicBezTo>
                  <a:pt x="157141" y="33471"/>
                  <a:pt x="150791" y="40880"/>
                  <a:pt x="160581" y="39822"/>
                </a:cubicBezTo>
                <a:cubicBezTo>
                  <a:pt x="170371" y="38764"/>
                  <a:pt x="165344" y="15215"/>
                  <a:pt x="189156" y="22359"/>
                </a:cubicBezTo>
                <a:cubicBezTo>
                  <a:pt x="212968" y="29503"/>
                  <a:pt x="303985" y="86388"/>
                  <a:pt x="303456" y="82684"/>
                </a:cubicBezTo>
                <a:cubicBezTo>
                  <a:pt x="302927" y="78980"/>
                  <a:pt x="208735" y="3573"/>
                  <a:pt x="185981" y="134"/>
                </a:cubicBezTo>
                <a:cubicBezTo>
                  <a:pt x="163227" y="-3305"/>
                  <a:pt x="194712" y="60460"/>
                  <a:pt x="166931" y="62047"/>
                </a:cubicBezTo>
                <a:cubicBezTo>
                  <a:pt x="139150" y="63634"/>
                  <a:pt x="6328" y="16803"/>
                  <a:pt x="243" y="1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8AC8D06-3816-4F59-8712-78335BB0BA3C}"/>
              </a:ext>
            </a:extLst>
          </p:cNvPr>
          <p:cNvSpPr/>
          <p:nvPr/>
        </p:nvSpPr>
        <p:spPr>
          <a:xfrm>
            <a:off x="3279589" y="2485127"/>
            <a:ext cx="264582" cy="51704"/>
          </a:xfrm>
          <a:custGeom>
            <a:avLst/>
            <a:gdLst>
              <a:gd name="connsiteX0" fmla="*/ 8124 w 264582"/>
              <a:gd name="connsiteY0" fmla="*/ 12011 h 51704"/>
              <a:gd name="connsiteX1" fmla="*/ 60511 w 264582"/>
              <a:gd name="connsiteY1" fmla="*/ 12011 h 51704"/>
              <a:gd name="connsiteX2" fmla="*/ 263711 w 264582"/>
              <a:gd name="connsiteY2" fmla="*/ 898 h 51704"/>
              <a:gd name="connsiteX3" fmla="*/ 136711 w 264582"/>
              <a:gd name="connsiteY3" fmla="*/ 38998 h 51704"/>
              <a:gd name="connsiteX4" fmla="*/ 206561 w 264582"/>
              <a:gd name="connsiteY4" fmla="*/ 51698 h 51704"/>
              <a:gd name="connsiteX5" fmla="*/ 8124 w 264582"/>
              <a:gd name="connsiteY5" fmla="*/ 12011 h 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582" h="51704">
                <a:moveTo>
                  <a:pt x="8124" y="12011"/>
                </a:moveTo>
                <a:cubicBezTo>
                  <a:pt x="-16218" y="5396"/>
                  <a:pt x="17913" y="13863"/>
                  <a:pt x="60511" y="12011"/>
                </a:cubicBezTo>
                <a:cubicBezTo>
                  <a:pt x="103109" y="10159"/>
                  <a:pt x="251011" y="-3600"/>
                  <a:pt x="263711" y="898"/>
                </a:cubicBezTo>
                <a:cubicBezTo>
                  <a:pt x="276411" y="5396"/>
                  <a:pt x="146236" y="30531"/>
                  <a:pt x="136711" y="38998"/>
                </a:cubicBezTo>
                <a:cubicBezTo>
                  <a:pt x="127186" y="47465"/>
                  <a:pt x="234342" y="51169"/>
                  <a:pt x="206561" y="51698"/>
                </a:cubicBezTo>
                <a:cubicBezTo>
                  <a:pt x="178780" y="52227"/>
                  <a:pt x="32466" y="18626"/>
                  <a:pt x="8124" y="12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EB53E1E-B05D-4867-BB34-4BFF35D3A485}"/>
              </a:ext>
            </a:extLst>
          </p:cNvPr>
          <p:cNvSpPr/>
          <p:nvPr/>
        </p:nvSpPr>
        <p:spPr>
          <a:xfrm>
            <a:off x="3545862" y="2598730"/>
            <a:ext cx="208716" cy="84152"/>
          </a:xfrm>
          <a:custGeom>
            <a:avLst/>
            <a:gdLst>
              <a:gd name="connsiteX0" fmla="*/ 613 w 208716"/>
              <a:gd name="connsiteY0" fmla="*/ 8 h 84152"/>
              <a:gd name="connsiteX1" fmla="*/ 118088 w 208716"/>
              <a:gd name="connsiteY1" fmla="*/ 41283 h 84152"/>
              <a:gd name="connsiteX2" fmla="*/ 205401 w 208716"/>
              <a:gd name="connsiteY2" fmla="*/ 84145 h 84152"/>
              <a:gd name="connsiteX3" fmla="*/ 172063 w 208716"/>
              <a:gd name="connsiteY3" fmla="*/ 38108 h 84152"/>
              <a:gd name="connsiteX4" fmla="*/ 613 w 208716"/>
              <a:gd name="connsiteY4" fmla="*/ 8 h 8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16" h="84152">
                <a:moveTo>
                  <a:pt x="613" y="8"/>
                </a:moveTo>
                <a:cubicBezTo>
                  <a:pt x="-8383" y="537"/>
                  <a:pt x="83957" y="27260"/>
                  <a:pt x="118088" y="41283"/>
                </a:cubicBezTo>
                <a:cubicBezTo>
                  <a:pt x="152219" y="55306"/>
                  <a:pt x="196405" y="84674"/>
                  <a:pt x="205401" y="84145"/>
                </a:cubicBezTo>
                <a:cubicBezTo>
                  <a:pt x="214397" y="83616"/>
                  <a:pt x="205665" y="52660"/>
                  <a:pt x="172063" y="38108"/>
                </a:cubicBezTo>
                <a:cubicBezTo>
                  <a:pt x="138461" y="23556"/>
                  <a:pt x="9609" y="-521"/>
                  <a:pt x="61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29924D2-0052-43D5-99E9-8CC0AF109A5A}"/>
              </a:ext>
            </a:extLst>
          </p:cNvPr>
          <p:cNvSpPr/>
          <p:nvPr/>
        </p:nvSpPr>
        <p:spPr>
          <a:xfrm>
            <a:off x="3743308" y="2555875"/>
            <a:ext cx="76527" cy="122238"/>
          </a:xfrm>
          <a:custGeom>
            <a:avLst/>
            <a:gdLst>
              <a:gd name="connsiteX0" fmla="*/ 76217 w 76527"/>
              <a:gd name="connsiteY0" fmla="*/ 0 h 122238"/>
              <a:gd name="connsiteX1" fmla="*/ 63517 w 76527"/>
              <a:gd name="connsiteY1" fmla="*/ 66675 h 122238"/>
              <a:gd name="connsiteX2" fmla="*/ 17 w 76527"/>
              <a:gd name="connsiteY2" fmla="*/ 122238 h 122238"/>
              <a:gd name="connsiteX3" fmla="*/ 57167 w 76527"/>
              <a:gd name="connsiteY3" fmla="*/ 66675 h 122238"/>
              <a:gd name="connsiteX4" fmla="*/ 76217 w 76527"/>
              <a:gd name="connsiteY4" fmla="*/ 0 h 12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27" h="122238">
                <a:moveTo>
                  <a:pt x="76217" y="0"/>
                </a:moveTo>
                <a:cubicBezTo>
                  <a:pt x="77275" y="0"/>
                  <a:pt x="76217" y="46302"/>
                  <a:pt x="63517" y="66675"/>
                </a:cubicBezTo>
                <a:cubicBezTo>
                  <a:pt x="50817" y="87048"/>
                  <a:pt x="1075" y="122238"/>
                  <a:pt x="17" y="122238"/>
                </a:cubicBezTo>
                <a:cubicBezTo>
                  <a:pt x="-1041" y="122238"/>
                  <a:pt x="47113" y="81492"/>
                  <a:pt x="57167" y="66675"/>
                </a:cubicBezTo>
                <a:cubicBezTo>
                  <a:pt x="67221" y="51858"/>
                  <a:pt x="75159" y="0"/>
                  <a:pt x="762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7491DE1-FCCD-4F8D-9204-5D66D3BD6618}"/>
              </a:ext>
            </a:extLst>
          </p:cNvPr>
          <p:cNvSpPr/>
          <p:nvPr/>
        </p:nvSpPr>
        <p:spPr>
          <a:xfrm>
            <a:off x="3659217" y="2883550"/>
            <a:ext cx="199454" cy="530831"/>
          </a:xfrm>
          <a:custGeom>
            <a:avLst/>
            <a:gdLst>
              <a:gd name="connsiteX0" fmla="*/ 197350 w 199454"/>
              <a:gd name="connsiteY0" fmla="*/ 1467 h 530831"/>
              <a:gd name="connsiteX1" fmla="*/ 49183 w 199454"/>
              <a:gd name="connsiteY1" fmla="*/ 346483 h 530831"/>
              <a:gd name="connsiteX2" fmla="*/ 13200 w 199454"/>
              <a:gd name="connsiteY2" fmla="*/ 439617 h 530831"/>
              <a:gd name="connsiteX3" fmla="*/ 500 w 199454"/>
              <a:gd name="connsiteY3" fmla="*/ 530633 h 530831"/>
              <a:gd name="connsiteX4" fmla="*/ 28016 w 199454"/>
              <a:gd name="connsiteY4" fmla="*/ 414217 h 530831"/>
              <a:gd name="connsiteX5" fmla="*/ 129616 w 199454"/>
              <a:gd name="connsiteY5" fmla="*/ 230067 h 530831"/>
              <a:gd name="connsiteX6" fmla="*/ 197350 w 199454"/>
              <a:gd name="connsiteY6" fmla="*/ 1467 h 5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54" h="530831">
                <a:moveTo>
                  <a:pt x="197350" y="1467"/>
                </a:moveTo>
                <a:cubicBezTo>
                  <a:pt x="183944" y="20870"/>
                  <a:pt x="79875" y="273458"/>
                  <a:pt x="49183" y="346483"/>
                </a:cubicBezTo>
                <a:cubicBezTo>
                  <a:pt x="18491" y="419508"/>
                  <a:pt x="21314" y="408925"/>
                  <a:pt x="13200" y="439617"/>
                </a:cubicBezTo>
                <a:cubicBezTo>
                  <a:pt x="5086" y="470309"/>
                  <a:pt x="-1969" y="534866"/>
                  <a:pt x="500" y="530633"/>
                </a:cubicBezTo>
                <a:cubicBezTo>
                  <a:pt x="2969" y="526400"/>
                  <a:pt x="6497" y="464311"/>
                  <a:pt x="28016" y="414217"/>
                </a:cubicBezTo>
                <a:cubicBezTo>
                  <a:pt x="49535" y="364123"/>
                  <a:pt x="102452" y="299917"/>
                  <a:pt x="129616" y="230067"/>
                </a:cubicBezTo>
                <a:cubicBezTo>
                  <a:pt x="156780" y="160217"/>
                  <a:pt x="210756" y="-17936"/>
                  <a:pt x="197350" y="1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673F2C2-F24D-43CA-A8BB-074141BE387E}"/>
              </a:ext>
            </a:extLst>
          </p:cNvPr>
          <p:cNvSpPr/>
          <p:nvPr/>
        </p:nvSpPr>
        <p:spPr>
          <a:xfrm>
            <a:off x="3807501" y="2884143"/>
            <a:ext cx="170108" cy="503797"/>
          </a:xfrm>
          <a:custGeom>
            <a:avLst/>
            <a:gdLst>
              <a:gd name="connsiteX0" fmla="*/ 157016 w 170108"/>
              <a:gd name="connsiteY0" fmla="*/ 874 h 503797"/>
              <a:gd name="connsiteX1" fmla="*/ 161249 w 170108"/>
              <a:gd name="connsiteY1" fmla="*/ 127874 h 503797"/>
              <a:gd name="connsiteX2" fmla="*/ 40599 w 170108"/>
              <a:gd name="connsiteY2" fmla="*/ 333190 h 503797"/>
              <a:gd name="connsiteX3" fmla="*/ 30016 w 170108"/>
              <a:gd name="connsiteY3" fmla="*/ 398807 h 503797"/>
              <a:gd name="connsiteX4" fmla="*/ 125266 w 170108"/>
              <a:gd name="connsiteY4" fmla="*/ 502524 h 503797"/>
              <a:gd name="connsiteX5" fmla="*/ 49066 w 170108"/>
              <a:gd name="connsiteY5" fmla="*/ 451724 h 503797"/>
              <a:gd name="connsiteX6" fmla="*/ 2499 w 170108"/>
              <a:gd name="connsiteY6" fmla="*/ 379757 h 503797"/>
              <a:gd name="connsiteX7" fmla="*/ 125266 w 170108"/>
              <a:gd name="connsiteY7" fmla="*/ 189257 h 503797"/>
              <a:gd name="connsiteX8" fmla="*/ 157016 w 170108"/>
              <a:gd name="connsiteY8" fmla="*/ 874 h 50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08" h="503797">
                <a:moveTo>
                  <a:pt x="157016" y="874"/>
                </a:moveTo>
                <a:cubicBezTo>
                  <a:pt x="163013" y="-9357"/>
                  <a:pt x="180652" y="72488"/>
                  <a:pt x="161249" y="127874"/>
                </a:cubicBezTo>
                <a:cubicBezTo>
                  <a:pt x="141846" y="183260"/>
                  <a:pt x="62471" y="288035"/>
                  <a:pt x="40599" y="333190"/>
                </a:cubicBezTo>
                <a:cubicBezTo>
                  <a:pt x="18727" y="378345"/>
                  <a:pt x="15905" y="370585"/>
                  <a:pt x="30016" y="398807"/>
                </a:cubicBezTo>
                <a:cubicBezTo>
                  <a:pt x="44127" y="427029"/>
                  <a:pt x="122091" y="493705"/>
                  <a:pt x="125266" y="502524"/>
                </a:cubicBezTo>
                <a:cubicBezTo>
                  <a:pt x="128441" y="511344"/>
                  <a:pt x="69527" y="472185"/>
                  <a:pt x="49066" y="451724"/>
                </a:cubicBezTo>
                <a:cubicBezTo>
                  <a:pt x="28605" y="431263"/>
                  <a:pt x="-10201" y="423501"/>
                  <a:pt x="2499" y="379757"/>
                </a:cubicBezTo>
                <a:cubicBezTo>
                  <a:pt x="15199" y="336013"/>
                  <a:pt x="100572" y="246760"/>
                  <a:pt x="125266" y="189257"/>
                </a:cubicBezTo>
                <a:cubicBezTo>
                  <a:pt x="149960" y="131754"/>
                  <a:pt x="151019" y="11105"/>
                  <a:pt x="157016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E26B142-272B-4F55-88AB-34422116D30E}"/>
              </a:ext>
            </a:extLst>
          </p:cNvPr>
          <p:cNvSpPr/>
          <p:nvPr/>
        </p:nvSpPr>
        <p:spPr>
          <a:xfrm>
            <a:off x="3568064" y="3178955"/>
            <a:ext cx="151636" cy="287983"/>
          </a:xfrm>
          <a:custGeom>
            <a:avLst/>
            <a:gdLst>
              <a:gd name="connsiteX0" fmla="*/ 150919 w 151636"/>
              <a:gd name="connsiteY0" fmla="*/ 278 h 287983"/>
              <a:gd name="connsiteX1" fmla="*/ 51436 w 151636"/>
              <a:gd name="connsiteY1" fmla="*/ 184428 h 287983"/>
              <a:gd name="connsiteX2" fmla="*/ 6986 w 151636"/>
              <a:gd name="connsiteY2" fmla="*/ 258512 h 287983"/>
              <a:gd name="connsiteX3" fmla="*/ 4869 w 151636"/>
              <a:gd name="connsiteY3" fmla="*/ 286028 h 287983"/>
              <a:gd name="connsiteX4" fmla="*/ 53553 w 151636"/>
              <a:gd name="connsiteY4" fmla="*/ 209828 h 287983"/>
              <a:gd name="connsiteX5" fmla="*/ 93769 w 151636"/>
              <a:gd name="connsiteY5" fmla="*/ 144212 h 287983"/>
              <a:gd name="connsiteX6" fmla="*/ 150919 w 151636"/>
              <a:gd name="connsiteY6" fmla="*/ 278 h 2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636" h="287983">
                <a:moveTo>
                  <a:pt x="150919" y="278"/>
                </a:moveTo>
                <a:cubicBezTo>
                  <a:pt x="143863" y="6981"/>
                  <a:pt x="75425" y="141389"/>
                  <a:pt x="51436" y="184428"/>
                </a:cubicBezTo>
                <a:cubicBezTo>
                  <a:pt x="27447" y="227467"/>
                  <a:pt x="14747" y="241579"/>
                  <a:pt x="6986" y="258512"/>
                </a:cubicBezTo>
                <a:cubicBezTo>
                  <a:pt x="-775" y="275445"/>
                  <a:pt x="-2892" y="294142"/>
                  <a:pt x="4869" y="286028"/>
                </a:cubicBezTo>
                <a:cubicBezTo>
                  <a:pt x="12630" y="277914"/>
                  <a:pt x="38736" y="233464"/>
                  <a:pt x="53553" y="209828"/>
                </a:cubicBezTo>
                <a:cubicBezTo>
                  <a:pt x="68370" y="186192"/>
                  <a:pt x="76483" y="178784"/>
                  <a:pt x="93769" y="144212"/>
                </a:cubicBezTo>
                <a:cubicBezTo>
                  <a:pt x="111055" y="109640"/>
                  <a:pt x="157975" y="-6425"/>
                  <a:pt x="150919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687E12A8-1860-42AE-8A8C-DFA53950FEDC}"/>
              </a:ext>
            </a:extLst>
          </p:cNvPr>
          <p:cNvSpPr/>
          <p:nvPr/>
        </p:nvSpPr>
        <p:spPr>
          <a:xfrm>
            <a:off x="3945935" y="3330344"/>
            <a:ext cx="323591" cy="103260"/>
          </a:xfrm>
          <a:custGeom>
            <a:avLst/>
            <a:gdLst>
              <a:gd name="connsiteX0" fmla="*/ 5882 w 323591"/>
              <a:gd name="connsiteY0" fmla="*/ 41506 h 103260"/>
              <a:gd name="connsiteX1" fmla="*/ 71498 w 323591"/>
              <a:gd name="connsiteY1" fmla="*/ 37273 h 103260"/>
              <a:gd name="connsiteX2" fmla="*/ 234482 w 323591"/>
              <a:gd name="connsiteY2" fmla="*/ 37273 h 103260"/>
              <a:gd name="connsiteX3" fmla="*/ 323382 w 323591"/>
              <a:gd name="connsiteY3" fmla="*/ 102889 h 103260"/>
              <a:gd name="connsiteX4" fmla="*/ 211198 w 323591"/>
              <a:gd name="connsiteY4" fmla="*/ 3406 h 103260"/>
              <a:gd name="connsiteX5" fmla="*/ 5882 w 323591"/>
              <a:gd name="connsiteY5" fmla="*/ 41506 h 10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591" h="103260">
                <a:moveTo>
                  <a:pt x="5882" y="41506"/>
                </a:moveTo>
                <a:cubicBezTo>
                  <a:pt x="-17401" y="47150"/>
                  <a:pt x="33398" y="37978"/>
                  <a:pt x="71498" y="37273"/>
                </a:cubicBezTo>
                <a:cubicBezTo>
                  <a:pt x="109598" y="36568"/>
                  <a:pt x="192501" y="26337"/>
                  <a:pt x="234482" y="37273"/>
                </a:cubicBezTo>
                <a:cubicBezTo>
                  <a:pt x="276463" y="48209"/>
                  <a:pt x="327263" y="108534"/>
                  <a:pt x="323382" y="102889"/>
                </a:cubicBezTo>
                <a:cubicBezTo>
                  <a:pt x="319501" y="97245"/>
                  <a:pt x="263056" y="19986"/>
                  <a:pt x="211198" y="3406"/>
                </a:cubicBezTo>
                <a:cubicBezTo>
                  <a:pt x="159340" y="-13174"/>
                  <a:pt x="29165" y="35862"/>
                  <a:pt x="5882" y="4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28853704-298B-47AF-B7FD-246C2345A4CB}"/>
              </a:ext>
            </a:extLst>
          </p:cNvPr>
          <p:cNvSpPr/>
          <p:nvPr/>
        </p:nvSpPr>
        <p:spPr>
          <a:xfrm>
            <a:off x="4120969" y="3134014"/>
            <a:ext cx="203381" cy="500607"/>
          </a:xfrm>
          <a:custGeom>
            <a:avLst/>
            <a:gdLst>
              <a:gd name="connsiteX0" fmla="*/ 181 w 203381"/>
              <a:gd name="connsiteY0" fmla="*/ 769 h 500607"/>
              <a:gd name="connsiteX1" fmla="*/ 112364 w 203381"/>
              <a:gd name="connsiteY1" fmla="*/ 161636 h 500607"/>
              <a:gd name="connsiteX2" fmla="*/ 199148 w 203381"/>
              <a:gd name="connsiteY2" fmla="*/ 339436 h 500607"/>
              <a:gd name="connsiteX3" fmla="*/ 184331 w 203381"/>
              <a:gd name="connsiteY3" fmla="*/ 424103 h 500607"/>
              <a:gd name="connsiteX4" fmla="*/ 135648 w 203381"/>
              <a:gd name="connsiteY4" fmla="*/ 498186 h 500607"/>
              <a:gd name="connsiteX5" fmla="*/ 177981 w 203381"/>
              <a:gd name="connsiteY5" fmla="*/ 330969 h 500607"/>
              <a:gd name="connsiteX6" fmla="*/ 139881 w 203381"/>
              <a:gd name="connsiteY6" fmla="*/ 229369 h 500607"/>
              <a:gd name="connsiteX7" fmla="*/ 181 w 203381"/>
              <a:gd name="connsiteY7" fmla="*/ 769 h 50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381" h="500607">
                <a:moveTo>
                  <a:pt x="181" y="769"/>
                </a:moveTo>
                <a:cubicBezTo>
                  <a:pt x="-4405" y="-10520"/>
                  <a:pt x="79203" y="105192"/>
                  <a:pt x="112364" y="161636"/>
                </a:cubicBezTo>
                <a:cubicBezTo>
                  <a:pt x="145525" y="218081"/>
                  <a:pt x="187154" y="295692"/>
                  <a:pt x="199148" y="339436"/>
                </a:cubicBezTo>
                <a:cubicBezTo>
                  <a:pt x="211142" y="383180"/>
                  <a:pt x="194914" y="397645"/>
                  <a:pt x="184331" y="424103"/>
                </a:cubicBezTo>
                <a:cubicBezTo>
                  <a:pt x="173748" y="450561"/>
                  <a:pt x="136706" y="513708"/>
                  <a:pt x="135648" y="498186"/>
                </a:cubicBezTo>
                <a:cubicBezTo>
                  <a:pt x="134590" y="482664"/>
                  <a:pt x="177276" y="375772"/>
                  <a:pt x="177981" y="330969"/>
                </a:cubicBezTo>
                <a:cubicBezTo>
                  <a:pt x="178686" y="286166"/>
                  <a:pt x="168103" y="282638"/>
                  <a:pt x="139881" y="229369"/>
                </a:cubicBezTo>
                <a:cubicBezTo>
                  <a:pt x="111659" y="176100"/>
                  <a:pt x="4767" y="12058"/>
                  <a:pt x="181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00119301-C0F6-40E7-A5F7-A38A72658D06}"/>
              </a:ext>
            </a:extLst>
          </p:cNvPr>
          <p:cNvSpPr/>
          <p:nvPr/>
        </p:nvSpPr>
        <p:spPr>
          <a:xfrm>
            <a:off x="3704148" y="3422414"/>
            <a:ext cx="378916" cy="104332"/>
          </a:xfrm>
          <a:custGeom>
            <a:avLst/>
            <a:gdLst>
              <a:gd name="connsiteX0" fmla="*/ 19 w 378916"/>
              <a:gd name="connsiteY0" fmla="*/ 236 h 104332"/>
              <a:gd name="connsiteX1" fmla="*/ 103735 w 378916"/>
              <a:gd name="connsiteY1" fmla="*/ 91253 h 104332"/>
              <a:gd name="connsiteX2" fmla="*/ 179935 w 378916"/>
              <a:gd name="connsiteY2" fmla="*/ 67969 h 104332"/>
              <a:gd name="connsiteX3" fmla="*/ 378902 w 378916"/>
              <a:gd name="connsiteY3" fmla="*/ 103953 h 104332"/>
              <a:gd name="connsiteX4" fmla="*/ 169352 w 378916"/>
              <a:gd name="connsiteY4" fmla="*/ 40453 h 104332"/>
              <a:gd name="connsiteX5" fmla="*/ 112202 w 378916"/>
              <a:gd name="connsiteY5" fmla="*/ 63736 h 104332"/>
              <a:gd name="connsiteX6" fmla="*/ 19 w 378916"/>
              <a:gd name="connsiteY6" fmla="*/ 236 h 10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916" h="104332">
                <a:moveTo>
                  <a:pt x="19" y="236"/>
                </a:moveTo>
                <a:cubicBezTo>
                  <a:pt x="-1392" y="4822"/>
                  <a:pt x="73749" y="79964"/>
                  <a:pt x="103735" y="91253"/>
                </a:cubicBezTo>
                <a:cubicBezTo>
                  <a:pt x="133721" y="102542"/>
                  <a:pt x="134074" y="65852"/>
                  <a:pt x="179935" y="67969"/>
                </a:cubicBezTo>
                <a:cubicBezTo>
                  <a:pt x="225796" y="70086"/>
                  <a:pt x="380666" y="108539"/>
                  <a:pt x="378902" y="103953"/>
                </a:cubicBezTo>
                <a:cubicBezTo>
                  <a:pt x="377138" y="99367"/>
                  <a:pt x="213802" y="47156"/>
                  <a:pt x="169352" y="40453"/>
                </a:cubicBezTo>
                <a:cubicBezTo>
                  <a:pt x="124902" y="33750"/>
                  <a:pt x="137955" y="68322"/>
                  <a:pt x="112202" y="63736"/>
                </a:cubicBezTo>
                <a:cubicBezTo>
                  <a:pt x="86449" y="59150"/>
                  <a:pt x="1430" y="-4350"/>
                  <a:pt x="19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072E8D31-EB4B-460E-A38D-67A5B290708B}"/>
              </a:ext>
            </a:extLst>
          </p:cNvPr>
          <p:cNvSpPr/>
          <p:nvPr/>
        </p:nvSpPr>
        <p:spPr>
          <a:xfrm>
            <a:off x="3596067" y="3532459"/>
            <a:ext cx="603554" cy="61955"/>
          </a:xfrm>
          <a:custGeom>
            <a:avLst/>
            <a:gdLst>
              <a:gd name="connsiteX0" fmla="*/ 150 w 603554"/>
              <a:gd name="connsiteY0" fmla="*/ 17191 h 61955"/>
              <a:gd name="connsiteX1" fmla="*/ 127150 w 603554"/>
              <a:gd name="connsiteY1" fmla="*/ 29891 h 61955"/>
              <a:gd name="connsiteX2" fmla="*/ 182183 w 603554"/>
              <a:gd name="connsiteY2" fmla="*/ 61641 h 61955"/>
              <a:gd name="connsiteX3" fmla="*/ 268966 w 603554"/>
              <a:gd name="connsiteY3" fmla="*/ 44708 h 61955"/>
              <a:gd name="connsiteX4" fmla="*/ 349400 w 603554"/>
              <a:gd name="connsiteY4" fmla="*/ 21424 h 61955"/>
              <a:gd name="connsiteX5" fmla="*/ 451000 w 603554"/>
              <a:gd name="connsiteY5" fmla="*/ 12958 h 61955"/>
              <a:gd name="connsiteX6" fmla="*/ 603400 w 603554"/>
              <a:gd name="connsiteY6" fmla="*/ 36241 h 61955"/>
              <a:gd name="connsiteX7" fmla="*/ 421366 w 603554"/>
              <a:gd name="connsiteY7" fmla="*/ 258 h 61955"/>
              <a:gd name="connsiteX8" fmla="*/ 300716 w 603554"/>
              <a:gd name="connsiteY8" fmla="*/ 21424 h 61955"/>
              <a:gd name="connsiteX9" fmla="*/ 184300 w 603554"/>
              <a:gd name="connsiteY9" fmla="*/ 46824 h 61955"/>
              <a:gd name="connsiteX10" fmla="*/ 154666 w 603554"/>
              <a:gd name="connsiteY10" fmla="*/ 32008 h 61955"/>
              <a:gd name="connsiteX11" fmla="*/ 150 w 603554"/>
              <a:gd name="connsiteY11" fmla="*/ 17191 h 6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554" h="61955">
                <a:moveTo>
                  <a:pt x="150" y="17191"/>
                </a:moveTo>
                <a:cubicBezTo>
                  <a:pt x="-4436" y="16838"/>
                  <a:pt x="96811" y="22483"/>
                  <a:pt x="127150" y="29891"/>
                </a:cubicBezTo>
                <a:cubicBezTo>
                  <a:pt x="157489" y="37299"/>
                  <a:pt x="158547" y="59171"/>
                  <a:pt x="182183" y="61641"/>
                </a:cubicBezTo>
                <a:cubicBezTo>
                  <a:pt x="205819" y="64111"/>
                  <a:pt x="241097" y="51411"/>
                  <a:pt x="268966" y="44708"/>
                </a:cubicBezTo>
                <a:cubicBezTo>
                  <a:pt x="296836" y="38005"/>
                  <a:pt x="319061" y="26716"/>
                  <a:pt x="349400" y="21424"/>
                </a:cubicBezTo>
                <a:cubicBezTo>
                  <a:pt x="379739" y="16132"/>
                  <a:pt x="408667" y="10489"/>
                  <a:pt x="451000" y="12958"/>
                </a:cubicBezTo>
                <a:cubicBezTo>
                  <a:pt x="493333" y="15427"/>
                  <a:pt x="608339" y="38358"/>
                  <a:pt x="603400" y="36241"/>
                </a:cubicBezTo>
                <a:cubicBezTo>
                  <a:pt x="598461" y="34124"/>
                  <a:pt x="471813" y="2727"/>
                  <a:pt x="421366" y="258"/>
                </a:cubicBezTo>
                <a:cubicBezTo>
                  <a:pt x="370919" y="-2212"/>
                  <a:pt x="340227" y="13663"/>
                  <a:pt x="300716" y="21424"/>
                </a:cubicBezTo>
                <a:cubicBezTo>
                  <a:pt x="261205" y="29185"/>
                  <a:pt x="208642" y="45060"/>
                  <a:pt x="184300" y="46824"/>
                </a:cubicBezTo>
                <a:cubicBezTo>
                  <a:pt x="159958" y="48588"/>
                  <a:pt x="180772" y="41180"/>
                  <a:pt x="154666" y="32008"/>
                </a:cubicBezTo>
                <a:cubicBezTo>
                  <a:pt x="128560" y="22836"/>
                  <a:pt x="4736" y="17544"/>
                  <a:pt x="150" y="17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F0C8FAD7-B5E1-48EA-8763-09F0E23D7353}"/>
              </a:ext>
            </a:extLst>
          </p:cNvPr>
          <p:cNvSpPr/>
          <p:nvPr/>
        </p:nvSpPr>
        <p:spPr>
          <a:xfrm>
            <a:off x="3895630" y="3657653"/>
            <a:ext cx="144446" cy="184141"/>
          </a:xfrm>
          <a:custGeom>
            <a:avLst/>
            <a:gdLst>
              <a:gd name="connsiteX0" fmla="*/ 42958 w 144446"/>
              <a:gd name="connsiteY0" fmla="*/ 1535 h 184141"/>
              <a:gd name="connsiteX1" fmla="*/ 108045 w 144446"/>
              <a:gd name="connsiteY1" fmla="*/ 101547 h 184141"/>
              <a:gd name="connsiteX2" fmla="*/ 104870 w 144446"/>
              <a:gd name="connsiteY2" fmla="*/ 136472 h 184141"/>
              <a:gd name="connsiteX3" fmla="*/ 95 w 144446"/>
              <a:gd name="connsiteY3" fmla="*/ 184097 h 184141"/>
              <a:gd name="connsiteX4" fmla="*/ 125508 w 144446"/>
              <a:gd name="connsiteY4" fmla="*/ 144410 h 184141"/>
              <a:gd name="connsiteX5" fmla="*/ 139795 w 144446"/>
              <a:gd name="connsiteY5" fmla="*/ 109485 h 184141"/>
              <a:gd name="connsiteX6" fmla="*/ 84233 w 144446"/>
              <a:gd name="connsiteY6" fmla="*/ 44397 h 184141"/>
              <a:gd name="connsiteX7" fmla="*/ 42958 w 144446"/>
              <a:gd name="connsiteY7" fmla="*/ 1535 h 1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446" h="184141">
                <a:moveTo>
                  <a:pt x="42958" y="1535"/>
                </a:moveTo>
                <a:cubicBezTo>
                  <a:pt x="46927" y="11060"/>
                  <a:pt x="97726" y="79058"/>
                  <a:pt x="108045" y="101547"/>
                </a:cubicBezTo>
                <a:cubicBezTo>
                  <a:pt x="118364" y="124036"/>
                  <a:pt x="122862" y="122714"/>
                  <a:pt x="104870" y="136472"/>
                </a:cubicBezTo>
                <a:cubicBezTo>
                  <a:pt x="86878" y="150230"/>
                  <a:pt x="-3345" y="182774"/>
                  <a:pt x="95" y="184097"/>
                </a:cubicBezTo>
                <a:cubicBezTo>
                  <a:pt x="3535" y="185420"/>
                  <a:pt x="102225" y="156845"/>
                  <a:pt x="125508" y="144410"/>
                </a:cubicBezTo>
                <a:cubicBezTo>
                  <a:pt x="148791" y="131975"/>
                  <a:pt x="146674" y="126154"/>
                  <a:pt x="139795" y="109485"/>
                </a:cubicBezTo>
                <a:cubicBezTo>
                  <a:pt x="132916" y="92816"/>
                  <a:pt x="97462" y="59478"/>
                  <a:pt x="84233" y="44397"/>
                </a:cubicBezTo>
                <a:cubicBezTo>
                  <a:pt x="71004" y="29316"/>
                  <a:pt x="38989" y="-7990"/>
                  <a:pt x="42958" y="1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2F5F6570-72F2-4B76-8E01-D90CC7E921CF}"/>
              </a:ext>
            </a:extLst>
          </p:cNvPr>
          <p:cNvSpPr/>
          <p:nvPr/>
        </p:nvSpPr>
        <p:spPr>
          <a:xfrm>
            <a:off x="3815879" y="3697253"/>
            <a:ext cx="62601" cy="101722"/>
          </a:xfrm>
          <a:custGeom>
            <a:avLst/>
            <a:gdLst>
              <a:gd name="connsiteX0" fmla="*/ 62384 w 62601"/>
              <a:gd name="connsiteY0" fmla="*/ 35 h 101722"/>
              <a:gd name="connsiteX1" fmla="*/ 24284 w 62601"/>
              <a:gd name="connsiteY1" fmla="*/ 73060 h 101722"/>
              <a:gd name="connsiteX2" fmla="*/ 43334 w 62601"/>
              <a:gd name="connsiteY2" fmla="*/ 101635 h 101722"/>
              <a:gd name="connsiteX3" fmla="*/ 8409 w 62601"/>
              <a:gd name="connsiteY3" fmla="*/ 82585 h 101722"/>
              <a:gd name="connsiteX4" fmla="*/ 3646 w 62601"/>
              <a:gd name="connsiteY4" fmla="*/ 63535 h 101722"/>
              <a:gd name="connsiteX5" fmla="*/ 62384 w 62601"/>
              <a:gd name="connsiteY5" fmla="*/ 35 h 10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01" h="101722">
                <a:moveTo>
                  <a:pt x="62384" y="35"/>
                </a:moveTo>
                <a:cubicBezTo>
                  <a:pt x="65824" y="1623"/>
                  <a:pt x="27459" y="56127"/>
                  <a:pt x="24284" y="73060"/>
                </a:cubicBezTo>
                <a:cubicBezTo>
                  <a:pt x="21109" y="89993"/>
                  <a:pt x="45980" y="100048"/>
                  <a:pt x="43334" y="101635"/>
                </a:cubicBezTo>
                <a:cubicBezTo>
                  <a:pt x="40688" y="103223"/>
                  <a:pt x="8409" y="82585"/>
                  <a:pt x="8409" y="82585"/>
                </a:cubicBezTo>
                <a:cubicBezTo>
                  <a:pt x="1794" y="76235"/>
                  <a:pt x="-4027" y="75970"/>
                  <a:pt x="3646" y="63535"/>
                </a:cubicBezTo>
                <a:cubicBezTo>
                  <a:pt x="11319" y="51100"/>
                  <a:pt x="58944" y="-1553"/>
                  <a:pt x="62384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E35B5A6D-5C90-4C6E-B10C-C0CBA672DB69}"/>
              </a:ext>
            </a:extLst>
          </p:cNvPr>
          <p:cNvSpPr/>
          <p:nvPr/>
        </p:nvSpPr>
        <p:spPr>
          <a:xfrm>
            <a:off x="3518648" y="3884436"/>
            <a:ext cx="394941" cy="178194"/>
          </a:xfrm>
          <a:custGeom>
            <a:avLst/>
            <a:gdLst>
              <a:gd name="connsiteX0" fmla="*/ 840 w 394941"/>
              <a:gd name="connsiteY0" fmla="*/ 177977 h 178194"/>
              <a:gd name="connsiteX1" fmla="*/ 169115 w 394941"/>
              <a:gd name="connsiteY1" fmla="*/ 44627 h 178194"/>
              <a:gd name="connsiteX2" fmla="*/ 304052 w 394941"/>
              <a:gd name="connsiteY2" fmla="*/ 25577 h 178194"/>
              <a:gd name="connsiteX3" fmla="*/ 394540 w 394941"/>
              <a:gd name="connsiteY3" fmla="*/ 39864 h 178194"/>
              <a:gd name="connsiteX4" fmla="*/ 269127 w 394941"/>
              <a:gd name="connsiteY4" fmla="*/ 6527 h 178194"/>
              <a:gd name="connsiteX5" fmla="*/ 218327 w 394941"/>
              <a:gd name="connsiteY5" fmla="*/ 6527 h 178194"/>
              <a:gd name="connsiteX6" fmla="*/ 108790 w 394941"/>
              <a:gd name="connsiteY6" fmla="*/ 74789 h 178194"/>
              <a:gd name="connsiteX7" fmla="*/ 840 w 394941"/>
              <a:gd name="connsiteY7" fmla="*/ 177977 h 17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941" h="178194">
                <a:moveTo>
                  <a:pt x="840" y="177977"/>
                </a:moveTo>
                <a:cubicBezTo>
                  <a:pt x="10894" y="172950"/>
                  <a:pt x="118580" y="70027"/>
                  <a:pt x="169115" y="44627"/>
                </a:cubicBezTo>
                <a:cubicBezTo>
                  <a:pt x="219650" y="19227"/>
                  <a:pt x="266481" y="26371"/>
                  <a:pt x="304052" y="25577"/>
                </a:cubicBezTo>
                <a:cubicBezTo>
                  <a:pt x="341623" y="24783"/>
                  <a:pt x="400361" y="43039"/>
                  <a:pt x="394540" y="39864"/>
                </a:cubicBezTo>
                <a:cubicBezTo>
                  <a:pt x="388719" y="36689"/>
                  <a:pt x="298496" y="12083"/>
                  <a:pt x="269127" y="6527"/>
                </a:cubicBezTo>
                <a:cubicBezTo>
                  <a:pt x="239758" y="971"/>
                  <a:pt x="245050" y="-4850"/>
                  <a:pt x="218327" y="6527"/>
                </a:cubicBezTo>
                <a:cubicBezTo>
                  <a:pt x="191604" y="17904"/>
                  <a:pt x="143979" y="50183"/>
                  <a:pt x="108790" y="74789"/>
                </a:cubicBezTo>
                <a:cubicBezTo>
                  <a:pt x="73601" y="99395"/>
                  <a:pt x="-9214" y="183004"/>
                  <a:pt x="840" y="177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5F6FCD65-D1C1-40FF-817E-0914BBCE6426}"/>
              </a:ext>
            </a:extLst>
          </p:cNvPr>
          <p:cNvSpPr/>
          <p:nvPr/>
        </p:nvSpPr>
        <p:spPr>
          <a:xfrm>
            <a:off x="3855473" y="3905112"/>
            <a:ext cx="605412" cy="155940"/>
          </a:xfrm>
          <a:custGeom>
            <a:avLst/>
            <a:gdLst>
              <a:gd name="connsiteX0" fmla="*/ 565 w 605412"/>
              <a:gd name="connsiteY0" fmla="*/ 31888 h 155940"/>
              <a:gd name="connsiteX1" fmla="*/ 243452 w 605412"/>
              <a:gd name="connsiteY1" fmla="*/ 138 h 155940"/>
              <a:gd name="connsiteX2" fmla="*/ 356165 w 605412"/>
              <a:gd name="connsiteY2" fmla="*/ 46176 h 155940"/>
              <a:gd name="connsiteX3" fmla="*/ 519677 w 605412"/>
              <a:gd name="connsiteY3" fmla="*/ 119201 h 155940"/>
              <a:gd name="connsiteX4" fmla="*/ 605402 w 605412"/>
              <a:gd name="connsiteY4" fmla="*/ 155713 h 155940"/>
              <a:gd name="connsiteX5" fmla="*/ 514915 w 605412"/>
              <a:gd name="connsiteY5" fmla="*/ 103326 h 155940"/>
              <a:gd name="connsiteX6" fmla="*/ 416490 w 605412"/>
              <a:gd name="connsiteY6" fmla="*/ 54113 h 155940"/>
              <a:gd name="connsiteX7" fmla="*/ 318065 w 605412"/>
              <a:gd name="connsiteY7" fmla="*/ 30301 h 155940"/>
              <a:gd name="connsiteX8" fmla="*/ 565 w 605412"/>
              <a:gd name="connsiteY8" fmla="*/ 31888 h 15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12" h="155940">
                <a:moveTo>
                  <a:pt x="565" y="31888"/>
                </a:moveTo>
                <a:cubicBezTo>
                  <a:pt x="-11870" y="26861"/>
                  <a:pt x="184185" y="-2243"/>
                  <a:pt x="243452" y="138"/>
                </a:cubicBezTo>
                <a:cubicBezTo>
                  <a:pt x="302719" y="2519"/>
                  <a:pt x="310128" y="26332"/>
                  <a:pt x="356165" y="46176"/>
                </a:cubicBezTo>
                <a:cubicBezTo>
                  <a:pt x="402202" y="66020"/>
                  <a:pt x="519677" y="119201"/>
                  <a:pt x="519677" y="119201"/>
                </a:cubicBezTo>
                <a:cubicBezTo>
                  <a:pt x="561217" y="137457"/>
                  <a:pt x="606196" y="158359"/>
                  <a:pt x="605402" y="155713"/>
                </a:cubicBezTo>
                <a:cubicBezTo>
                  <a:pt x="604608" y="153067"/>
                  <a:pt x="546400" y="120259"/>
                  <a:pt x="514915" y="103326"/>
                </a:cubicBezTo>
                <a:cubicBezTo>
                  <a:pt x="483430" y="86393"/>
                  <a:pt x="449298" y="66284"/>
                  <a:pt x="416490" y="54113"/>
                </a:cubicBezTo>
                <a:cubicBezTo>
                  <a:pt x="383682" y="41942"/>
                  <a:pt x="383152" y="35857"/>
                  <a:pt x="318065" y="30301"/>
                </a:cubicBezTo>
                <a:cubicBezTo>
                  <a:pt x="252978" y="24745"/>
                  <a:pt x="13000" y="36915"/>
                  <a:pt x="565" y="31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5F84270D-CB04-42F6-9CAD-C3D2FF19FC93}"/>
              </a:ext>
            </a:extLst>
          </p:cNvPr>
          <p:cNvSpPr/>
          <p:nvPr/>
        </p:nvSpPr>
        <p:spPr>
          <a:xfrm>
            <a:off x="3570235" y="4026535"/>
            <a:ext cx="1025425" cy="72954"/>
          </a:xfrm>
          <a:custGeom>
            <a:avLst/>
            <a:gdLst>
              <a:gd name="connsiteX0" fmla="*/ 53 w 1025425"/>
              <a:gd name="connsiteY0" fmla="*/ 59690 h 72954"/>
              <a:gd name="connsiteX1" fmla="*/ 254053 w 1025425"/>
              <a:gd name="connsiteY1" fmla="*/ 34290 h 72954"/>
              <a:gd name="connsiteX2" fmla="*/ 412803 w 1025425"/>
              <a:gd name="connsiteY2" fmla="*/ 26353 h 72954"/>
              <a:gd name="connsiteX3" fmla="*/ 689028 w 1025425"/>
              <a:gd name="connsiteY3" fmla="*/ 43815 h 72954"/>
              <a:gd name="connsiteX4" fmla="*/ 806503 w 1025425"/>
              <a:gd name="connsiteY4" fmla="*/ 58103 h 72954"/>
              <a:gd name="connsiteX5" fmla="*/ 946203 w 1025425"/>
              <a:gd name="connsiteY5" fmla="*/ 53340 h 72954"/>
              <a:gd name="connsiteX6" fmla="*/ 1014465 w 1025425"/>
              <a:gd name="connsiteY6" fmla="*/ 72390 h 72954"/>
              <a:gd name="connsiteX7" fmla="*/ 716015 w 1025425"/>
              <a:gd name="connsiteY7" fmla="*/ 27940 h 72954"/>
              <a:gd name="connsiteX8" fmla="*/ 457253 w 1025425"/>
              <a:gd name="connsiteY8" fmla="*/ 18415 h 72954"/>
              <a:gd name="connsiteX9" fmla="*/ 276278 w 1025425"/>
              <a:gd name="connsiteY9" fmla="*/ 953 h 72954"/>
              <a:gd name="connsiteX10" fmla="*/ 53 w 1025425"/>
              <a:gd name="connsiteY10" fmla="*/ 59690 h 7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5425" h="72954">
                <a:moveTo>
                  <a:pt x="53" y="59690"/>
                </a:moveTo>
                <a:cubicBezTo>
                  <a:pt x="-3651" y="65246"/>
                  <a:pt x="185261" y="39846"/>
                  <a:pt x="254053" y="34290"/>
                </a:cubicBezTo>
                <a:cubicBezTo>
                  <a:pt x="322845" y="28734"/>
                  <a:pt x="340307" y="24766"/>
                  <a:pt x="412803" y="26353"/>
                </a:cubicBezTo>
                <a:cubicBezTo>
                  <a:pt x="485299" y="27940"/>
                  <a:pt x="623411" y="38523"/>
                  <a:pt x="689028" y="43815"/>
                </a:cubicBezTo>
                <a:cubicBezTo>
                  <a:pt x="754645" y="49107"/>
                  <a:pt x="763641" y="56516"/>
                  <a:pt x="806503" y="58103"/>
                </a:cubicBezTo>
                <a:cubicBezTo>
                  <a:pt x="849365" y="59690"/>
                  <a:pt x="911543" y="50959"/>
                  <a:pt x="946203" y="53340"/>
                </a:cubicBezTo>
                <a:cubicBezTo>
                  <a:pt x="980863" y="55721"/>
                  <a:pt x="1052830" y="76623"/>
                  <a:pt x="1014465" y="72390"/>
                </a:cubicBezTo>
                <a:cubicBezTo>
                  <a:pt x="976100" y="68157"/>
                  <a:pt x="808884" y="36936"/>
                  <a:pt x="716015" y="27940"/>
                </a:cubicBezTo>
                <a:cubicBezTo>
                  <a:pt x="623146" y="18944"/>
                  <a:pt x="530543" y="22913"/>
                  <a:pt x="457253" y="18415"/>
                </a:cubicBezTo>
                <a:cubicBezTo>
                  <a:pt x="383964" y="13917"/>
                  <a:pt x="356447" y="-4339"/>
                  <a:pt x="276278" y="953"/>
                </a:cubicBezTo>
                <a:cubicBezTo>
                  <a:pt x="196109" y="6245"/>
                  <a:pt x="3757" y="54134"/>
                  <a:pt x="53" y="5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199F60F-14CD-4D5E-946A-BE58602307CD}"/>
              </a:ext>
            </a:extLst>
          </p:cNvPr>
          <p:cNvSpPr/>
          <p:nvPr/>
        </p:nvSpPr>
        <p:spPr>
          <a:xfrm>
            <a:off x="3612257" y="4085970"/>
            <a:ext cx="826977" cy="48821"/>
          </a:xfrm>
          <a:custGeom>
            <a:avLst/>
            <a:gdLst>
              <a:gd name="connsiteX0" fmla="*/ 19943 w 826977"/>
              <a:gd name="connsiteY0" fmla="*/ 43118 h 48821"/>
              <a:gd name="connsiteX1" fmla="*/ 104081 w 826977"/>
              <a:gd name="connsiteY1" fmla="*/ 27243 h 48821"/>
              <a:gd name="connsiteX2" fmla="*/ 393006 w 826977"/>
              <a:gd name="connsiteY2" fmla="*/ 255 h 48821"/>
              <a:gd name="connsiteX3" fmla="*/ 815281 w 826977"/>
              <a:gd name="connsiteY3" fmla="*/ 44705 h 48821"/>
              <a:gd name="connsiteX4" fmla="*/ 686693 w 826977"/>
              <a:gd name="connsiteY4" fmla="*/ 44705 h 48821"/>
              <a:gd name="connsiteX5" fmla="*/ 450156 w 826977"/>
              <a:gd name="connsiteY5" fmla="*/ 25655 h 48821"/>
              <a:gd name="connsiteX6" fmla="*/ 19943 w 826977"/>
              <a:gd name="connsiteY6" fmla="*/ 43118 h 4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977" h="48821">
                <a:moveTo>
                  <a:pt x="19943" y="43118"/>
                </a:moveTo>
                <a:cubicBezTo>
                  <a:pt x="-37736" y="43383"/>
                  <a:pt x="41904" y="34387"/>
                  <a:pt x="104081" y="27243"/>
                </a:cubicBezTo>
                <a:cubicBezTo>
                  <a:pt x="166258" y="20099"/>
                  <a:pt x="274473" y="-2655"/>
                  <a:pt x="393006" y="255"/>
                </a:cubicBezTo>
                <a:cubicBezTo>
                  <a:pt x="511539" y="3165"/>
                  <a:pt x="766333" y="37297"/>
                  <a:pt x="815281" y="44705"/>
                </a:cubicBezTo>
                <a:cubicBezTo>
                  <a:pt x="864229" y="52113"/>
                  <a:pt x="747547" y="47880"/>
                  <a:pt x="686693" y="44705"/>
                </a:cubicBezTo>
                <a:cubicBezTo>
                  <a:pt x="625839" y="41530"/>
                  <a:pt x="559958" y="28830"/>
                  <a:pt x="450156" y="25655"/>
                </a:cubicBezTo>
                <a:cubicBezTo>
                  <a:pt x="340354" y="22480"/>
                  <a:pt x="77622" y="42853"/>
                  <a:pt x="19943" y="43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17FFF70-77F8-4087-B67A-35B8EF6DC026}"/>
              </a:ext>
            </a:extLst>
          </p:cNvPr>
          <p:cNvSpPr/>
          <p:nvPr/>
        </p:nvSpPr>
        <p:spPr>
          <a:xfrm>
            <a:off x="3608284" y="4184650"/>
            <a:ext cx="660856" cy="84882"/>
          </a:xfrm>
          <a:custGeom>
            <a:avLst/>
            <a:gdLst>
              <a:gd name="connsiteX0" fmla="*/ 104 w 660856"/>
              <a:gd name="connsiteY0" fmla="*/ 0 h 84882"/>
              <a:gd name="connsiteX1" fmla="*/ 76304 w 660856"/>
              <a:gd name="connsiteY1" fmla="*/ 38100 h 84882"/>
              <a:gd name="connsiteX2" fmla="*/ 184254 w 660856"/>
              <a:gd name="connsiteY2" fmla="*/ 76200 h 84882"/>
              <a:gd name="connsiteX3" fmla="*/ 223941 w 660856"/>
              <a:gd name="connsiteY3" fmla="*/ 74613 h 84882"/>
              <a:gd name="connsiteX4" fmla="*/ 438254 w 660856"/>
              <a:gd name="connsiteY4" fmla="*/ 80963 h 84882"/>
              <a:gd name="connsiteX5" fmla="*/ 660504 w 660856"/>
              <a:gd name="connsiteY5" fmla="*/ 6350 h 84882"/>
              <a:gd name="connsiteX6" fmla="*/ 485879 w 660856"/>
              <a:gd name="connsiteY6" fmla="*/ 49213 h 84882"/>
              <a:gd name="connsiteX7" fmla="*/ 335066 w 660856"/>
              <a:gd name="connsiteY7" fmla="*/ 57150 h 84882"/>
              <a:gd name="connsiteX8" fmla="*/ 92179 w 660856"/>
              <a:gd name="connsiteY8" fmla="*/ 38100 h 84882"/>
              <a:gd name="connsiteX9" fmla="*/ 104 w 660856"/>
              <a:gd name="connsiteY9" fmla="*/ 0 h 8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856" h="84882">
                <a:moveTo>
                  <a:pt x="104" y="0"/>
                </a:moveTo>
                <a:cubicBezTo>
                  <a:pt x="-2542" y="0"/>
                  <a:pt x="45612" y="25400"/>
                  <a:pt x="76304" y="38100"/>
                </a:cubicBezTo>
                <a:cubicBezTo>
                  <a:pt x="106996" y="50800"/>
                  <a:pt x="159648" y="70115"/>
                  <a:pt x="184254" y="76200"/>
                </a:cubicBezTo>
                <a:cubicBezTo>
                  <a:pt x="208860" y="82285"/>
                  <a:pt x="181608" y="73819"/>
                  <a:pt x="223941" y="74613"/>
                </a:cubicBezTo>
                <a:cubicBezTo>
                  <a:pt x="266274" y="75407"/>
                  <a:pt x="365494" y="92340"/>
                  <a:pt x="438254" y="80963"/>
                </a:cubicBezTo>
                <a:cubicBezTo>
                  <a:pt x="511014" y="69586"/>
                  <a:pt x="652567" y="11642"/>
                  <a:pt x="660504" y="6350"/>
                </a:cubicBezTo>
                <a:cubicBezTo>
                  <a:pt x="668441" y="1058"/>
                  <a:pt x="540119" y="40746"/>
                  <a:pt x="485879" y="49213"/>
                </a:cubicBezTo>
                <a:cubicBezTo>
                  <a:pt x="431639" y="57680"/>
                  <a:pt x="400683" y="59002"/>
                  <a:pt x="335066" y="57150"/>
                </a:cubicBezTo>
                <a:cubicBezTo>
                  <a:pt x="269449" y="55298"/>
                  <a:pt x="148006" y="46038"/>
                  <a:pt x="92179" y="38100"/>
                </a:cubicBezTo>
                <a:cubicBezTo>
                  <a:pt x="36352" y="30163"/>
                  <a:pt x="2750" y="0"/>
                  <a:pt x="1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CD30FB8-7409-4485-836D-7F89CFF18288}"/>
              </a:ext>
            </a:extLst>
          </p:cNvPr>
          <p:cNvSpPr/>
          <p:nvPr/>
        </p:nvSpPr>
        <p:spPr>
          <a:xfrm>
            <a:off x="3886052" y="4133262"/>
            <a:ext cx="761978" cy="172330"/>
          </a:xfrm>
          <a:custGeom>
            <a:avLst/>
            <a:gdLst>
              <a:gd name="connsiteX0" fmla="*/ 760561 w 761978"/>
              <a:gd name="connsiteY0" fmla="*/ 3763 h 172330"/>
              <a:gd name="connsiteX1" fmla="*/ 566886 w 761978"/>
              <a:gd name="connsiteY1" fmla="*/ 13288 h 172330"/>
              <a:gd name="connsiteX2" fmla="*/ 468461 w 761978"/>
              <a:gd name="connsiteY2" fmla="*/ 79963 h 172330"/>
              <a:gd name="connsiteX3" fmla="*/ 309711 w 761978"/>
              <a:gd name="connsiteY3" fmla="*/ 157751 h 172330"/>
              <a:gd name="connsiteX4" fmla="*/ 148 w 761978"/>
              <a:gd name="connsiteY4" fmla="*/ 172038 h 172330"/>
              <a:gd name="connsiteX5" fmla="*/ 270023 w 761978"/>
              <a:gd name="connsiteY5" fmla="*/ 152988 h 172330"/>
              <a:gd name="connsiteX6" fmla="*/ 365273 w 761978"/>
              <a:gd name="connsiteY6" fmla="*/ 108538 h 172330"/>
              <a:gd name="connsiteX7" fmla="*/ 457348 w 761978"/>
              <a:gd name="connsiteY7" fmla="*/ 59326 h 172330"/>
              <a:gd name="connsiteX8" fmla="*/ 760561 w 761978"/>
              <a:gd name="connsiteY8" fmla="*/ 3763 h 1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978" h="172330">
                <a:moveTo>
                  <a:pt x="760561" y="3763"/>
                </a:moveTo>
                <a:cubicBezTo>
                  <a:pt x="778817" y="-3910"/>
                  <a:pt x="615569" y="588"/>
                  <a:pt x="566886" y="13288"/>
                </a:cubicBezTo>
                <a:cubicBezTo>
                  <a:pt x="518203" y="25988"/>
                  <a:pt x="511323" y="55886"/>
                  <a:pt x="468461" y="79963"/>
                </a:cubicBezTo>
                <a:cubicBezTo>
                  <a:pt x="425599" y="104040"/>
                  <a:pt x="387763" y="142405"/>
                  <a:pt x="309711" y="157751"/>
                </a:cubicBezTo>
                <a:cubicBezTo>
                  <a:pt x="231659" y="173097"/>
                  <a:pt x="6763" y="172832"/>
                  <a:pt x="148" y="172038"/>
                </a:cubicBezTo>
                <a:cubicBezTo>
                  <a:pt x="-6467" y="171244"/>
                  <a:pt x="209169" y="163571"/>
                  <a:pt x="270023" y="152988"/>
                </a:cubicBezTo>
                <a:cubicBezTo>
                  <a:pt x="330877" y="142405"/>
                  <a:pt x="334052" y="124148"/>
                  <a:pt x="365273" y="108538"/>
                </a:cubicBezTo>
                <a:cubicBezTo>
                  <a:pt x="396494" y="92928"/>
                  <a:pt x="394906" y="78111"/>
                  <a:pt x="457348" y="59326"/>
                </a:cubicBezTo>
                <a:cubicBezTo>
                  <a:pt x="519790" y="40541"/>
                  <a:pt x="742305" y="11436"/>
                  <a:pt x="760561" y="3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4A91D7A-E264-4982-9CD4-FC0CB05B6548}"/>
              </a:ext>
            </a:extLst>
          </p:cNvPr>
          <p:cNvSpPr/>
          <p:nvPr/>
        </p:nvSpPr>
        <p:spPr>
          <a:xfrm>
            <a:off x="4088471" y="2668319"/>
            <a:ext cx="1048933" cy="153749"/>
          </a:xfrm>
          <a:custGeom>
            <a:avLst/>
            <a:gdLst>
              <a:gd name="connsiteX0" fmla="*/ 8867 w 1048933"/>
              <a:gd name="connsiteY0" fmla="*/ 152669 h 153749"/>
              <a:gd name="connsiteX1" fmla="*/ 189842 w 1048933"/>
              <a:gd name="connsiteY1" fmla="*/ 71706 h 153749"/>
              <a:gd name="connsiteX2" fmla="*/ 547029 w 1048933"/>
              <a:gd name="connsiteY2" fmla="*/ 24081 h 153749"/>
              <a:gd name="connsiteX3" fmla="*/ 983592 w 1048933"/>
              <a:gd name="connsiteY3" fmla="*/ 60594 h 153749"/>
              <a:gd name="connsiteX4" fmla="*/ 1029629 w 1048933"/>
              <a:gd name="connsiteY4" fmla="*/ 73294 h 153749"/>
              <a:gd name="connsiteX5" fmla="*/ 812142 w 1048933"/>
              <a:gd name="connsiteY5" fmla="*/ 22494 h 153749"/>
              <a:gd name="connsiteX6" fmla="*/ 459717 w 1048933"/>
              <a:gd name="connsiteY6" fmla="*/ 8206 h 153749"/>
              <a:gd name="connsiteX7" fmla="*/ 8867 w 1048933"/>
              <a:gd name="connsiteY7" fmla="*/ 152669 h 15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933" h="153749">
                <a:moveTo>
                  <a:pt x="8867" y="152669"/>
                </a:moveTo>
                <a:cubicBezTo>
                  <a:pt x="-36112" y="163252"/>
                  <a:pt x="100148" y="93137"/>
                  <a:pt x="189842" y="71706"/>
                </a:cubicBezTo>
                <a:cubicBezTo>
                  <a:pt x="279536" y="50275"/>
                  <a:pt x="414737" y="25933"/>
                  <a:pt x="547029" y="24081"/>
                </a:cubicBezTo>
                <a:cubicBezTo>
                  <a:pt x="679321" y="22229"/>
                  <a:pt x="903159" y="52392"/>
                  <a:pt x="983592" y="60594"/>
                </a:cubicBezTo>
                <a:cubicBezTo>
                  <a:pt x="1064025" y="68796"/>
                  <a:pt x="1058204" y="79644"/>
                  <a:pt x="1029629" y="73294"/>
                </a:cubicBezTo>
                <a:cubicBezTo>
                  <a:pt x="1001054" y="66944"/>
                  <a:pt x="907127" y="33342"/>
                  <a:pt x="812142" y="22494"/>
                </a:cubicBezTo>
                <a:cubicBezTo>
                  <a:pt x="717157" y="11646"/>
                  <a:pt x="593332" y="-12696"/>
                  <a:pt x="459717" y="8206"/>
                </a:cubicBezTo>
                <a:cubicBezTo>
                  <a:pt x="326102" y="29108"/>
                  <a:pt x="53846" y="142086"/>
                  <a:pt x="8867" y="15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0938E4A-66D6-47B7-BE55-CD0E8DF04911}"/>
              </a:ext>
            </a:extLst>
          </p:cNvPr>
          <p:cNvSpPr/>
          <p:nvPr/>
        </p:nvSpPr>
        <p:spPr>
          <a:xfrm>
            <a:off x="4039652" y="2634780"/>
            <a:ext cx="523510" cy="118364"/>
          </a:xfrm>
          <a:custGeom>
            <a:avLst/>
            <a:gdLst>
              <a:gd name="connsiteX0" fmla="*/ 11648 w 523510"/>
              <a:gd name="connsiteY0" fmla="*/ 113183 h 118364"/>
              <a:gd name="connsiteX1" fmla="*/ 70386 w 523510"/>
              <a:gd name="connsiteY1" fmla="*/ 105245 h 118364"/>
              <a:gd name="connsiteX2" fmla="*/ 381536 w 523510"/>
              <a:gd name="connsiteY2" fmla="*/ 16345 h 118364"/>
              <a:gd name="connsiteX3" fmla="*/ 519648 w 523510"/>
              <a:gd name="connsiteY3" fmla="*/ 3645 h 118364"/>
              <a:gd name="connsiteX4" fmla="*/ 241836 w 523510"/>
              <a:gd name="connsiteY4" fmla="*/ 59208 h 118364"/>
              <a:gd name="connsiteX5" fmla="*/ 11648 w 523510"/>
              <a:gd name="connsiteY5" fmla="*/ 113183 h 1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510" h="118364">
                <a:moveTo>
                  <a:pt x="11648" y="113183"/>
                </a:moveTo>
                <a:cubicBezTo>
                  <a:pt x="-16927" y="120856"/>
                  <a:pt x="8738" y="121385"/>
                  <a:pt x="70386" y="105245"/>
                </a:cubicBezTo>
                <a:cubicBezTo>
                  <a:pt x="132034" y="89105"/>
                  <a:pt x="306659" y="33278"/>
                  <a:pt x="381536" y="16345"/>
                </a:cubicBezTo>
                <a:cubicBezTo>
                  <a:pt x="456413" y="-588"/>
                  <a:pt x="542931" y="-3499"/>
                  <a:pt x="519648" y="3645"/>
                </a:cubicBezTo>
                <a:cubicBezTo>
                  <a:pt x="496365" y="10789"/>
                  <a:pt x="332059" y="40158"/>
                  <a:pt x="241836" y="59208"/>
                </a:cubicBezTo>
                <a:cubicBezTo>
                  <a:pt x="151613" y="78258"/>
                  <a:pt x="40223" y="105510"/>
                  <a:pt x="11648" y="113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DA19F3D5-40AB-4A1A-9EE7-59623C21BB01}"/>
              </a:ext>
            </a:extLst>
          </p:cNvPr>
          <p:cNvSpPr/>
          <p:nvPr/>
        </p:nvSpPr>
        <p:spPr>
          <a:xfrm>
            <a:off x="4073486" y="2607815"/>
            <a:ext cx="844589" cy="131269"/>
          </a:xfrm>
          <a:custGeom>
            <a:avLst/>
            <a:gdLst>
              <a:gd name="connsiteX0" fmla="*/ 15914 w 844589"/>
              <a:gd name="connsiteY0" fmla="*/ 124273 h 131269"/>
              <a:gd name="connsiteX1" fmla="*/ 117514 w 844589"/>
              <a:gd name="connsiteY1" fmla="*/ 106810 h 131269"/>
              <a:gd name="connsiteX2" fmla="*/ 450889 w 844589"/>
              <a:gd name="connsiteY2" fmla="*/ 8385 h 131269"/>
              <a:gd name="connsiteX3" fmla="*/ 666789 w 844589"/>
              <a:gd name="connsiteY3" fmla="*/ 14735 h 131269"/>
              <a:gd name="connsiteX4" fmla="*/ 844589 w 844589"/>
              <a:gd name="connsiteY4" fmla="*/ 41723 h 131269"/>
              <a:gd name="connsiteX5" fmla="*/ 609639 w 844589"/>
              <a:gd name="connsiteY5" fmla="*/ 8385 h 131269"/>
              <a:gd name="connsiteX6" fmla="*/ 420727 w 844589"/>
              <a:gd name="connsiteY6" fmla="*/ 9973 h 131269"/>
              <a:gd name="connsiteX7" fmla="*/ 15914 w 844589"/>
              <a:gd name="connsiteY7" fmla="*/ 124273 h 13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89" h="131269">
                <a:moveTo>
                  <a:pt x="15914" y="124273"/>
                </a:moveTo>
                <a:cubicBezTo>
                  <a:pt x="-34621" y="140412"/>
                  <a:pt x="45018" y="126125"/>
                  <a:pt x="117514" y="106810"/>
                </a:cubicBezTo>
                <a:cubicBezTo>
                  <a:pt x="190010" y="87495"/>
                  <a:pt x="359343" y="23731"/>
                  <a:pt x="450889" y="8385"/>
                </a:cubicBezTo>
                <a:cubicBezTo>
                  <a:pt x="542435" y="-6961"/>
                  <a:pt x="601172" y="9179"/>
                  <a:pt x="666789" y="14735"/>
                </a:cubicBezTo>
                <a:cubicBezTo>
                  <a:pt x="732406" y="20291"/>
                  <a:pt x="844589" y="41723"/>
                  <a:pt x="844589" y="41723"/>
                </a:cubicBezTo>
                <a:cubicBezTo>
                  <a:pt x="835064" y="40665"/>
                  <a:pt x="680283" y="13677"/>
                  <a:pt x="609639" y="8385"/>
                </a:cubicBezTo>
                <a:cubicBezTo>
                  <a:pt x="538995" y="3093"/>
                  <a:pt x="518094" y="-8283"/>
                  <a:pt x="420727" y="9973"/>
                </a:cubicBezTo>
                <a:cubicBezTo>
                  <a:pt x="323360" y="28229"/>
                  <a:pt x="66449" y="108134"/>
                  <a:pt x="15914" y="124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7BDAF05-49A9-468A-B3C7-3A63E422D55D}"/>
              </a:ext>
            </a:extLst>
          </p:cNvPr>
          <p:cNvSpPr/>
          <p:nvPr/>
        </p:nvSpPr>
        <p:spPr>
          <a:xfrm>
            <a:off x="4877292" y="2653997"/>
            <a:ext cx="312381" cy="111615"/>
          </a:xfrm>
          <a:custGeom>
            <a:avLst/>
            <a:gdLst>
              <a:gd name="connsiteX0" fmla="*/ 2683 w 312381"/>
              <a:gd name="connsiteY0" fmla="*/ 303 h 111615"/>
              <a:gd name="connsiteX1" fmla="*/ 207471 w 312381"/>
              <a:gd name="connsiteY1" fmla="*/ 43166 h 111615"/>
              <a:gd name="connsiteX2" fmla="*/ 312246 w 312381"/>
              <a:gd name="connsiteY2" fmla="*/ 111428 h 111615"/>
              <a:gd name="connsiteX3" fmla="*/ 226521 w 312381"/>
              <a:gd name="connsiteY3" fmla="*/ 62216 h 111615"/>
              <a:gd name="connsiteX4" fmla="*/ 99521 w 312381"/>
              <a:gd name="connsiteY4" fmla="*/ 25703 h 111615"/>
              <a:gd name="connsiteX5" fmla="*/ 2683 w 312381"/>
              <a:gd name="connsiteY5" fmla="*/ 303 h 11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81" h="111615">
                <a:moveTo>
                  <a:pt x="2683" y="303"/>
                </a:moveTo>
                <a:cubicBezTo>
                  <a:pt x="20675" y="3214"/>
                  <a:pt x="155877" y="24645"/>
                  <a:pt x="207471" y="43166"/>
                </a:cubicBezTo>
                <a:cubicBezTo>
                  <a:pt x="259065" y="61687"/>
                  <a:pt x="309071" y="108253"/>
                  <a:pt x="312246" y="111428"/>
                </a:cubicBezTo>
                <a:cubicBezTo>
                  <a:pt x="315421" y="114603"/>
                  <a:pt x="261975" y="76504"/>
                  <a:pt x="226521" y="62216"/>
                </a:cubicBezTo>
                <a:cubicBezTo>
                  <a:pt x="191067" y="47929"/>
                  <a:pt x="137357" y="35228"/>
                  <a:pt x="99521" y="25703"/>
                </a:cubicBezTo>
                <a:cubicBezTo>
                  <a:pt x="61685" y="16178"/>
                  <a:pt x="-15309" y="-2608"/>
                  <a:pt x="2683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7CDFDBE2-A27D-46AA-B147-88EB47F8A3D8}"/>
              </a:ext>
            </a:extLst>
          </p:cNvPr>
          <p:cNvSpPr/>
          <p:nvPr/>
        </p:nvSpPr>
        <p:spPr>
          <a:xfrm>
            <a:off x="5125489" y="2686830"/>
            <a:ext cx="189428" cy="133874"/>
          </a:xfrm>
          <a:custGeom>
            <a:avLst/>
            <a:gdLst>
              <a:gd name="connsiteX0" fmla="*/ 2136 w 189428"/>
              <a:gd name="connsiteY0" fmla="*/ 808 h 133874"/>
              <a:gd name="connsiteX1" fmla="*/ 118024 w 189428"/>
              <a:gd name="connsiteY1" fmla="*/ 80183 h 133874"/>
              <a:gd name="connsiteX2" fmla="*/ 175174 w 189428"/>
              <a:gd name="connsiteY2" fmla="*/ 127808 h 133874"/>
              <a:gd name="connsiteX3" fmla="*/ 186286 w 189428"/>
              <a:gd name="connsiteY3" fmla="*/ 130983 h 133874"/>
              <a:gd name="connsiteX4" fmla="*/ 129136 w 189428"/>
              <a:gd name="connsiteY4" fmla="*/ 107170 h 133874"/>
              <a:gd name="connsiteX5" fmla="*/ 52936 w 189428"/>
              <a:gd name="connsiteY5" fmla="*/ 43670 h 133874"/>
              <a:gd name="connsiteX6" fmla="*/ 2136 w 189428"/>
              <a:gd name="connsiteY6" fmla="*/ 808 h 13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28" h="133874">
                <a:moveTo>
                  <a:pt x="2136" y="808"/>
                </a:moveTo>
                <a:cubicBezTo>
                  <a:pt x="12984" y="6893"/>
                  <a:pt x="89184" y="59016"/>
                  <a:pt x="118024" y="80183"/>
                </a:cubicBezTo>
                <a:cubicBezTo>
                  <a:pt x="146864" y="101350"/>
                  <a:pt x="163797" y="119341"/>
                  <a:pt x="175174" y="127808"/>
                </a:cubicBezTo>
                <a:cubicBezTo>
                  <a:pt x="186551" y="136275"/>
                  <a:pt x="193959" y="134423"/>
                  <a:pt x="186286" y="130983"/>
                </a:cubicBezTo>
                <a:cubicBezTo>
                  <a:pt x="178613" y="127543"/>
                  <a:pt x="151361" y="121722"/>
                  <a:pt x="129136" y="107170"/>
                </a:cubicBezTo>
                <a:cubicBezTo>
                  <a:pt x="106911" y="92618"/>
                  <a:pt x="82040" y="62985"/>
                  <a:pt x="52936" y="43670"/>
                </a:cubicBezTo>
                <a:cubicBezTo>
                  <a:pt x="23832" y="24356"/>
                  <a:pt x="-8712" y="-5277"/>
                  <a:pt x="2136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D71F93E5-8682-4507-8289-110C5ECFAA11}"/>
              </a:ext>
            </a:extLst>
          </p:cNvPr>
          <p:cNvSpPr/>
          <p:nvPr/>
        </p:nvSpPr>
        <p:spPr>
          <a:xfrm>
            <a:off x="5017385" y="2738406"/>
            <a:ext cx="172973" cy="441108"/>
          </a:xfrm>
          <a:custGeom>
            <a:avLst/>
            <a:gdLst>
              <a:gd name="connsiteX0" fmla="*/ 64203 w 172973"/>
              <a:gd name="connsiteY0" fmla="*/ 32 h 441108"/>
              <a:gd name="connsiteX1" fmla="*/ 146753 w 172973"/>
              <a:gd name="connsiteY1" fmla="*/ 77819 h 441108"/>
              <a:gd name="connsiteX2" fmla="*/ 149928 w 172973"/>
              <a:gd name="connsiteY2" fmla="*/ 233394 h 441108"/>
              <a:gd name="connsiteX3" fmla="*/ 126115 w 172973"/>
              <a:gd name="connsiteY3" fmla="*/ 320707 h 441108"/>
              <a:gd name="connsiteX4" fmla="*/ 105478 w 172973"/>
              <a:gd name="connsiteY4" fmla="*/ 365157 h 441108"/>
              <a:gd name="connsiteX5" fmla="*/ 703 w 172973"/>
              <a:gd name="connsiteY5" fmla="*/ 439769 h 441108"/>
              <a:gd name="connsiteX6" fmla="*/ 64203 w 172973"/>
              <a:gd name="connsiteY6" fmla="*/ 406432 h 441108"/>
              <a:gd name="connsiteX7" fmla="*/ 151515 w 172973"/>
              <a:gd name="connsiteY7" fmla="*/ 323882 h 441108"/>
              <a:gd name="connsiteX8" fmla="*/ 167390 w 172973"/>
              <a:gd name="connsiteY8" fmla="*/ 200057 h 441108"/>
              <a:gd name="connsiteX9" fmla="*/ 162628 w 172973"/>
              <a:gd name="connsiteY9" fmla="*/ 69882 h 441108"/>
              <a:gd name="connsiteX10" fmla="*/ 64203 w 172973"/>
              <a:gd name="connsiteY10" fmla="*/ 32 h 44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973" h="441108">
                <a:moveTo>
                  <a:pt x="64203" y="32"/>
                </a:moveTo>
                <a:cubicBezTo>
                  <a:pt x="61557" y="1355"/>
                  <a:pt x="132466" y="38925"/>
                  <a:pt x="146753" y="77819"/>
                </a:cubicBezTo>
                <a:cubicBezTo>
                  <a:pt x="161041" y="116713"/>
                  <a:pt x="153368" y="192913"/>
                  <a:pt x="149928" y="233394"/>
                </a:cubicBezTo>
                <a:cubicBezTo>
                  <a:pt x="146488" y="273875"/>
                  <a:pt x="133523" y="298747"/>
                  <a:pt x="126115" y="320707"/>
                </a:cubicBezTo>
                <a:cubicBezTo>
                  <a:pt x="118707" y="342667"/>
                  <a:pt x="126380" y="345313"/>
                  <a:pt x="105478" y="365157"/>
                </a:cubicBezTo>
                <a:cubicBezTo>
                  <a:pt x="84576" y="385001"/>
                  <a:pt x="7582" y="432890"/>
                  <a:pt x="703" y="439769"/>
                </a:cubicBezTo>
                <a:cubicBezTo>
                  <a:pt x="-6176" y="446648"/>
                  <a:pt x="39068" y="425746"/>
                  <a:pt x="64203" y="406432"/>
                </a:cubicBezTo>
                <a:cubicBezTo>
                  <a:pt x="89338" y="387118"/>
                  <a:pt x="134317" y="358278"/>
                  <a:pt x="151515" y="323882"/>
                </a:cubicBezTo>
                <a:cubicBezTo>
                  <a:pt x="168713" y="289486"/>
                  <a:pt x="165538" y="242390"/>
                  <a:pt x="167390" y="200057"/>
                </a:cubicBezTo>
                <a:cubicBezTo>
                  <a:pt x="169242" y="157724"/>
                  <a:pt x="181413" y="101897"/>
                  <a:pt x="162628" y="69882"/>
                </a:cubicBezTo>
                <a:cubicBezTo>
                  <a:pt x="143843" y="37867"/>
                  <a:pt x="66849" y="-1291"/>
                  <a:pt x="6420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CCF314E9-A901-4A8D-9FAB-7113C788919F}"/>
              </a:ext>
            </a:extLst>
          </p:cNvPr>
          <p:cNvSpPr/>
          <p:nvPr/>
        </p:nvSpPr>
        <p:spPr>
          <a:xfrm>
            <a:off x="5064091" y="2833584"/>
            <a:ext cx="275803" cy="367100"/>
          </a:xfrm>
          <a:custGeom>
            <a:avLst/>
            <a:gdLst>
              <a:gd name="connsiteX0" fmla="*/ 265147 w 275803"/>
              <a:gd name="connsiteY0" fmla="*/ 104 h 367100"/>
              <a:gd name="connsiteX1" fmla="*/ 258797 w 275803"/>
              <a:gd name="connsiteY1" fmla="*/ 106466 h 367100"/>
              <a:gd name="connsiteX2" fmla="*/ 274672 w 275803"/>
              <a:gd name="connsiteY2" fmla="*/ 163616 h 367100"/>
              <a:gd name="connsiteX3" fmla="*/ 222284 w 275803"/>
              <a:gd name="connsiteY3" fmla="*/ 176316 h 367100"/>
              <a:gd name="connsiteX4" fmla="*/ 193709 w 275803"/>
              <a:gd name="connsiteY4" fmla="*/ 209654 h 367100"/>
              <a:gd name="connsiteX5" fmla="*/ 168309 w 275803"/>
              <a:gd name="connsiteY5" fmla="*/ 269979 h 367100"/>
              <a:gd name="connsiteX6" fmla="*/ 98459 w 275803"/>
              <a:gd name="connsiteY6" fmla="*/ 325541 h 367100"/>
              <a:gd name="connsiteX7" fmla="*/ 34 w 275803"/>
              <a:gd name="connsiteY7" fmla="*/ 366816 h 367100"/>
              <a:gd name="connsiteX8" fmla="*/ 109572 w 275803"/>
              <a:gd name="connsiteY8" fmla="*/ 304904 h 367100"/>
              <a:gd name="connsiteX9" fmla="*/ 157197 w 275803"/>
              <a:gd name="connsiteY9" fmla="*/ 192191 h 367100"/>
              <a:gd name="connsiteX10" fmla="*/ 223872 w 275803"/>
              <a:gd name="connsiteY10" fmla="*/ 176316 h 367100"/>
              <a:gd name="connsiteX11" fmla="*/ 227047 w 275803"/>
              <a:gd name="connsiteY11" fmla="*/ 127104 h 367100"/>
              <a:gd name="connsiteX12" fmla="*/ 265147 w 275803"/>
              <a:gd name="connsiteY12" fmla="*/ 104 h 3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803" h="367100">
                <a:moveTo>
                  <a:pt x="265147" y="104"/>
                </a:moveTo>
                <a:cubicBezTo>
                  <a:pt x="270439" y="-3336"/>
                  <a:pt x="257210" y="79214"/>
                  <a:pt x="258797" y="106466"/>
                </a:cubicBezTo>
                <a:cubicBezTo>
                  <a:pt x="260384" y="133718"/>
                  <a:pt x="280757" y="151974"/>
                  <a:pt x="274672" y="163616"/>
                </a:cubicBezTo>
                <a:cubicBezTo>
                  <a:pt x="268587" y="175258"/>
                  <a:pt x="235778" y="168643"/>
                  <a:pt x="222284" y="176316"/>
                </a:cubicBezTo>
                <a:cubicBezTo>
                  <a:pt x="208790" y="183989"/>
                  <a:pt x="202705" y="194044"/>
                  <a:pt x="193709" y="209654"/>
                </a:cubicBezTo>
                <a:cubicBezTo>
                  <a:pt x="184713" y="225264"/>
                  <a:pt x="184184" y="250665"/>
                  <a:pt x="168309" y="269979"/>
                </a:cubicBezTo>
                <a:cubicBezTo>
                  <a:pt x="152434" y="289293"/>
                  <a:pt x="126505" y="309402"/>
                  <a:pt x="98459" y="325541"/>
                </a:cubicBezTo>
                <a:cubicBezTo>
                  <a:pt x="70413" y="341680"/>
                  <a:pt x="-1818" y="370255"/>
                  <a:pt x="34" y="366816"/>
                </a:cubicBezTo>
                <a:cubicBezTo>
                  <a:pt x="1886" y="363377"/>
                  <a:pt x="83378" y="334008"/>
                  <a:pt x="109572" y="304904"/>
                </a:cubicBezTo>
                <a:cubicBezTo>
                  <a:pt x="135766" y="275800"/>
                  <a:pt x="138147" y="213622"/>
                  <a:pt x="157197" y="192191"/>
                </a:cubicBezTo>
                <a:cubicBezTo>
                  <a:pt x="176247" y="170760"/>
                  <a:pt x="212230" y="187164"/>
                  <a:pt x="223872" y="176316"/>
                </a:cubicBezTo>
                <a:cubicBezTo>
                  <a:pt x="235514" y="165468"/>
                  <a:pt x="224930" y="156473"/>
                  <a:pt x="227047" y="127104"/>
                </a:cubicBezTo>
                <a:cubicBezTo>
                  <a:pt x="229164" y="97735"/>
                  <a:pt x="259855" y="3544"/>
                  <a:pt x="265147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E5DC07BA-7BBA-4270-BDEC-48371F8692FF}"/>
              </a:ext>
            </a:extLst>
          </p:cNvPr>
          <p:cNvSpPr/>
          <p:nvPr/>
        </p:nvSpPr>
        <p:spPr>
          <a:xfrm>
            <a:off x="5328812" y="2827338"/>
            <a:ext cx="365796" cy="49106"/>
          </a:xfrm>
          <a:custGeom>
            <a:avLst/>
            <a:gdLst>
              <a:gd name="connsiteX0" fmla="*/ 5188 w 365796"/>
              <a:gd name="connsiteY0" fmla="*/ 0 h 49106"/>
              <a:gd name="connsiteX1" fmla="*/ 163938 w 365796"/>
              <a:gd name="connsiteY1" fmla="*/ 20637 h 49106"/>
              <a:gd name="connsiteX2" fmla="*/ 302051 w 365796"/>
              <a:gd name="connsiteY2" fmla="*/ 34925 h 49106"/>
              <a:gd name="connsiteX3" fmla="*/ 365551 w 365796"/>
              <a:gd name="connsiteY3" fmla="*/ 44450 h 49106"/>
              <a:gd name="connsiteX4" fmla="*/ 281413 w 365796"/>
              <a:gd name="connsiteY4" fmla="*/ 47625 h 49106"/>
              <a:gd name="connsiteX5" fmla="*/ 62338 w 365796"/>
              <a:gd name="connsiteY5" fmla="*/ 20637 h 49106"/>
              <a:gd name="connsiteX6" fmla="*/ 5188 w 365796"/>
              <a:gd name="connsiteY6" fmla="*/ 0 h 4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96" h="49106">
                <a:moveTo>
                  <a:pt x="5188" y="0"/>
                </a:moveTo>
                <a:cubicBezTo>
                  <a:pt x="22121" y="0"/>
                  <a:pt x="114461" y="14816"/>
                  <a:pt x="163938" y="20637"/>
                </a:cubicBezTo>
                <a:cubicBezTo>
                  <a:pt x="213415" y="26458"/>
                  <a:pt x="268449" y="30956"/>
                  <a:pt x="302051" y="34925"/>
                </a:cubicBezTo>
                <a:cubicBezTo>
                  <a:pt x="335653" y="38894"/>
                  <a:pt x="368991" y="42333"/>
                  <a:pt x="365551" y="44450"/>
                </a:cubicBezTo>
                <a:cubicBezTo>
                  <a:pt x="362111" y="46567"/>
                  <a:pt x="331948" y="51594"/>
                  <a:pt x="281413" y="47625"/>
                </a:cubicBezTo>
                <a:cubicBezTo>
                  <a:pt x="230878" y="43656"/>
                  <a:pt x="110492" y="27781"/>
                  <a:pt x="62338" y="20637"/>
                </a:cubicBezTo>
                <a:cubicBezTo>
                  <a:pt x="14184" y="13493"/>
                  <a:pt x="-11745" y="0"/>
                  <a:pt x="51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A397A9CF-B7B6-43C9-B41A-049D3B874B2C}"/>
              </a:ext>
            </a:extLst>
          </p:cNvPr>
          <p:cNvSpPr/>
          <p:nvPr/>
        </p:nvSpPr>
        <p:spPr>
          <a:xfrm>
            <a:off x="5331317" y="2843691"/>
            <a:ext cx="57121" cy="147775"/>
          </a:xfrm>
          <a:custGeom>
            <a:avLst/>
            <a:gdLst>
              <a:gd name="connsiteX0" fmla="*/ 36021 w 57121"/>
              <a:gd name="connsiteY0" fmla="*/ 1109 h 147775"/>
              <a:gd name="connsiteX1" fmla="*/ 28083 w 57121"/>
              <a:gd name="connsiteY1" fmla="*/ 97947 h 147775"/>
              <a:gd name="connsiteX2" fmla="*/ 56658 w 57121"/>
              <a:gd name="connsiteY2" fmla="*/ 143984 h 147775"/>
              <a:gd name="connsiteX3" fmla="*/ 1096 w 57121"/>
              <a:gd name="connsiteY3" fmla="*/ 143984 h 147775"/>
              <a:gd name="connsiteX4" fmla="*/ 18558 w 57121"/>
              <a:gd name="connsiteY4" fmla="*/ 134459 h 147775"/>
              <a:gd name="connsiteX5" fmla="*/ 4271 w 57121"/>
              <a:gd name="connsiteY5" fmla="*/ 102709 h 147775"/>
              <a:gd name="connsiteX6" fmla="*/ 12208 w 57121"/>
              <a:gd name="connsiteY6" fmla="*/ 48734 h 147775"/>
              <a:gd name="connsiteX7" fmla="*/ 36021 w 57121"/>
              <a:gd name="connsiteY7" fmla="*/ 1109 h 1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21" h="147775">
                <a:moveTo>
                  <a:pt x="36021" y="1109"/>
                </a:moveTo>
                <a:cubicBezTo>
                  <a:pt x="38667" y="9311"/>
                  <a:pt x="24644" y="74135"/>
                  <a:pt x="28083" y="97947"/>
                </a:cubicBezTo>
                <a:cubicBezTo>
                  <a:pt x="31522" y="121759"/>
                  <a:pt x="61156" y="136311"/>
                  <a:pt x="56658" y="143984"/>
                </a:cubicBezTo>
                <a:cubicBezTo>
                  <a:pt x="52160" y="151657"/>
                  <a:pt x="7446" y="145572"/>
                  <a:pt x="1096" y="143984"/>
                </a:cubicBezTo>
                <a:cubicBezTo>
                  <a:pt x="-5254" y="142397"/>
                  <a:pt x="18029" y="141338"/>
                  <a:pt x="18558" y="134459"/>
                </a:cubicBezTo>
                <a:cubicBezTo>
                  <a:pt x="19087" y="127580"/>
                  <a:pt x="5329" y="116996"/>
                  <a:pt x="4271" y="102709"/>
                </a:cubicBezTo>
                <a:cubicBezTo>
                  <a:pt x="3213" y="88422"/>
                  <a:pt x="7445" y="65138"/>
                  <a:pt x="12208" y="48734"/>
                </a:cubicBezTo>
                <a:cubicBezTo>
                  <a:pt x="16971" y="32330"/>
                  <a:pt x="33375" y="-7093"/>
                  <a:pt x="36021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EABE277-4367-42A8-8DE4-2C75B6AE9BEB}"/>
              </a:ext>
            </a:extLst>
          </p:cNvPr>
          <p:cNvSpPr/>
          <p:nvPr/>
        </p:nvSpPr>
        <p:spPr>
          <a:xfrm>
            <a:off x="5275397" y="2953246"/>
            <a:ext cx="418268" cy="46833"/>
          </a:xfrm>
          <a:custGeom>
            <a:avLst/>
            <a:gdLst>
              <a:gd name="connsiteX0" fmla="*/ 1453 w 418268"/>
              <a:gd name="connsiteY0" fmla="*/ 45542 h 46833"/>
              <a:gd name="connsiteX1" fmla="*/ 109403 w 418268"/>
              <a:gd name="connsiteY1" fmla="*/ 45542 h 46833"/>
              <a:gd name="connsiteX2" fmla="*/ 271328 w 418268"/>
              <a:gd name="connsiteY2" fmla="*/ 34429 h 46833"/>
              <a:gd name="connsiteX3" fmla="*/ 417378 w 418268"/>
              <a:gd name="connsiteY3" fmla="*/ 1092 h 46833"/>
              <a:gd name="connsiteX4" fmla="*/ 336416 w 418268"/>
              <a:gd name="connsiteY4" fmla="*/ 7442 h 46833"/>
              <a:gd name="connsiteX5" fmla="*/ 69716 w 418268"/>
              <a:gd name="connsiteY5" fmla="*/ 36017 h 46833"/>
              <a:gd name="connsiteX6" fmla="*/ 1453 w 418268"/>
              <a:gd name="connsiteY6" fmla="*/ 45542 h 4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268" h="46833">
                <a:moveTo>
                  <a:pt x="1453" y="45542"/>
                </a:moveTo>
                <a:cubicBezTo>
                  <a:pt x="8067" y="47129"/>
                  <a:pt x="64424" y="47394"/>
                  <a:pt x="109403" y="45542"/>
                </a:cubicBezTo>
                <a:cubicBezTo>
                  <a:pt x="154382" y="43690"/>
                  <a:pt x="219999" y="41837"/>
                  <a:pt x="271328" y="34429"/>
                </a:cubicBezTo>
                <a:cubicBezTo>
                  <a:pt x="322657" y="27021"/>
                  <a:pt x="406530" y="5590"/>
                  <a:pt x="417378" y="1092"/>
                </a:cubicBezTo>
                <a:cubicBezTo>
                  <a:pt x="428226" y="-3406"/>
                  <a:pt x="336416" y="7442"/>
                  <a:pt x="336416" y="7442"/>
                </a:cubicBezTo>
                <a:lnTo>
                  <a:pt x="69716" y="36017"/>
                </a:lnTo>
                <a:cubicBezTo>
                  <a:pt x="9656" y="41838"/>
                  <a:pt x="-5161" y="43955"/>
                  <a:pt x="1453" y="45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310D52B5-D40D-4562-B70C-CAF5190FF79F}"/>
              </a:ext>
            </a:extLst>
          </p:cNvPr>
          <p:cNvSpPr/>
          <p:nvPr/>
        </p:nvSpPr>
        <p:spPr>
          <a:xfrm>
            <a:off x="5837238" y="2643188"/>
            <a:ext cx="112125" cy="114308"/>
          </a:xfrm>
          <a:custGeom>
            <a:avLst/>
            <a:gdLst>
              <a:gd name="connsiteX0" fmla="*/ 58737 w 112125"/>
              <a:gd name="connsiteY0" fmla="*/ 0 h 114308"/>
              <a:gd name="connsiteX1" fmla="*/ 6350 w 112125"/>
              <a:gd name="connsiteY1" fmla="*/ 42862 h 114308"/>
              <a:gd name="connsiteX2" fmla="*/ 0 w 112125"/>
              <a:gd name="connsiteY2" fmla="*/ 114300 h 11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125" h="114308">
                <a:moveTo>
                  <a:pt x="58737" y="0"/>
                </a:moveTo>
                <a:cubicBezTo>
                  <a:pt x="37438" y="11906"/>
                  <a:pt x="16139" y="23812"/>
                  <a:pt x="6350" y="42862"/>
                </a:cubicBezTo>
                <a:cubicBezTo>
                  <a:pt x="-3439" y="61912"/>
                  <a:pt x="253471" y="115094"/>
                  <a:pt x="0" y="1143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8125293-A413-450F-8455-CE50AFFE2488}"/>
              </a:ext>
            </a:extLst>
          </p:cNvPr>
          <p:cNvSpPr/>
          <p:nvPr/>
        </p:nvSpPr>
        <p:spPr>
          <a:xfrm>
            <a:off x="4243962" y="3198136"/>
            <a:ext cx="882765" cy="80404"/>
          </a:xfrm>
          <a:custGeom>
            <a:avLst/>
            <a:gdLst>
              <a:gd name="connsiteX0" fmla="*/ 18476 w 882765"/>
              <a:gd name="connsiteY0" fmla="*/ 37189 h 80404"/>
              <a:gd name="connsiteX1" fmla="*/ 105788 w 882765"/>
              <a:gd name="connsiteY1" fmla="*/ 48302 h 80404"/>
              <a:gd name="connsiteX2" fmla="*/ 448688 w 882765"/>
              <a:gd name="connsiteY2" fmla="*/ 78464 h 80404"/>
              <a:gd name="connsiteX3" fmla="*/ 599501 w 882765"/>
              <a:gd name="connsiteY3" fmla="*/ 68939 h 80404"/>
              <a:gd name="connsiteX4" fmla="*/ 880488 w 882765"/>
              <a:gd name="connsiteY4" fmla="*/ 677 h 80404"/>
              <a:gd name="connsiteX5" fmla="*/ 721738 w 882765"/>
              <a:gd name="connsiteY5" fmla="*/ 35602 h 80404"/>
              <a:gd name="connsiteX6" fmla="*/ 534413 w 882765"/>
              <a:gd name="connsiteY6" fmla="*/ 62589 h 80404"/>
              <a:gd name="connsiteX7" fmla="*/ 18476 w 882765"/>
              <a:gd name="connsiteY7" fmla="*/ 37189 h 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765" h="80404">
                <a:moveTo>
                  <a:pt x="18476" y="37189"/>
                </a:moveTo>
                <a:cubicBezTo>
                  <a:pt x="-52961" y="34808"/>
                  <a:pt x="105788" y="48302"/>
                  <a:pt x="105788" y="48302"/>
                </a:cubicBezTo>
                <a:cubicBezTo>
                  <a:pt x="177490" y="55181"/>
                  <a:pt x="366403" y="75025"/>
                  <a:pt x="448688" y="78464"/>
                </a:cubicBezTo>
                <a:cubicBezTo>
                  <a:pt x="530973" y="81903"/>
                  <a:pt x="527534" y="81904"/>
                  <a:pt x="599501" y="68939"/>
                </a:cubicBezTo>
                <a:cubicBezTo>
                  <a:pt x="671468" y="55975"/>
                  <a:pt x="860115" y="6233"/>
                  <a:pt x="880488" y="677"/>
                </a:cubicBezTo>
                <a:cubicBezTo>
                  <a:pt x="900861" y="-4879"/>
                  <a:pt x="779417" y="25283"/>
                  <a:pt x="721738" y="35602"/>
                </a:cubicBezTo>
                <a:cubicBezTo>
                  <a:pt x="664059" y="45921"/>
                  <a:pt x="534413" y="62589"/>
                  <a:pt x="534413" y="62589"/>
                </a:cubicBezTo>
                <a:cubicBezTo>
                  <a:pt x="417996" y="64441"/>
                  <a:pt x="89913" y="39570"/>
                  <a:pt x="18476" y="37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5137AD2-713D-40F4-9C5F-CFBF7882BF90}"/>
              </a:ext>
            </a:extLst>
          </p:cNvPr>
          <p:cNvSpPr/>
          <p:nvPr/>
        </p:nvSpPr>
        <p:spPr>
          <a:xfrm>
            <a:off x="4246881" y="3152775"/>
            <a:ext cx="806295" cy="68340"/>
          </a:xfrm>
          <a:custGeom>
            <a:avLst/>
            <a:gdLst>
              <a:gd name="connsiteX0" fmla="*/ 1269 w 806295"/>
              <a:gd name="connsiteY0" fmla="*/ 0 h 68340"/>
              <a:gd name="connsiteX1" fmla="*/ 206057 w 806295"/>
              <a:gd name="connsiteY1" fmla="*/ 52388 h 68340"/>
              <a:gd name="connsiteX2" fmla="*/ 390207 w 806295"/>
              <a:gd name="connsiteY2" fmla="*/ 61913 h 68340"/>
              <a:gd name="connsiteX3" fmla="*/ 536257 w 806295"/>
              <a:gd name="connsiteY3" fmla="*/ 63500 h 68340"/>
              <a:gd name="connsiteX4" fmla="*/ 804544 w 806295"/>
              <a:gd name="connsiteY4" fmla="*/ 11113 h 68340"/>
              <a:gd name="connsiteX5" fmla="*/ 636269 w 806295"/>
              <a:gd name="connsiteY5" fmla="*/ 47625 h 68340"/>
              <a:gd name="connsiteX6" fmla="*/ 329882 w 806295"/>
              <a:gd name="connsiteY6" fmla="*/ 68263 h 68340"/>
              <a:gd name="connsiteX7" fmla="*/ 129857 w 806295"/>
              <a:gd name="connsiteY7" fmla="*/ 52388 h 68340"/>
              <a:gd name="connsiteX8" fmla="*/ 1269 w 806295"/>
              <a:gd name="connsiteY8" fmla="*/ 0 h 6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295" h="68340">
                <a:moveTo>
                  <a:pt x="1269" y="0"/>
                </a:moveTo>
                <a:cubicBezTo>
                  <a:pt x="13969" y="0"/>
                  <a:pt x="141234" y="42069"/>
                  <a:pt x="206057" y="52388"/>
                </a:cubicBezTo>
                <a:cubicBezTo>
                  <a:pt x="270880" y="62707"/>
                  <a:pt x="335174" y="60061"/>
                  <a:pt x="390207" y="61913"/>
                </a:cubicBezTo>
                <a:cubicBezTo>
                  <a:pt x="445240" y="63765"/>
                  <a:pt x="467201" y="71967"/>
                  <a:pt x="536257" y="63500"/>
                </a:cubicBezTo>
                <a:cubicBezTo>
                  <a:pt x="605313" y="55033"/>
                  <a:pt x="787875" y="13759"/>
                  <a:pt x="804544" y="11113"/>
                </a:cubicBezTo>
                <a:cubicBezTo>
                  <a:pt x="821213" y="8467"/>
                  <a:pt x="715379" y="38100"/>
                  <a:pt x="636269" y="47625"/>
                </a:cubicBezTo>
                <a:cubicBezTo>
                  <a:pt x="557159" y="57150"/>
                  <a:pt x="414284" y="67469"/>
                  <a:pt x="329882" y="68263"/>
                </a:cubicBezTo>
                <a:cubicBezTo>
                  <a:pt x="245480" y="69057"/>
                  <a:pt x="185684" y="63765"/>
                  <a:pt x="129857" y="52388"/>
                </a:cubicBezTo>
                <a:cubicBezTo>
                  <a:pt x="74030" y="41011"/>
                  <a:pt x="-11431" y="0"/>
                  <a:pt x="12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8C7944BF-E4F8-472B-9A8E-E32562027C84}"/>
              </a:ext>
            </a:extLst>
          </p:cNvPr>
          <p:cNvSpPr/>
          <p:nvPr/>
        </p:nvSpPr>
        <p:spPr>
          <a:xfrm>
            <a:off x="4224758" y="3174593"/>
            <a:ext cx="817496" cy="60349"/>
          </a:xfrm>
          <a:custGeom>
            <a:avLst/>
            <a:gdLst>
              <a:gd name="connsiteX0" fmla="*/ 2755 w 817496"/>
              <a:gd name="connsiteY0" fmla="*/ 407 h 60349"/>
              <a:gd name="connsiteX1" fmla="*/ 83717 w 817496"/>
              <a:gd name="connsiteY1" fmla="*/ 22632 h 60349"/>
              <a:gd name="connsiteX2" fmla="*/ 313905 w 817496"/>
              <a:gd name="connsiteY2" fmla="*/ 55970 h 60349"/>
              <a:gd name="connsiteX3" fmla="*/ 431380 w 817496"/>
              <a:gd name="connsiteY3" fmla="*/ 59145 h 60349"/>
              <a:gd name="connsiteX4" fmla="*/ 602830 w 817496"/>
              <a:gd name="connsiteY4" fmla="*/ 55970 h 60349"/>
              <a:gd name="connsiteX5" fmla="*/ 815555 w 817496"/>
              <a:gd name="connsiteY5" fmla="*/ 14695 h 60349"/>
              <a:gd name="connsiteX6" fmla="*/ 713955 w 817496"/>
              <a:gd name="connsiteY6" fmla="*/ 25807 h 60349"/>
              <a:gd name="connsiteX7" fmla="*/ 474242 w 817496"/>
              <a:gd name="connsiteY7" fmla="*/ 49620 h 60349"/>
              <a:gd name="connsiteX8" fmla="*/ 169442 w 817496"/>
              <a:gd name="connsiteY8" fmla="*/ 41682 h 60349"/>
              <a:gd name="connsiteX9" fmla="*/ 2755 w 817496"/>
              <a:gd name="connsiteY9" fmla="*/ 407 h 6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7496" h="60349">
                <a:moveTo>
                  <a:pt x="2755" y="407"/>
                </a:moveTo>
                <a:cubicBezTo>
                  <a:pt x="-11532" y="-2768"/>
                  <a:pt x="31859" y="13372"/>
                  <a:pt x="83717" y="22632"/>
                </a:cubicBezTo>
                <a:cubicBezTo>
                  <a:pt x="135575" y="31892"/>
                  <a:pt x="255961" y="49884"/>
                  <a:pt x="313905" y="55970"/>
                </a:cubicBezTo>
                <a:cubicBezTo>
                  <a:pt x="371849" y="62056"/>
                  <a:pt x="431380" y="59145"/>
                  <a:pt x="431380" y="59145"/>
                </a:cubicBezTo>
                <a:cubicBezTo>
                  <a:pt x="479534" y="59145"/>
                  <a:pt x="538801" y="63378"/>
                  <a:pt x="602830" y="55970"/>
                </a:cubicBezTo>
                <a:cubicBezTo>
                  <a:pt x="666859" y="48562"/>
                  <a:pt x="797034" y="19722"/>
                  <a:pt x="815555" y="14695"/>
                </a:cubicBezTo>
                <a:cubicBezTo>
                  <a:pt x="834076" y="9668"/>
                  <a:pt x="713955" y="25807"/>
                  <a:pt x="713955" y="25807"/>
                </a:cubicBezTo>
                <a:cubicBezTo>
                  <a:pt x="657070" y="31628"/>
                  <a:pt x="564994" y="46974"/>
                  <a:pt x="474242" y="49620"/>
                </a:cubicBezTo>
                <a:cubicBezTo>
                  <a:pt x="383490" y="52266"/>
                  <a:pt x="247230" y="50149"/>
                  <a:pt x="169442" y="41682"/>
                </a:cubicBezTo>
                <a:cubicBezTo>
                  <a:pt x="91655" y="33215"/>
                  <a:pt x="17042" y="3582"/>
                  <a:pt x="2755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CBC7BDB-EE55-4D61-96A7-5F82A0725B74}"/>
              </a:ext>
            </a:extLst>
          </p:cNvPr>
          <p:cNvSpPr/>
          <p:nvPr/>
        </p:nvSpPr>
        <p:spPr>
          <a:xfrm>
            <a:off x="3990945" y="2873124"/>
            <a:ext cx="379911" cy="370213"/>
          </a:xfrm>
          <a:custGeom>
            <a:avLst/>
            <a:gdLst>
              <a:gd name="connsiteX0" fmla="*/ 30 w 379911"/>
              <a:gd name="connsiteY0" fmla="*/ 3426 h 370213"/>
              <a:gd name="connsiteX1" fmla="*/ 111155 w 379911"/>
              <a:gd name="connsiteY1" fmla="*/ 178051 h 370213"/>
              <a:gd name="connsiteX2" fmla="*/ 241330 w 379911"/>
              <a:gd name="connsiteY2" fmla="*/ 314576 h 370213"/>
              <a:gd name="connsiteX3" fmla="*/ 379443 w 379911"/>
              <a:gd name="connsiteY3" fmla="*/ 370139 h 370213"/>
              <a:gd name="connsiteX4" fmla="*/ 192118 w 379911"/>
              <a:gd name="connsiteY4" fmla="*/ 322514 h 370213"/>
              <a:gd name="connsiteX5" fmla="*/ 131793 w 379911"/>
              <a:gd name="connsiteY5" fmla="*/ 174876 h 370213"/>
              <a:gd name="connsiteX6" fmla="*/ 100043 w 379911"/>
              <a:gd name="connsiteY6" fmla="*/ 70101 h 370213"/>
              <a:gd name="connsiteX7" fmla="*/ 30 w 379911"/>
              <a:gd name="connsiteY7" fmla="*/ 3426 h 37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911" h="370213">
                <a:moveTo>
                  <a:pt x="30" y="3426"/>
                </a:moveTo>
                <a:cubicBezTo>
                  <a:pt x="1882" y="21418"/>
                  <a:pt x="70938" y="126193"/>
                  <a:pt x="111155" y="178051"/>
                </a:cubicBezTo>
                <a:cubicBezTo>
                  <a:pt x="151372" y="229909"/>
                  <a:pt x="196615" y="282561"/>
                  <a:pt x="241330" y="314576"/>
                </a:cubicBezTo>
                <a:cubicBezTo>
                  <a:pt x="286045" y="346591"/>
                  <a:pt x="387645" y="368816"/>
                  <a:pt x="379443" y="370139"/>
                </a:cubicBezTo>
                <a:cubicBezTo>
                  <a:pt x="371241" y="371462"/>
                  <a:pt x="233393" y="355058"/>
                  <a:pt x="192118" y="322514"/>
                </a:cubicBezTo>
                <a:cubicBezTo>
                  <a:pt x="150843" y="289970"/>
                  <a:pt x="147139" y="216945"/>
                  <a:pt x="131793" y="174876"/>
                </a:cubicBezTo>
                <a:cubicBezTo>
                  <a:pt x="116447" y="132807"/>
                  <a:pt x="119358" y="97353"/>
                  <a:pt x="100043" y="70101"/>
                </a:cubicBezTo>
                <a:cubicBezTo>
                  <a:pt x="80728" y="42849"/>
                  <a:pt x="-1822" y="-14566"/>
                  <a:pt x="30" y="3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E39BB69-FD75-4665-ABB2-F261A7272B17}"/>
              </a:ext>
            </a:extLst>
          </p:cNvPr>
          <p:cNvSpPr/>
          <p:nvPr/>
        </p:nvSpPr>
        <p:spPr>
          <a:xfrm>
            <a:off x="4057166" y="2819094"/>
            <a:ext cx="229102" cy="344812"/>
          </a:xfrm>
          <a:custGeom>
            <a:avLst/>
            <a:gdLst>
              <a:gd name="connsiteX0" fmla="*/ 484 w 229102"/>
              <a:gd name="connsiteY0" fmla="*/ 306 h 344812"/>
              <a:gd name="connsiteX1" fmla="*/ 108434 w 229102"/>
              <a:gd name="connsiteY1" fmla="*/ 54281 h 344812"/>
              <a:gd name="connsiteX2" fmla="*/ 144947 w 229102"/>
              <a:gd name="connsiteY2" fmla="*/ 213031 h 344812"/>
              <a:gd name="connsiteX3" fmla="*/ 170347 w 229102"/>
              <a:gd name="connsiteY3" fmla="*/ 270181 h 344812"/>
              <a:gd name="connsiteX4" fmla="*/ 229084 w 229102"/>
              <a:gd name="connsiteY4" fmla="*/ 344794 h 344812"/>
              <a:gd name="connsiteX5" fmla="*/ 163997 w 229102"/>
              <a:gd name="connsiteY5" fmla="*/ 274944 h 344812"/>
              <a:gd name="connsiteX6" fmla="*/ 156059 w 229102"/>
              <a:gd name="connsiteY6" fmla="*/ 73331 h 344812"/>
              <a:gd name="connsiteX7" fmla="*/ 484 w 229102"/>
              <a:gd name="connsiteY7" fmla="*/ 306 h 34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02" h="344812">
                <a:moveTo>
                  <a:pt x="484" y="306"/>
                </a:moveTo>
                <a:cubicBezTo>
                  <a:pt x="-7454" y="-2869"/>
                  <a:pt x="84357" y="18827"/>
                  <a:pt x="108434" y="54281"/>
                </a:cubicBezTo>
                <a:cubicBezTo>
                  <a:pt x="132511" y="89735"/>
                  <a:pt x="134628" y="177048"/>
                  <a:pt x="144947" y="213031"/>
                </a:cubicBezTo>
                <a:cubicBezTo>
                  <a:pt x="155266" y="249014"/>
                  <a:pt x="156324" y="248221"/>
                  <a:pt x="170347" y="270181"/>
                </a:cubicBezTo>
                <a:cubicBezTo>
                  <a:pt x="184370" y="292141"/>
                  <a:pt x="230142" y="344000"/>
                  <a:pt x="229084" y="344794"/>
                </a:cubicBezTo>
                <a:cubicBezTo>
                  <a:pt x="228026" y="345588"/>
                  <a:pt x="176168" y="320188"/>
                  <a:pt x="163997" y="274944"/>
                </a:cubicBezTo>
                <a:cubicBezTo>
                  <a:pt x="151826" y="229700"/>
                  <a:pt x="178020" y="118839"/>
                  <a:pt x="156059" y="73331"/>
                </a:cubicBezTo>
                <a:cubicBezTo>
                  <a:pt x="134098" y="27823"/>
                  <a:pt x="8422" y="3481"/>
                  <a:pt x="484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A8DA3FF3-13AE-466E-BF9E-B03D0F8D47A6}"/>
              </a:ext>
            </a:extLst>
          </p:cNvPr>
          <p:cNvSpPr/>
          <p:nvPr/>
        </p:nvSpPr>
        <p:spPr>
          <a:xfrm>
            <a:off x="4041750" y="2832579"/>
            <a:ext cx="208651" cy="320668"/>
          </a:xfrm>
          <a:custGeom>
            <a:avLst/>
            <a:gdLst>
              <a:gd name="connsiteX0" fmla="*/ 25 w 208651"/>
              <a:gd name="connsiteY0" fmla="*/ 1109 h 320668"/>
              <a:gd name="connsiteX1" fmla="*/ 92100 w 208651"/>
              <a:gd name="connsiteY1" fmla="*/ 110646 h 320668"/>
              <a:gd name="connsiteX2" fmla="*/ 122263 w 208651"/>
              <a:gd name="connsiteY2" fmla="*/ 185259 h 320668"/>
              <a:gd name="connsiteX3" fmla="*/ 207988 w 208651"/>
              <a:gd name="connsiteY3" fmla="*/ 318609 h 320668"/>
              <a:gd name="connsiteX4" fmla="*/ 158775 w 208651"/>
              <a:gd name="connsiteY4" fmla="*/ 255109 h 320668"/>
              <a:gd name="connsiteX5" fmla="*/ 100038 w 208651"/>
              <a:gd name="connsiteY5" fmla="*/ 107471 h 320668"/>
              <a:gd name="connsiteX6" fmla="*/ 101625 w 208651"/>
              <a:gd name="connsiteY6" fmla="*/ 56671 h 320668"/>
              <a:gd name="connsiteX7" fmla="*/ 25 w 208651"/>
              <a:gd name="connsiteY7" fmla="*/ 1109 h 3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651" h="320668">
                <a:moveTo>
                  <a:pt x="25" y="1109"/>
                </a:moveTo>
                <a:cubicBezTo>
                  <a:pt x="-1562" y="10105"/>
                  <a:pt x="71727" y="79954"/>
                  <a:pt x="92100" y="110646"/>
                </a:cubicBezTo>
                <a:cubicBezTo>
                  <a:pt x="112473" y="141338"/>
                  <a:pt x="102948" y="150599"/>
                  <a:pt x="122263" y="185259"/>
                </a:cubicBezTo>
                <a:cubicBezTo>
                  <a:pt x="141578" y="219920"/>
                  <a:pt x="201903" y="306967"/>
                  <a:pt x="207988" y="318609"/>
                </a:cubicBezTo>
                <a:cubicBezTo>
                  <a:pt x="214073" y="330251"/>
                  <a:pt x="176767" y="290299"/>
                  <a:pt x="158775" y="255109"/>
                </a:cubicBezTo>
                <a:cubicBezTo>
                  <a:pt x="140783" y="219919"/>
                  <a:pt x="109563" y="140544"/>
                  <a:pt x="100038" y="107471"/>
                </a:cubicBezTo>
                <a:cubicBezTo>
                  <a:pt x="90513" y="74398"/>
                  <a:pt x="114060" y="73075"/>
                  <a:pt x="101625" y="56671"/>
                </a:cubicBezTo>
                <a:cubicBezTo>
                  <a:pt x="89190" y="40267"/>
                  <a:pt x="1612" y="-7887"/>
                  <a:pt x="25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37AAFCB0-A41A-4142-9C7C-8A1A265A61C7}"/>
              </a:ext>
            </a:extLst>
          </p:cNvPr>
          <p:cNvSpPr/>
          <p:nvPr/>
        </p:nvSpPr>
        <p:spPr>
          <a:xfrm>
            <a:off x="3791383" y="2823573"/>
            <a:ext cx="275356" cy="60916"/>
          </a:xfrm>
          <a:custGeom>
            <a:avLst/>
            <a:gdLst>
              <a:gd name="connsiteX0" fmla="*/ 1155 w 275356"/>
              <a:gd name="connsiteY0" fmla="*/ 60915 h 60916"/>
              <a:gd name="connsiteX1" fmla="*/ 171017 w 275356"/>
              <a:gd name="connsiteY1" fmla="*/ 16465 h 60916"/>
              <a:gd name="connsiteX2" fmla="*/ 274205 w 275356"/>
              <a:gd name="connsiteY2" fmla="*/ 56152 h 60916"/>
              <a:gd name="connsiteX3" fmla="*/ 218642 w 275356"/>
              <a:gd name="connsiteY3" fmla="*/ 2177 h 60916"/>
              <a:gd name="connsiteX4" fmla="*/ 101167 w 275356"/>
              <a:gd name="connsiteY4" fmla="*/ 14877 h 60916"/>
              <a:gd name="connsiteX5" fmla="*/ 1155 w 275356"/>
              <a:gd name="connsiteY5" fmla="*/ 60915 h 6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56" h="60916">
                <a:moveTo>
                  <a:pt x="1155" y="60915"/>
                </a:moveTo>
                <a:cubicBezTo>
                  <a:pt x="12797" y="61180"/>
                  <a:pt x="125509" y="17259"/>
                  <a:pt x="171017" y="16465"/>
                </a:cubicBezTo>
                <a:cubicBezTo>
                  <a:pt x="216525" y="15671"/>
                  <a:pt x="266268" y="58533"/>
                  <a:pt x="274205" y="56152"/>
                </a:cubicBezTo>
                <a:cubicBezTo>
                  <a:pt x="282142" y="53771"/>
                  <a:pt x="247482" y="9056"/>
                  <a:pt x="218642" y="2177"/>
                </a:cubicBezTo>
                <a:cubicBezTo>
                  <a:pt x="189802" y="-4702"/>
                  <a:pt x="133446" y="6146"/>
                  <a:pt x="101167" y="14877"/>
                </a:cubicBezTo>
                <a:cubicBezTo>
                  <a:pt x="68888" y="23608"/>
                  <a:pt x="-10487" y="60650"/>
                  <a:pt x="1155" y="60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51477438-0BBC-451F-A589-B294A54B4ED1}"/>
              </a:ext>
            </a:extLst>
          </p:cNvPr>
          <p:cNvSpPr/>
          <p:nvPr/>
        </p:nvSpPr>
        <p:spPr>
          <a:xfrm>
            <a:off x="3873019" y="2847873"/>
            <a:ext cx="213347" cy="49525"/>
          </a:xfrm>
          <a:custGeom>
            <a:avLst/>
            <a:gdLst>
              <a:gd name="connsiteX0" fmla="*/ 481 w 213347"/>
              <a:gd name="connsiteY0" fmla="*/ 12802 h 49525"/>
              <a:gd name="connsiteX1" fmla="*/ 81444 w 213347"/>
              <a:gd name="connsiteY1" fmla="*/ 12802 h 49525"/>
              <a:gd name="connsiteX2" fmla="*/ 160819 w 213347"/>
              <a:gd name="connsiteY2" fmla="*/ 27090 h 49525"/>
              <a:gd name="connsiteX3" fmla="*/ 213206 w 213347"/>
              <a:gd name="connsiteY3" fmla="*/ 49315 h 49525"/>
              <a:gd name="connsiteX4" fmla="*/ 171931 w 213347"/>
              <a:gd name="connsiteY4" fmla="*/ 12802 h 49525"/>
              <a:gd name="connsiteX5" fmla="*/ 52869 w 213347"/>
              <a:gd name="connsiteY5" fmla="*/ 102 h 49525"/>
              <a:gd name="connsiteX6" fmla="*/ 481 w 213347"/>
              <a:gd name="connsiteY6" fmla="*/ 12802 h 4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47" h="49525">
                <a:moveTo>
                  <a:pt x="481" y="12802"/>
                </a:moveTo>
                <a:cubicBezTo>
                  <a:pt x="5243" y="14919"/>
                  <a:pt x="54721" y="10421"/>
                  <a:pt x="81444" y="12802"/>
                </a:cubicBezTo>
                <a:cubicBezTo>
                  <a:pt x="108167" y="15183"/>
                  <a:pt x="138859" y="21005"/>
                  <a:pt x="160819" y="27090"/>
                </a:cubicBezTo>
                <a:cubicBezTo>
                  <a:pt x="182779" y="33175"/>
                  <a:pt x="211354" y="51696"/>
                  <a:pt x="213206" y="49315"/>
                </a:cubicBezTo>
                <a:cubicBezTo>
                  <a:pt x="215058" y="46934"/>
                  <a:pt x="198654" y="21004"/>
                  <a:pt x="171931" y="12802"/>
                </a:cubicBezTo>
                <a:cubicBezTo>
                  <a:pt x="145208" y="4600"/>
                  <a:pt x="78533" y="1425"/>
                  <a:pt x="52869" y="102"/>
                </a:cubicBezTo>
                <a:cubicBezTo>
                  <a:pt x="27205" y="-1221"/>
                  <a:pt x="-4281" y="10685"/>
                  <a:pt x="481" y="12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231980DC-8CFE-42F3-B283-44728A9A0C94}"/>
              </a:ext>
            </a:extLst>
          </p:cNvPr>
          <p:cNvSpPr/>
          <p:nvPr/>
        </p:nvSpPr>
        <p:spPr>
          <a:xfrm>
            <a:off x="3749630" y="2738068"/>
            <a:ext cx="349361" cy="58035"/>
          </a:xfrm>
          <a:custGeom>
            <a:avLst/>
            <a:gdLst>
              <a:gd name="connsiteX0" fmla="*/ 45 w 349361"/>
              <a:gd name="connsiteY0" fmla="*/ 6720 h 58035"/>
              <a:gd name="connsiteX1" fmla="*/ 160383 w 349361"/>
              <a:gd name="connsiteY1" fmla="*/ 43232 h 58035"/>
              <a:gd name="connsiteX2" fmla="*/ 242933 w 349361"/>
              <a:gd name="connsiteY2" fmla="*/ 28945 h 58035"/>
              <a:gd name="connsiteX3" fmla="*/ 349295 w 349361"/>
              <a:gd name="connsiteY3" fmla="*/ 370 h 58035"/>
              <a:gd name="connsiteX4" fmla="*/ 227058 w 349361"/>
              <a:gd name="connsiteY4" fmla="*/ 51170 h 58035"/>
              <a:gd name="connsiteX5" fmla="*/ 144508 w 349361"/>
              <a:gd name="connsiteY5" fmla="*/ 52757 h 58035"/>
              <a:gd name="connsiteX6" fmla="*/ 45 w 349361"/>
              <a:gd name="connsiteY6" fmla="*/ 6720 h 5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361" h="58035">
                <a:moveTo>
                  <a:pt x="45" y="6720"/>
                </a:moveTo>
                <a:cubicBezTo>
                  <a:pt x="2691" y="5132"/>
                  <a:pt x="119902" y="39528"/>
                  <a:pt x="160383" y="43232"/>
                </a:cubicBezTo>
                <a:cubicBezTo>
                  <a:pt x="200864" y="46936"/>
                  <a:pt x="211448" y="36089"/>
                  <a:pt x="242933" y="28945"/>
                </a:cubicBezTo>
                <a:cubicBezTo>
                  <a:pt x="274418" y="21801"/>
                  <a:pt x="351941" y="-3334"/>
                  <a:pt x="349295" y="370"/>
                </a:cubicBezTo>
                <a:cubicBezTo>
                  <a:pt x="346649" y="4074"/>
                  <a:pt x="261189" y="42439"/>
                  <a:pt x="227058" y="51170"/>
                </a:cubicBezTo>
                <a:cubicBezTo>
                  <a:pt x="192927" y="59901"/>
                  <a:pt x="178904" y="60165"/>
                  <a:pt x="144508" y="52757"/>
                </a:cubicBezTo>
                <a:cubicBezTo>
                  <a:pt x="110112" y="45349"/>
                  <a:pt x="-2601" y="8308"/>
                  <a:pt x="45" y="6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D65374C5-0B50-4B67-989B-B4B7FF83174E}"/>
              </a:ext>
            </a:extLst>
          </p:cNvPr>
          <p:cNvSpPr/>
          <p:nvPr/>
        </p:nvSpPr>
        <p:spPr>
          <a:xfrm>
            <a:off x="3699444" y="2725722"/>
            <a:ext cx="372531" cy="43896"/>
          </a:xfrm>
          <a:custGeom>
            <a:avLst/>
            <a:gdLst>
              <a:gd name="connsiteX0" fmla="*/ 1019 w 372531"/>
              <a:gd name="connsiteY0" fmla="*/ 16 h 43896"/>
              <a:gd name="connsiteX1" fmla="*/ 237556 w 372531"/>
              <a:gd name="connsiteY1" fmla="*/ 38116 h 43896"/>
              <a:gd name="connsiteX2" fmla="*/ 372494 w 372531"/>
              <a:gd name="connsiteY2" fmla="*/ 11128 h 43896"/>
              <a:gd name="connsiteX3" fmla="*/ 250256 w 372531"/>
              <a:gd name="connsiteY3" fmla="*/ 42878 h 43896"/>
              <a:gd name="connsiteX4" fmla="*/ 155006 w 372531"/>
              <a:gd name="connsiteY4" fmla="*/ 33353 h 43896"/>
              <a:gd name="connsiteX5" fmla="*/ 1019 w 372531"/>
              <a:gd name="connsiteY5" fmla="*/ 16 h 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531" h="43896">
                <a:moveTo>
                  <a:pt x="1019" y="16"/>
                </a:moveTo>
                <a:cubicBezTo>
                  <a:pt x="14777" y="810"/>
                  <a:pt x="175644" y="36264"/>
                  <a:pt x="237556" y="38116"/>
                </a:cubicBezTo>
                <a:cubicBezTo>
                  <a:pt x="299468" y="39968"/>
                  <a:pt x="370377" y="10334"/>
                  <a:pt x="372494" y="11128"/>
                </a:cubicBezTo>
                <a:cubicBezTo>
                  <a:pt x="374611" y="11922"/>
                  <a:pt x="286504" y="39174"/>
                  <a:pt x="250256" y="42878"/>
                </a:cubicBezTo>
                <a:cubicBezTo>
                  <a:pt x="214008" y="46582"/>
                  <a:pt x="193371" y="39438"/>
                  <a:pt x="155006" y="33353"/>
                </a:cubicBezTo>
                <a:cubicBezTo>
                  <a:pt x="116642" y="27268"/>
                  <a:pt x="-12739" y="-778"/>
                  <a:pt x="101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AC1EE5D9-0D51-40C9-816C-11E74B28556A}"/>
              </a:ext>
            </a:extLst>
          </p:cNvPr>
          <p:cNvSpPr/>
          <p:nvPr/>
        </p:nvSpPr>
        <p:spPr>
          <a:xfrm>
            <a:off x="2955214" y="2612760"/>
            <a:ext cx="772474" cy="119329"/>
          </a:xfrm>
          <a:custGeom>
            <a:avLst/>
            <a:gdLst>
              <a:gd name="connsiteX0" fmla="*/ 13411 w 772474"/>
              <a:gd name="connsiteY0" fmla="*/ 39953 h 119329"/>
              <a:gd name="connsiteX1" fmla="*/ 65799 w 772474"/>
              <a:gd name="connsiteY1" fmla="*/ 41540 h 119329"/>
              <a:gd name="connsiteX2" fmla="*/ 329324 w 772474"/>
              <a:gd name="connsiteY2" fmla="*/ 11378 h 119329"/>
              <a:gd name="connsiteX3" fmla="*/ 530936 w 772474"/>
              <a:gd name="connsiteY3" fmla="*/ 57415 h 119329"/>
              <a:gd name="connsiteX4" fmla="*/ 772236 w 772474"/>
              <a:gd name="connsiteY4" fmla="*/ 119328 h 119329"/>
              <a:gd name="connsiteX5" fmla="*/ 572211 w 772474"/>
              <a:gd name="connsiteY5" fmla="*/ 55828 h 119329"/>
              <a:gd name="connsiteX6" fmla="*/ 394411 w 772474"/>
              <a:gd name="connsiteY6" fmla="*/ 9790 h 119329"/>
              <a:gd name="connsiteX7" fmla="*/ 265824 w 772474"/>
              <a:gd name="connsiteY7" fmla="*/ 1853 h 119329"/>
              <a:gd name="connsiteX8" fmla="*/ 13411 w 772474"/>
              <a:gd name="connsiteY8" fmla="*/ 39953 h 11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474" h="119329">
                <a:moveTo>
                  <a:pt x="13411" y="39953"/>
                </a:moveTo>
                <a:cubicBezTo>
                  <a:pt x="-19926" y="46567"/>
                  <a:pt x="13147" y="46302"/>
                  <a:pt x="65799" y="41540"/>
                </a:cubicBezTo>
                <a:cubicBezTo>
                  <a:pt x="118451" y="36778"/>
                  <a:pt x="251801" y="8732"/>
                  <a:pt x="329324" y="11378"/>
                </a:cubicBezTo>
                <a:cubicBezTo>
                  <a:pt x="406847" y="14024"/>
                  <a:pt x="457117" y="39423"/>
                  <a:pt x="530936" y="57415"/>
                </a:cubicBezTo>
                <a:cubicBezTo>
                  <a:pt x="604755" y="75407"/>
                  <a:pt x="765357" y="119592"/>
                  <a:pt x="772236" y="119328"/>
                </a:cubicBezTo>
                <a:cubicBezTo>
                  <a:pt x="779115" y="119064"/>
                  <a:pt x="635182" y="74084"/>
                  <a:pt x="572211" y="55828"/>
                </a:cubicBezTo>
                <a:cubicBezTo>
                  <a:pt x="509240" y="37572"/>
                  <a:pt x="445475" y="18786"/>
                  <a:pt x="394411" y="9790"/>
                </a:cubicBezTo>
                <a:cubicBezTo>
                  <a:pt x="343347" y="794"/>
                  <a:pt x="326943" y="-2380"/>
                  <a:pt x="265824" y="1853"/>
                </a:cubicBezTo>
                <a:cubicBezTo>
                  <a:pt x="204705" y="6086"/>
                  <a:pt x="46748" y="33339"/>
                  <a:pt x="13411" y="39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4AD63A71-8836-4BFC-8775-C19CEA908273}"/>
              </a:ext>
            </a:extLst>
          </p:cNvPr>
          <p:cNvSpPr/>
          <p:nvPr/>
        </p:nvSpPr>
        <p:spPr>
          <a:xfrm>
            <a:off x="2852617" y="2667707"/>
            <a:ext cx="918256" cy="232673"/>
          </a:xfrm>
          <a:custGeom>
            <a:avLst/>
            <a:gdLst>
              <a:gd name="connsiteX0" fmla="*/ 1708 w 918256"/>
              <a:gd name="connsiteY0" fmla="*/ 72318 h 232673"/>
              <a:gd name="connsiteX1" fmla="*/ 296983 w 918256"/>
              <a:gd name="connsiteY1" fmla="*/ 18343 h 232673"/>
              <a:gd name="connsiteX2" fmla="*/ 538283 w 918256"/>
              <a:gd name="connsiteY2" fmla="*/ 40568 h 232673"/>
              <a:gd name="connsiteX3" fmla="*/ 812921 w 918256"/>
              <a:gd name="connsiteY3" fmla="*/ 94543 h 232673"/>
              <a:gd name="connsiteX4" fmla="*/ 874833 w 918256"/>
              <a:gd name="connsiteY4" fmla="*/ 124706 h 232673"/>
              <a:gd name="connsiteX5" fmla="*/ 916108 w 918256"/>
              <a:gd name="connsiteY5" fmla="*/ 232656 h 232673"/>
              <a:gd name="connsiteX6" fmla="*/ 901821 w 918256"/>
              <a:gd name="connsiteY6" fmla="*/ 132643 h 232673"/>
              <a:gd name="connsiteX7" fmla="*/ 812921 w 918256"/>
              <a:gd name="connsiteY7" fmla="*/ 78668 h 232673"/>
              <a:gd name="connsiteX8" fmla="*/ 706558 w 918256"/>
              <a:gd name="connsiteY8" fmla="*/ 61206 h 232673"/>
              <a:gd name="connsiteX9" fmla="*/ 255708 w 918256"/>
              <a:gd name="connsiteY9" fmla="*/ 2468 h 232673"/>
              <a:gd name="connsiteX10" fmla="*/ 179508 w 918256"/>
              <a:gd name="connsiteY10" fmla="*/ 16756 h 232673"/>
              <a:gd name="connsiteX11" fmla="*/ 1708 w 918256"/>
              <a:gd name="connsiteY11" fmla="*/ 72318 h 23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8256" h="232673">
                <a:moveTo>
                  <a:pt x="1708" y="72318"/>
                </a:moveTo>
                <a:cubicBezTo>
                  <a:pt x="21287" y="72582"/>
                  <a:pt x="207554" y="23635"/>
                  <a:pt x="296983" y="18343"/>
                </a:cubicBezTo>
                <a:cubicBezTo>
                  <a:pt x="386412" y="13051"/>
                  <a:pt x="452293" y="27868"/>
                  <a:pt x="538283" y="40568"/>
                </a:cubicBezTo>
                <a:cubicBezTo>
                  <a:pt x="624273" y="53268"/>
                  <a:pt x="756829" y="80520"/>
                  <a:pt x="812921" y="94543"/>
                </a:cubicBezTo>
                <a:cubicBezTo>
                  <a:pt x="869013" y="108566"/>
                  <a:pt x="857635" y="101687"/>
                  <a:pt x="874833" y="124706"/>
                </a:cubicBezTo>
                <a:cubicBezTo>
                  <a:pt x="892031" y="147725"/>
                  <a:pt x="911610" y="231333"/>
                  <a:pt x="916108" y="232656"/>
                </a:cubicBezTo>
                <a:cubicBezTo>
                  <a:pt x="920606" y="233979"/>
                  <a:pt x="919019" y="158308"/>
                  <a:pt x="901821" y="132643"/>
                </a:cubicBezTo>
                <a:cubicBezTo>
                  <a:pt x="884623" y="106978"/>
                  <a:pt x="845465" y="90574"/>
                  <a:pt x="812921" y="78668"/>
                </a:cubicBezTo>
                <a:cubicBezTo>
                  <a:pt x="780377" y="66762"/>
                  <a:pt x="706558" y="61206"/>
                  <a:pt x="706558" y="61206"/>
                </a:cubicBezTo>
                <a:cubicBezTo>
                  <a:pt x="613689" y="48506"/>
                  <a:pt x="343550" y="9876"/>
                  <a:pt x="255708" y="2468"/>
                </a:cubicBezTo>
                <a:cubicBezTo>
                  <a:pt x="167866" y="-4940"/>
                  <a:pt x="222635" y="5643"/>
                  <a:pt x="179508" y="16756"/>
                </a:cubicBezTo>
                <a:cubicBezTo>
                  <a:pt x="136381" y="27868"/>
                  <a:pt x="-17871" y="72054"/>
                  <a:pt x="1708" y="72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C636526-C269-422E-A67C-296CD4FDDA6F}"/>
              </a:ext>
            </a:extLst>
          </p:cNvPr>
          <p:cNvSpPr/>
          <p:nvPr/>
        </p:nvSpPr>
        <p:spPr>
          <a:xfrm>
            <a:off x="2726960" y="2682160"/>
            <a:ext cx="283859" cy="92792"/>
          </a:xfrm>
          <a:custGeom>
            <a:avLst/>
            <a:gdLst>
              <a:gd name="connsiteX0" fmla="*/ 365 w 283859"/>
              <a:gd name="connsiteY0" fmla="*/ 92790 h 92792"/>
              <a:gd name="connsiteX1" fmla="*/ 201978 w 283859"/>
              <a:gd name="connsiteY1" fmla="*/ 3890 h 92792"/>
              <a:gd name="connsiteX2" fmla="*/ 282940 w 283859"/>
              <a:gd name="connsiteY2" fmla="*/ 15003 h 92792"/>
              <a:gd name="connsiteX3" fmla="*/ 155940 w 283859"/>
              <a:gd name="connsiteY3" fmla="*/ 7065 h 92792"/>
              <a:gd name="connsiteX4" fmla="*/ 365 w 283859"/>
              <a:gd name="connsiteY4" fmla="*/ 92790 h 9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59" h="92792">
                <a:moveTo>
                  <a:pt x="365" y="92790"/>
                </a:moveTo>
                <a:cubicBezTo>
                  <a:pt x="8038" y="92261"/>
                  <a:pt x="154882" y="16855"/>
                  <a:pt x="201978" y="3890"/>
                </a:cubicBezTo>
                <a:cubicBezTo>
                  <a:pt x="249074" y="-9075"/>
                  <a:pt x="290613" y="14474"/>
                  <a:pt x="282940" y="15003"/>
                </a:cubicBezTo>
                <a:cubicBezTo>
                  <a:pt x="275267" y="15532"/>
                  <a:pt x="204094" y="-3783"/>
                  <a:pt x="155940" y="7065"/>
                </a:cubicBezTo>
                <a:cubicBezTo>
                  <a:pt x="107786" y="17913"/>
                  <a:pt x="-7308" y="93319"/>
                  <a:pt x="365" y="92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94ECC4A2-CFF5-4076-BE75-3BFAD75094ED}"/>
              </a:ext>
            </a:extLst>
          </p:cNvPr>
          <p:cNvSpPr/>
          <p:nvPr/>
        </p:nvSpPr>
        <p:spPr>
          <a:xfrm>
            <a:off x="2690203" y="2659062"/>
            <a:ext cx="276835" cy="151341"/>
          </a:xfrm>
          <a:custGeom>
            <a:avLst/>
            <a:gdLst>
              <a:gd name="connsiteX0" fmla="*/ 276835 w 276835"/>
              <a:gd name="connsiteY0" fmla="*/ 1 h 151341"/>
              <a:gd name="connsiteX1" fmla="*/ 68872 w 276835"/>
              <a:gd name="connsiteY1" fmla="*/ 63501 h 151341"/>
              <a:gd name="connsiteX2" fmla="*/ 2197 w 276835"/>
              <a:gd name="connsiteY2" fmla="*/ 150813 h 151341"/>
              <a:gd name="connsiteX3" fmla="*/ 22835 w 276835"/>
              <a:gd name="connsiteY3" fmla="*/ 98426 h 151341"/>
              <a:gd name="connsiteX4" fmla="*/ 89510 w 276835"/>
              <a:gd name="connsiteY4" fmla="*/ 65088 h 151341"/>
              <a:gd name="connsiteX5" fmla="*/ 276835 w 276835"/>
              <a:gd name="connsiteY5" fmla="*/ 1 h 15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835" h="151341">
                <a:moveTo>
                  <a:pt x="276835" y="1"/>
                </a:moveTo>
                <a:cubicBezTo>
                  <a:pt x="273395" y="-263"/>
                  <a:pt x="114645" y="38366"/>
                  <a:pt x="68872" y="63501"/>
                </a:cubicBezTo>
                <a:cubicBezTo>
                  <a:pt x="23099" y="88636"/>
                  <a:pt x="9870" y="144992"/>
                  <a:pt x="2197" y="150813"/>
                </a:cubicBezTo>
                <a:cubicBezTo>
                  <a:pt x="-5476" y="156634"/>
                  <a:pt x="8283" y="112713"/>
                  <a:pt x="22835" y="98426"/>
                </a:cubicBezTo>
                <a:cubicBezTo>
                  <a:pt x="37387" y="84139"/>
                  <a:pt x="47971" y="79111"/>
                  <a:pt x="89510" y="65088"/>
                </a:cubicBezTo>
                <a:lnTo>
                  <a:pt x="276835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F7E0B850-68C2-4E31-8C1D-6D5F724E33C9}"/>
              </a:ext>
            </a:extLst>
          </p:cNvPr>
          <p:cNvSpPr/>
          <p:nvPr/>
        </p:nvSpPr>
        <p:spPr>
          <a:xfrm>
            <a:off x="2763051" y="2747949"/>
            <a:ext cx="124642" cy="392693"/>
          </a:xfrm>
          <a:custGeom>
            <a:avLst/>
            <a:gdLst>
              <a:gd name="connsiteX0" fmla="*/ 75399 w 124642"/>
              <a:gd name="connsiteY0" fmla="*/ 14 h 392693"/>
              <a:gd name="connsiteX1" fmla="*/ 35712 w 124642"/>
              <a:gd name="connsiteY1" fmla="*/ 76214 h 392693"/>
              <a:gd name="connsiteX2" fmla="*/ 23012 w 124642"/>
              <a:gd name="connsiteY2" fmla="*/ 128601 h 392693"/>
              <a:gd name="connsiteX3" fmla="*/ 38887 w 124642"/>
              <a:gd name="connsiteY3" fmla="*/ 196864 h 392693"/>
              <a:gd name="connsiteX4" fmla="*/ 84924 w 124642"/>
              <a:gd name="connsiteY4" fmla="*/ 341326 h 392693"/>
              <a:gd name="connsiteX5" fmla="*/ 124612 w 124642"/>
              <a:gd name="connsiteY5" fmla="*/ 392126 h 392693"/>
              <a:gd name="connsiteX6" fmla="*/ 78574 w 124642"/>
              <a:gd name="connsiteY6" fmla="*/ 314339 h 392693"/>
              <a:gd name="connsiteX7" fmla="*/ 7137 w 124642"/>
              <a:gd name="connsiteY7" fmla="*/ 142889 h 392693"/>
              <a:gd name="connsiteX8" fmla="*/ 13487 w 124642"/>
              <a:gd name="connsiteY8" fmla="*/ 82564 h 392693"/>
              <a:gd name="connsiteX9" fmla="*/ 75399 w 124642"/>
              <a:gd name="connsiteY9" fmla="*/ 14 h 39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42" h="392693">
                <a:moveTo>
                  <a:pt x="75399" y="14"/>
                </a:moveTo>
                <a:cubicBezTo>
                  <a:pt x="79103" y="-1044"/>
                  <a:pt x="44443" y="54783"/>
                  <a:pt x="35712" y="76214"/>
                </a:cubicBezTo>
                <a:cubicBezTo>
                  <a:pt x="26981" y="97645"/>
                  <a:pt x="22483" y="108493"/>
                  <a:pt x="23012" y="128601"/>
                </a:cubicBezTo>
                <a:cubicBezTo>
                  <a:pt x="23541" y="148709"/>
                  <a:pt x="28568" y="161410"/>
                  <a:pt x="38887" y="196864"/>
                </a:cubicBezTo>
                <a:cubicBezTo>
                  <a:pt x="49206" y="232318"/>
                  <a:pt x="70637" y="308782"/>
                  <a:pt x="84924" y="341326"/>
                </a:cubicBezTo>
                <a:cubicBezTo>
                  <a:pt x="99211" y="373870"/>
                  <a:pt x="125670" y="396624"/>
                  <a:pt x="124612" y="392126"/>
                </a:cubicBezTo>
                <a:cubicBezTo>
                  <a:pt x="123554" y="387628"/>
                  <a:pt x="98153" y="355878"/>
                  <a:pt x="78574" y="314339"/>
                </a:cubicBezTo>
                <a:cubicBezTo>
                  <a:pt x="58995" y="272800"/>
                  <a:pt x="17985" y="181518"/>
                  <a:pt x="7137" y="142889"/>
                </a:cubicBezTo>
                <a:cubicBezTo>
                  <a:pt x="-3711" y="104260"/>
                  <a:pt x="-2653" y="108758"/>
                  <a:pt x="13487" y="82564"/>
                </a:cubicBezTo>
                <a:cubicBezTo>
                  <a:pt x="29626" y="56370"/>
                  <a:pt x="71695" y="1072"/>
                  <a:pt x="7539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F496D5A6-B938-42E4-8251-54F927E4ABF9}"/>
              </a:ext>
            </a:extLst>
          </p:cNvPr>
          <p:cNvSpPr/>
          <p:nvPr/>
        </p:nvSpPr>
        <p:spPr>
          <a:xfrm>
            <a:off x="2641478" y="2807561"/>
            <a:ext cx="157373" cy="361195"/>
          </a:xfrm>
          <a:custGeom>
            <a:avLst/>
            <a:gdLst>
              <a:gd name="connsiteX0" fmla="*/ 122 w 157373"/>
              <a:gd name="connsiteY0" fmla="*/ 727 h 361195"/>
              <a:gd name="connsiteX1" fmla="*/ 42985 w 157373"/>
              <a:gd name="connsiteY1" fmla="*/ 51527 h 361195"/>
              <a:gd name="connsiteX2" fmla="*/ 27110 w 157373"/>
              <a:gd name="connsiteY2" fmla="*/ 159477 h 361195"/>
              <a:gd name="connsiteX3" fmla="*/ 49335 w 157373"/>
              <a:gd name="connsiteY3" fmla="*/ 195989 h 361195"/>
              <a:gd name="connsiteX4" fmla="*/ 109660 w 157373"/>
              <a:gd name="connsiteY4" fmla="*/ 256314 h 361195"/>
              <a:gd name="connsiteX5" fmla="*/ 157285 w 157373"/>
              <a:gd name="connsiteY5" fmla="*/ 361089 h 361195"/>
              <a:gd name="connsiteX6" fmla="*/ 119185 w 157373"/>
              <a:gd name="connsiteY6" fmla="*/ 235677 h 361195"/>
              <a:gd name="connsiteX7" fmla="*/ 39810 w 157373"/>
              <a:gd name="connsiteY7" fmla="*/ 176939 h 361195"/>
              <a:gd name="connsiteX8" fmla="*/ 58860 w 157373"/>
              <a:gd name="connsiteY8" fmla="*/ 32477 h 361195"/>
              <a:gd name="connsiteX9" fmla="*/ 122 w 157373"/>
              <a:gd name="connsiteY9" fmla="*/ 727 h 36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373" h="361195">
                <a:moveTo>
                  <a:pt x="122" y="727"/>
                </a:moveTo>
                <a:cubicBezTo>
                  <a:pt x="-2524" y="3902"/>
                  <a:pt x="38487" y="25069"/>
                  <a:pt x="42985" y="51527"/>
                </a:cubicBezTo>
                <a:cubicBezTo>
                  <a:pt x="47483" y="77985"/>
                  <a:pt x="26052" y="135400"/>
                  <a:pt x="27110" y="159477"/>
                </a:cubicBezTo>
                <a:cubicBezTo>
                  <a:pt x="28168" y="183554"/>
                  <a:pt x="35577" y="179850"/>
                  <a:pt x="49335" y="195989"/>
                </a:cubicBezTo>
                <a:cubicBezTo>
                  <a:pt x="63093" y="212128"/>
                  <a:pt x="91668" y="228797"/>
                  <a:pt x="109660" y="256314"/>
                </a:cubicBezTo>
                <a:cubicBezTo>
                  <a:pt x="127652" y="283831"/>
                  <a:pt x="155698" y="364528"/>
                  <a:pt x="157285" y="361089"/>
                </a:cubicBezTo>
                <a:cubicBezTo>
                  <a:pt x="158872" y="357650"/>
                  <a:pt x="138764" y="266369"/>
                  <a:pt x="119185" y="235677"/>
                </a:cubicBezTo>
                <a:cubicBezTo>
                  <a:pt x="99606" y="204985"/>
                  <a:pt x="49864" y="210806"/>
                  <a:pt x="39810" y="176939"/>
                </a:cubicBezTo>
                <a:cubicBezTo>
                  <a:pt x="29756" y="143072"/>
                  <a:pt x="65475" y="60787"/>
                  <a:pt x="58860" y="32477"/>
                </a:cubicBezTo>
                <a:cubicBezTo>
                  <a:pt x="52245" y="4167"/>
                  <a:pt x="2768" y="-2448"/>
                  <a:pt x="122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86E23050-1F34-435B-B96B-A9D086716213}"/>
              </a:ext>
            </a:extLst>
          </p:cNvPr>
          <p:cNvSpPr/>
          <p:nvPr/>
        </p:nvSpPr>
        <p:spPr>
          <a:xfrm>
            <a:off x="3472556" y="2820394"/>
            <a:ext cx="320062" cy="391942"/>
          </a:xfrm>
          <a:custGeom>
            <a:avLst/>
            <a:gdLst>
              <a:gd name="connsiteX0" fmla="*/ 319982 w 320062"/>
              <a:gd name="connsiteY0" fmla="*/ 594 h 391942"/>
              <a:gd name="connsiteX1" fmla="*/ 267594 w 320062"/>
              <a:gd name="connsiteY1" fmla="*/ 195856 h 391942"/>
              <a:gd name="connsiteX2" fmla="*/ 234257 w 320062"/>
              <a:gd name="connsiteY2" fmla="*/ 265706 h 391942"/>
              <a:gd name="connsiteX3" fmla="*/ 189807 w 320062"/>
              <a:gd name="connsiteY3" fmla="*/ 333969 h 391942"/>
              <a:gd name="connsiteX4" fmla="*/ 13594 w 320062"/>
              <a:gd name="connsiteY4" fmla="*/ 387944 h 391942"/>
              <a:gd name="connsiteX5" fmla="*/ 12007 w 320062"/>
              <a:gd name="connsiteY5" fmla="*/ 387944 h 391942"/>
              <a:gd name="connsiteX6" fmla="*/ 224732 w 320062"/>
              <a:gd name="connsiteY6" fmla="*/ 327619 h 391942"/>
              <a:gd name="connsiteX7" fmla="*/ 254894 w 320062"/>
              <a:gd name="connsiteY7" fmla="*/ 265706 h 391942"/>
              <a:gd name="connsiteX8" fmla="*/ 319982 w 320062"/>
              <a:gd name="connsiteY8" fmla="*/ 594 h 3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62" h="391942">
                <a:moveTo>
                  <a:pt x="319982" y="594"/>
                </a:moveTo>
                <a:cubicBezTo>
                  <a:pt x="322099" y="-11048"/>
                  <a:pt x="281881" y="151671"/>
                  <a:pt x="267594" y="195856"/>
                </a:cubicBezTo>
                <a:cubicBezTo>
                  <a:pt x="253306" y="240041"/>
                  <a:pt x="247221" y="242687"/>
                  <a:pt x="234257" y="265706"/>
                </a:cubicBezTo>
                <a:cubicBezTo>
                  <a:pt x="221293" y="288725"/>
                  <a:pt x="226584" y="313596"/>
                  <a:pt x="189807" y="333969"/>
                </a:cubicBezTo>
                <a:cubicBezTo>
                  <a:pt x="153030" y="354342"/>
                  <a:pt x="43227" y="378948"/>
                  <a:pt x="13594" y="387944"/>
                </a:cubicBezTo>
                <a:cubicBezTo>
                  <a:pt x="-16039" y="396940"/>
                  <a:pt x="12007" y="387944"/>
                  <a:pt x="12007" y="387944"/>
                </a:cubicBezTo>
                <a:cubicBezTo>
                  <a:pt x="47197" y="377890"/>
                  <a:pt x="184251" y="347992"/>
                  <a:pt x="224732" y="327619"/>
                </a:cubicBezTo>
                <a:cubicBezTo>
                  <a:pt x="265213" y="307246"/>
                  <a:pt x="236638" y="321798"/>
                  <a:pt x="254894" y="265706"/>
                </a:cubicBezTo>
                <a:cubicBezTo>
                  <a:pt x="273150" y="209614"/>
                  <a:pt x="317865" y="12236"/>
                  <a:pt x="319982" y="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FC5F3141-A2F1-49D4-9621-39CA3E5671F9}"/>
              </a:ext>
            </a:extLst>
          </p:cNvPr>
          <p:cNvSpPr/>
          <p:nvPr/>
        </p:nvSpPr>
        <p:spPr>
          <a:xfrm>
            <a:off x="2858078" y="3145953"/>
            <a:ext cx="641177" cy="83235"/>
          </a:xfrm>
          <a:custGeom>
            <a:avLst/>
            <a:gdLst>
              <a:gd name="connsiteX0" fmla="*/ 4185 w 641177"/>
              <a:gd name="connsiteY0" fmla="*/ 472 h 83235"/>
              <a:gd name="connsiteX1" fmla="*/ 74035 w 641177"/>
              <a:gd name="connsiteY1" fmla="*/ 17935 h 83235"/>
              <a:gd name="connsiteX2" fmla="*/ 181985 w 641177"/>
              <a:gd name="connsiteY2" fmla="*/ 56035 h 83235"/>
              <a:gd name="connsiteX3" fmla="*/ 416935 w 641177"/>
              <a:gd name="connsiteY3" fmla="*/ 83022 h 83235"/>
              <a:gd name="connsiteX4" fmla="*/ 640772 w 641177"/>
              <a:gd name="connsiteY4" fmla="*/ 68735 h 83235"/>
              <a:gd name="connsiteX5" fmla="*/ 464560 w 641177"/>
              <a:gd name="connsiteY5" fmla="*/ 70322 h 83235"/>
              <a:gd name="connsiteX6" fmla="*/ 197860 w 641177"/>
              <a:gd name="connsiteY6" fmla="*/ 35397 h 83235"/>
              <a:gd name="connsiteX7" fmla="*/ 4185 w 641177"/>
              <a:gd name="connsiteY7" fmla="*/ 472 h 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177" h="83235">
                <a:moveTo>
                  <a:pt x="4185" y="472"/>
                </a:moveTo>
                <a:cubicBezTo>
                  <a:pt x="-16452" y="-2438"/>
                  <a:pt x="44402" y="8675"/>
                  <a:pt x="74035" y="17935"/>
                </a:cubicBezTo>
                <a:cubicBezTo>
                  <a:pt x="103668" y="27196"/>
                  <a:pt x="124835" y="45187"/>
                  <a:pt x="181985" y="56035"/>
                </a:cubicBezTo>
                <a:cubicBezTo>
                  <a:pt x="239135" y="66883"/>
                  <a:pt x="340471" y="80905"/>
                  <a:pt x="416935" y="83022"/>
                </a:cubicBezTo>
                <a:cubicBezTo>
                  <a:pt x="493400" y="85139"/>
                  <a:pt x="632835" y="70852"/>
                  <a:pt x="640772" y="68735"/>
                </a:cubicBezTo>
                <a:cubicBezTo>
                  <a:pt x="648709" y="66618"/>
                  <a:pt x="538379" y="75878"/>
                  <a:pt x="464560" y="70322"/>
                </a:cubicBezTo>
                <a:cubicBezTo>
                  <a:pt x="390741" y="64766"/>
                  <a:pt x="273795" y="49155"/>
                  <a:pt x="197860" y="35397"/>
                </a:cubicBezTo>
                <a:lnTo>
                  <a:pt x="4185" y="4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84840DB6-3F60-4EE2-A8F6-BDAFADBF3A3D}"/>
              </a:ext>
            </a:extLst>
          </p:cNvPr>
          <p:cNvSpPr/>
          <p:nvPr/>
        </p:nvSpPr>
        <p:spPr>
          <a:xfrm>
            <a:off x="2881308" y="3157362"/>
            <a:ext cx="468320" cy="78082"/>
          </a:xfrm>
          <a:custGeom>
            <a:avLst/>
            <a:gdLst>
              <a:gd name="connsiteX0" fmla="*/ 5 w 468320"/>
              <a:gd name="connsiteY0" fmla="*/ 176 h 78082"/>
              <a:gd name="connsiteX1" fmla="*/ 136530 w 468320"/>
              <a:gd name="connsiteY1" fmla="*/ 50976 h 78082"/>
              <a:gd name="connsiteX2" fmla="*/ 268292 w 468320"/>
              <a:gd name="connsiteY2" fmla="*/ 76376 h 78082"/>
              <a:gd name="connsiteX3" fmla="*/ 468317 w 468320"/>
              <a:gd name="connsiteY3" fmla="*/ 73201 h 78082"/>
              <a:gd name="connsiteX4" fmla="*/ 273055 w 468320"/>
              <a:gd name="connsiteY4" fmla="*/ 52563 h 78082"/>
              <a:gd name="connsiteX5" fmla="*/ 141292 w 468320"/>
              <a:gd name="connsiteY5" fmla="*/ 35101 h 78082"/>
              <a:gd name="connsiteX6" fmla="*/ 5 w 468320"/>
              <a:gd name="connsiteY6" fmla="*/ 176 h 7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320" h="78082">
                <a:moveTo>
                  <a:pt x="5" y="176"/>
                </a:moveTo>
                <a:cubicBezTo>
                  <a:pt x="-789" y="2822"/>
                  <a:pt x="91816" y="38276"/>
                  <a:pt x="136530" y="50976"/>
                </a:cubicBezTo>
                <a:cubicBezTo>
                  <a:pt x="181245" y="63676"/>
                  <a:pt x="212994" y="72672"/>
                  <a:pt x="268292" y="76376"/>
                </a:cubicBezTo>
                <a:cubicBezTo>
                  <a:pt x="323590" y="80080"/>
                  <a:pt x="467523" y="77170"/>
                  <a:pt x="468317" y="73201"/>
                </a:cubicBezTo>
                <a:cubicBezTo>
                  <a:pt x="469111" y="69232"/>
                  <a:pt x="327559" y="58913"/>
                  <a:pt x="273055" y="52563"/>
                </a:cubicBezTo>
                <a:cubicBezTo>
                  <a:pt x="218551" y="46213"/>
                  <a:pt x="191298" y="44890"/>
                  <a:pt x="141292" y="35101"/>
                </a:cubicBezTo>
                <a:cubicBezTo>
                  <a:pt x="91286" y="25312"/>
                  <a:pt x="799" y="-2470"/>
                  <a:pt x="5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551F84D8-AE8D-4AB8-AB0C-D22D3997DBE3}"/>
              </a:ext>
            </a:extLst>
          </p:cNvPr>
          <p:cNvSpPr/>
          <p:nvPr/>
        </p:nvSpPr>
        <p:spPr>
          <a:xfrm>
            <a:off x="3197846" y="2869869"/>
            <a:ext cx="630264" cy="412655"/>
          </a:xfrm>
          <a:custGeom>
            <a:avLst/>
            <a:gdLst>
              <a:gd name="connsiteX0" fmla="*/ 629617 w 630264"/>
              <a:gd name="connsiteY0" fmla="*/ 331 h 412655"/>
              <a:gd name="connsiteX1" fmla="*/ 564529 w 630264"/>
              <a:gd name="connsiteY1" fmla="*/ 217819 h 412655"/>
              <a:gd name="connsiteX2" fmla="*/ 520079 w 630264"/>
              <a:gd name="connsiteY2" fmla="*/ 300369 h 412655"/>
              <a:gd name="connsiteX3" fmla="*/ 445467 w 630264"/>
              <a:gd name="connsiteY3" fmla="*/ 347994 h 412655"/>
              <a:gd name="connsiteX4" fmla="*/ 254967 w 630264"/>
              <a:gd name="connsiteY4" fmla="*/ 390856 h 412655"/>
              <a:gd name="connsiteX5" fmla="*/ 2554 w 630264"/>
              <a:gd name="connsiteY5" fmla="*/ 411494 h 412655"/>
              <a:gd name="connsiteX6" fmla="*/ 421654 w 630264"/>
              <a:gd name="connsiteY6" fmla="*/ 357519 h 412655"/>
              <a:gd name="connsiteX7" fmla="*/ 464517 w 630264"/>
              <a:gd name="connsiteY7" fmla="*/ 327356 h 412655"/>
              <a:gd name="connsiteX8" fmla="*/ 521667 w 630264"/>
              <a:gd name="connsiteY8" fmla="*/ 271794 h 412655"/>
              <a:gd name="connsiteX9" fmla="*/ 629617 w 630264"/>
              <a:gd name="connsiteY9" fmla="*/ 331 h 4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264" h="412655">
                <a:moveTo>
                  <a:pt x="629617" y="331"/>
                </a:moveTo>
                <a:cubicBezTo>
                  <a:pt x="636761" y="-8665"/>
                  <a:pt x="582785" y="167813"/>
                  <a:pt x="564529" y="217819"/>
                </a:cubicBezTo>
                <a:cubicBezTo>
                  <a:pt x="546273" y="267825"/>
                  <a:pt x="539923" y="278673"/>
                  <a:pt x="520079" y="300369"/>
                </a:cubicBezTo>
                <a:cubicBezTo>
                  <a:pt x="500235" y="322065"/>
                  <a:pt x="489652" y="332913"/>
                  <a:pt x="445467" y="347994"/>
                </a:cubicBezTo>
                <a:cubicBezTo>
                  <a:pt x="401282" y="363075"/>
                  <a:pt x="328786" y="380273"/>
                  <a:pt x="254967" y="390856"/>
                </a:cubicBezTo>
                <a:cubicBezTo>
                  <a:pt x="181148" y="401439"/>
                  <a:pt x="-25227" y="417050"/>
                  <a:pt x="2554" y="411494"/>
                </a:cubicBezTo>
                <a:cubicBezTo>
                  <a:pt x="30335" y="405938"/>
                  <a:pt x="344660" y="371542"/>
                  <a:pt x="421654" y="357519"/>
                </a:cubicBezTo>
                <a:cubicBezTo>
                  <a:pt x="498648" y="343496"/>
                  <a:pt x="447848" y="341643"/>
                  <a:pt x="464517" y="327356"/>
                </a:cubicBezTo>
                <a:cubicBezTo>
                  <a:pt x="481186" y="313069"/>
                  <a:pt x="494415" y="323388"/>
                  <a:pt x="521667" y="271794"/>
                </a:cubicBezTo>
                <a:cubicBezTo>
                  <a:pt x="548919" y="220200"/>
                  <a:pt x="622473" y="9327"/>
                  <a:pt x="629617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41629D2A-6489-47B0-9708-2B7B91647145}"/>
              </a:ext>
            </a:extLst>
          </p:cNvPr>
          <p:cNvSpPr/>
          <p:nvPr/>
        </p:nvSpPr>
        <p:spPr>
          <a:xfrm>
            <a:off x="2814565" y="3160709"/>
            <a:ext cx="444617" cy="132678"/>
          </a:xfrm>
          <a:custGeom>
            <a:avLst/>
            <a:gdLst>
              <a:gd name="connsiteX0" fmla="*/ 73 w 444617"/>
              <a:gd name="connsiteY0" fmla="*/ 4 h 132678"/>
              <a:gd name="connsiteX1" fmla="*/ 149298 w 444617"/>
              <a:gd name="connsiteY1" fmla="*/ 65091 h 132678"/>
              <a:gd name="connsiteX2" fmla="*/ 314398 w 444617"/>
              <a:gd name="connsiteY2" fmla="*/ 117479 h 132678"/>
              <a:gd name="connsiteX3" fmla="*/ 444573 w 444617"/>
              <a:gd name="connsiteY3" fmla="*/ 131766 h 132678"/>
              <a:gd name="connsiteX4" fmla="*/ 327098 w 444617"/>
              <a:gd name="connsiteY4" fmla="*/ 96841 h 132678"/>
              <a:gd name="connsiteX5" fmla="*/ 168348 w 444617"/>
              <a:gd name="connsiteY5" fmla="*/ 61916 h 132678"/>
              <a:gd name="connsiteX6" fmla="*/ 73 w 444617"/>
              <a:gd name="connsiteY6" fmla="*/ 4 h 13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17" h="132678">
                <a:moveTo>
                  <a:pt x="73" y="4"/>
                </a:moveTo>
                <a:cubicBezTo>
                  <a:pt x="-3102" y="533"/>
                  <a:pt x="96911" y="45512"/>
                  <a:pt x="149298" y="65091"/>
                </a:cubicBezTo>
                <a:cubicBezTo>
                  <a:pt x="201686" y="84670"/>
                  <a:pt x="265186" y="106367"/>
                  <a:pt x="314398" y="117479"/>
                </a:cubicBezTo>
                <a:cubicBezTo>
                  <a:pt x="363610" y="128591"/>
                  <a:pt x="442456" y="135206"/>
                  <a:pt x="444573" y="131766"/>
                </a:cubicBezTo>
                <a:cubicBezTo>
                  <a:pt x="446690" y="128326"/>
                  <a:pt x="373135" y="108483"/>
                  <a:pt x="327098" y="96841"/>
                </a:cubicBezTo>
                <a:cubicBezTo>
                  <a:pt x="281061" y="85199"/>
                  <a:pt x="222588" y="76733"/>
                  <a:pt x="168348" y="61916"/>
                </a:cubicBezTo>
                <a:cubicBezTo>
                  <a:pt x="114108" y="47099"/>
                  <a:pt x="3248" y="-525"/>
                  <a:pt x="7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9AA3FD1-4AFE-48E9-B1CF-EAAF9C0EC873}"/>
              </a:ext>
            </a:extLst>
          </p:cNvPr>
          <p:cNvSpPr/>
          <p:nvPr/>
        </p:nvSpPr>
        <p:spPr>
          <a:xfrm>
            <a:off x="2714926" y="2756969"/>
            <a:ext cx="131942" cy="106883"/>
          </a:xfrm>
          <a:custGeom>
            <a:avLst/>
            <a:gdLst>
              <a:gd name="connsiteX0" fmla="*/ 131462 w 131942"/>
              <a:gd name="connsiteY0" fmla="*/ 10044 h 106883"/>
              <a:gd name="connsiteX1" fmla="*/ 53674 w 131942"/>
              <a:gd name="connsiteY1" fmla="*/ 3694 h 106883"/>
              <a:gd name="connsiteX2" fmla="*/ 37799 w 131942"/>
              <a:gd name="connsiteY2" fmla="*/ 67194 h 106883"/>
              <a:gd name="connsiteX3" fmla="*/ 53674 w 131942"/>
              <a:gd name="connsiteY3" fmla="*/ 106881 h 106883"/>
              <a:gd name="connsiteX4" fmla="*/ 12399 w 131942"/>
              <a:gd name="connsiteY4" fmla="*/ 65606 h 106883"/>
              <a:gd name="connsiteX5" fmla="*/ 12399 w 131942"/>
              <a:gd name="connsiteY5" fmla="*/ 30681 h 106883"/>
              <a:gd name="connsiteX6" fmla="*/ 131462 w 131942"/>
              <a:gd name="connsiteY6" fmla="*/ 10044 h 10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2" h="106883">
                <a:moveTo>
                  <a:pt x="131462" y="10044"/>
                </a:moveTo>
                <a:cubicBezTo>
                  <a:pt x="138341" y="5546"/>
                  <a:pt x="69284" y="-5831"/>
                  <a:pt x="53674" y="3694"/>
                </a:cubicBezTo>
                <a:cubicBezTo>
                  <a:pt x="38064" y="13219"/>
                  <a:pt x="37799" y="49996"/>
                  <a:pt x="37799" y="67194"/>
                </a:cubicBezTo>
                <a:cubicBezTo>
                  <a:pt x="37799" y="84392"/>
                  <a:pt x="57907" y="107146"/>
                  <a:pt x="53674" y="106881"/>
                </a:cubicBezTo>
                <a:cubicBezTo>
                  <a:pt x="49441" y="106616"/>
                  <a:pt x="19278" y="78306"/>
                  <a:pt x="12399" y="65606"/>
                </a:cubicBezTo>
                <a:cubicBezTo>
                  <a:pt x="5520" y="52906"/>
                  <a:pt x="-11678" y="41529"/>
                  <a:pt x="12399" y="30681"/>
                </a:cubicBezTo>
                <a:cubicBezTo>
                  <a:pt x="36476" y="19833"/>
                  <a:pt x="124583" y="14542"/>
                  <a:pt x="131462" y="10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ED3757FD-D016-499E-A6C0-4245C53C4F12}"/>
              </a:ext>
            </a:extLst>
          </p:cNvPr>
          <p:cNvSpPr/>
          <p:nvPr/>
        </p:nvSpPr>
        <p:spPr>
          <a:xfrm>
            <a:off x="2985504" y="1435936"/>
            <a:ext cx="637633" cy="1187916"/>
          </a:xfrm>
          <a:custGeom>
            <a:avLst/>
            <a:gdLst>
              <a:gd name="connsiteX0" fmla="*/ 636113 w 637633"/>
              <a:gd name="connsiteY0" fmla="*/ 3397 h 1187916"/>
              <a:gd name="connsiteX1" fmla="*/ 418096 w 637633"/>
              <a:gd name="connsiteY1" fmla="*/ 223531 h 1187916"/>
              <a:gd name="connsiteX2" fmla="*/ 240296 w 637633"/>
              <a:gd name="connsiteY2" fmla="*/ 471181 h 1187916"/>
              <a:gd name="connsiteX3" fmla="*/ 94246 w 637633"/>
              <a:gd name="connsiteY3" fmla="*/ 820431 h 1187916"/>
              <a:gd name="connsiteX4" fmla="*/ 15929 w 637633"/>
              <a:gd name="connsiteY4" fmla="*/ 1178147 h 1187916"/>
              <a:gd name="connsiteX5" fmla="*/ 22279 w 637633"/>
              <a:gd name="connsiteY5" fmla="*/ 1036331 h 1187916"/>
              <a:gd name="connsiteX6" fmla="*/ 244529 w 637633"/>
              <a:gd name="connsiteY6" fmla="*/ 513514 h 1187916"/>
              <a:gd name="connsiteX7" fmla="*/ 301679 w 637633"/>
              <a:gd name="connsiteY7" fmla="*/ 401331 h 1187916"/>
              <a:gd name="connsiteX8" fmla="*/ 636113 w 637633"/>
              <a:gd name="connsiteY8" fmla="*/ 3397 h 118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33" h="1187916">
                <a:moveTo>
                  <a:pt x="636113" y="3397"/>
                </a:moveTo>
                <a:cubicBezTo>
                  <a:pt x="655516" y="-26236"/>
                  <a:pt x="484065" y="145567"/>
                  <a:pt x="418096" y="223531"/>
                </a:cubicBezTo>
                <a:cubicBezTo>
                  <a:pt x="352127" y="301495"/>
                  <a:pt x="294271" y="371698"/>
                  <a:pt x="240296" y="471181"/>
                </a:cubicBezTo>
                <a:cubicBezTo>
                  <a:pt x="186321" y="570664"/>
                  <a:pt x="131640" y="702603"/>
                  <a:pt x="94246" y="820431"/>
                </a:cubicBezTo>
                <a:cubicBezTo>
                  <a:pt x="56852" y="938259"/>
                  <a:pt x="27923" y="1142164"/>
                  <a:pt x="15929" y="1178147"/>
                </a:cubicBezTo>
                <a:cubicBezTo>
                  <a:pt x="3935" y="1214130"/>
                  <a:pt x="-15821" y="1147103"/>
                  <a:pt x="22279" y="1036331"/>
                </a:cubicBezTo>
                <a:cubicBezTo>
                  <a:pt x="60379" y="925559"/>
                  <a:pt x="197962" y="619347"/>
                  <a:pt x="244529" y="513514"/>
                </a:cubicBezTo>
                <a:cubicBezTo>
                  <a:pt x="291096" y="407681"/>
                  <a:pt x="239237" y="488820"/>
                  <a:pt x="301679" y="401331"/>
                </a:cubicBezTo>
                <a:cubicBezTo>
                  <a:pt x="364121" y="313842"/>
                  <a:pt x="616710" y="33030"/>
                  <a:pt x="636113" y="3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11483BD8-11DB-424F-99DA-25D27B0CF1FF}"/>
              </a:ext>
            </a:extLst>
          </p:cNvPr>
          <p:cNvSpPr/>
          <p:nvPr/>
        </p:nvSpPr>
        <p:spPr>
          <a:xfrm>
            <a:off x="2920266" y="2719124"/>
            <a:ext cx="122820" cy="953022"/>
          </a:xfrm>
          <a:custGeom>
            <a:avLst/>
            <a:gdLst>
              <a:gd name="connsiteX0" fmla="*/ 115034 w 122820"/>
              <a:gd name="connsiteY0" fmla="*/ 1851 h 953022"/>
              <a:gd name="connsiteX1" fmla="*/ 102334 w 122820"/>
              <a:gd name="connsiteY1" fmla="*/ 227276 h 953022"/>
              <a:gd name="connsiteX2" fmla="*/ 51534 w 122820"/>
              <a:gd name="connsiteY2" fmla="*/ 401901 h 953022"/>
              <a:gd name="connsiteX3" fmla="*/ 76934 w 122820"/>
              <a:gd name="connsiteY3" fmla="*/ 938476 h 953022"/>
              <a:gd name="connsiteX4" fmla="*/ 64234 w 122820"/>
              <a:gd name="connsiteY4" fmla="*/ 770201 h 953022"/>
              <a:gd name="connsiteX5" fmla="*/ 734 w 122820"/>
              <a:gd name="connsiteY5" fmla="*/ 446351 h 953022"/>
              <a:gd name="connsiteX6" fmla="*/ 111859 w 122820"/>
              <a:gd name="connsiteY6" fmla="*/ 138376 h 953022"/>
              <a:gd name="connsiteX7" fmla="*/ 115034 w 122820"/>
              <a:gd name="connsiteY7" fmla="*/ 1851 h 95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20" h="953022">
                <a:moveTo>
                  <a:pt x="115034" y="1851"/>
                </a:moveTo>
                <a:cubicBezTo>
                  <a:pt x="113447" y="16668"/>
                  <a:pt x="112917" y="160601"/>
                  <a:pt x="102334" y="227276"/>
                </a:cubicBezTo>
                <a:cubicBezTo>
                  <a:pt x="91751" y="293951"/>
                  <a:pt x="55767" y="283368"/>
                  <a:pt x="51534" y="401901"/>
                </a:cubicBezTo>
                <a:cubicBezTo>
                  <a:pt x="47301" y="520434"/>
                  <a:pt x="74817" y="877093"/>
                  <a:pt x="76934" y="938476"/>
                </a:cubicBezTo>
                <a:cubicBezTo>
                  <a:pt x="79051" y="999859"/>
                  <a:pt x="76934" y="852222"/>
                  <a:pt x="64234" y="770201"/>
                </a:cubicBezTo>
                <a:cubicBezTo>
                  <a:pt x="51534" y="688180"/>
                  <a:pt x="-7204" y="551655"/>
                  <a:pt x="734" y="446351"/>
                </a:cubicBezTo>
                <a:cubicBezTo>
                  <a:pt x="8671" y="341047"/>
                  <a:pt x="90163" y="212989"/>
                  <a:pt x="111859" y="138376"/>
                </a:cubicBezTo>
                <a:cubicBezTo>
                  <a:pt x="133555" y="63764"/>
                  <a:pt x="116621" y="-12966"/>
                  <a:pt x="115034" y="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2586BFDB-1C13-438E-9FBB-F798980C7776}"/>
              </a:ext>
            </a:extLst>
          </p:cNvPr>
          <p:cNvSpPr/>
          <p:nvPr/>
        </p:nvSpPr>
        <p:spPr>
          <a:xfrm>
            <a:off x="2987955" y="3489712"/>
            <a:ext cx="310902" cy="1208364"/>
          </a:xfrm>
          <a:custGeom>
            <a:avLst/>
            <a:gdLst>
              <a:gd name="connsiteX0" fmla="*/ 28295 w 310902"/>
              <a:gd name="connsiteY0" fmla="*/ 9138 h 1208364"/>
              <a:gd name="connsiteX1" fmla="*/ 50520 w 310902"/>
              <a:gd name="connsiteY1" fmla="*/ 244088 h 1208364"/>
              <a:gd name="connsiteX2" fmla="*/ 34645 w 310902"/>
              <a:gd name="connsiteY2" fmla="*/ 399663 h 1208364"/>
              <a:gd name="connsiteX3" fmla="*/ 56870 w 310902"/>
              <a:gd name="connsiteY3" fmla="*/ 656838 h 1208364"/>
              <a:gd name="connsiteX4" fmla="*/ 298170 w 310902"/>
              <a:gd name="connsiteY4" fmla="*/ 1187063 h 1208364"/>
              <a:gd name="connsiteX5" fmla="*/ 256895 w 310902"/>
              <a:gd name="connsiteY5" fmla="*/ 1075938 h 1208364"/>
              <a:gd name="connsiteX6" fmla="*/ 82270 w 310902"/>
              <a:gd name="connsiteY6" fmla="*/ 815588 h 1208364"/>
              <a:gd name="connsiteX7" fmla="*/ 2895 w 310902"/>
              <a:gd name="connsiteY7" fmla="*/ 586988 h 1208364"/>
              <a:gd name="connsiteX8" fmla="*/ 28295 w 310902"/>
              <a:gd name="connsiteY8" fmla="*/ 9138 h 120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902" h="1208364">
                <a:moveTo>
                  <a:pt x="28295" y="9138"/>
                </a:moveTo>
                <a:cubicBezTo>
                  <a:pt x="36232" y="-48012"/>
                  <a:pt x="49462" y="179001"/>
                  <a:pt x="50520" y="244088"/>
                </a:cubicBezTo>
                <a:cubicBezTo>
                  <a:pt x="51578" y="309175"/>
                  <a:pt x="33587" y="330871"/>
                  <a:pt x="34645" y="399663"/>
                </a:cubicBezTo>
                <a:cubicBezTo>
                  <a:pt x="35703" y="468455"/>
                  <a:pt x="12949" y="525605"/>
                  <a:pt x="56870" y="656838"/>
                </a:cubicBezTo>
                <a:cubicBezTo>
                  <a:pt x="100791" y="788071"/>
                  <a:pt x="264833" y="1117213"/>
                  <a:pt x="298170" y="1187063"/>
                </a:cubicBezTo>
                <a:cubicBezTo>
                  <a:pt x="331507" y="1256913"/>
                  <a:pt x="292878" y="1137851"/>
                  <a:pt x="256895" y="1075938"/>
                </a:cubicBezTo>
                <a:cubicBezTo>
                  <a:pt x="220912" y="1014026"/>
                  <a:pt x="124603" y="897080"/>
                  <a:pt x="82270" y="815588"/>
                </a:cubicBezTo>
                <a:cubicBezTo>
                  <a:pt x="39937" y="734096"/>
                  <a:pt x="15066" y="720867"/>
                  <a:pt x="2895" y="586988"/>
                </a:cubicBezTo>
                <a:cubicBezTo>
                  <a:pt x="-9276" y="453109"/>
                  <a:pt x="20358" y="66288"/>
                  <a:pt x="28295" y="9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BE6D8459-E905-4ED1-9FED-254332F73A07}"/>
              </a:ext>
            </a:extLst>
          </p:cNvPr>
          <p:cNvSpPr/>
          <p:nvPr/>
        </p:nvSpPr>
        <p:spPr>
          <a:xfrm>
            <a:off x="3292350" y="4565572"/>
            <a:ext cx="1497492" cy="372387"/>
          </a:xfrm>
          <a:custGeom>
            <a:avLst/>
            <a:gdLst>
              <a:gd name="connsiteX0" fmla="*/ 125 w 1497492"/>
              <a:gd name="connsiteY0" fmla="*/ 78 h 372387"/>
              <a:gd name="connsiteX1" fmla="*/ 562100 w 1497492"/>
              <a:gd name="connsiteY1" fmla="*/ 342978 h 372387"/>
              <a:gd name="connsiteX2" fmla="*/ 885950 w 1497492"/>
              <a:gd name="connsiteY2" fmla="*/ 349328 h 372387"/>
              <a:gd name="connsiteX3" fmla="*/ 1495550 w 1497492"/>
              <a:gd name="connsiteY3" fmla="*/ 301703 h 372387"/>
              <a:gd name="connsiteX4" fmla="*/ 1066925 w 1497492"/>
              <a:gd name="connsiteY4" fmla="*/ 317578 h 372387"/>
              <a:gd name="connsiteX5" fmla="*/ 717675 w 1497492"/>
              <a:gd name="connsiteY5" fmla="*/ 323928 h 372387"/>
              <a:gd name="connsiteX6" fmla="*/ 612900 w 1497492"/>
              <a:gd name="connsiteY6" fmla="*/ 311228 h 372387"/>
              <a:gd name="connsiteX7" fmla="*/ 125 w 1497492"/>
              <a:gd name="connsiteY7" fmla="*/ 78 h 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7492" h="372387">
                <a:moveTo>
                  <a:pt x="125" y="78"/>
                </a:moveTo>
                <a:cubicBezTo>
                  <a:pt x="-8342" y="5370"/>
                  <a:pt x="414463" y="284770"/>
                  <a:pt x="562100" y="342978"/>
                </a:cubicBezTo>
                <a:cubicBezTo>
                  <a:pt x="709737" y="401186"/>
                  <a:pt x="730375" y="356207"/>
                  <a:pt x="885950" y="349328"/>
                </a:cubicBezTo>
                <a:cubicBezTo>
                  <a:pt x="1041525" y="342449"/>
                  <a:pt x="1465388" y="306995"/>
                  <a:pt x="1495550" y="301703"/>
                </a:cubicBezTo>
                <a:cubicBezTo>
                  <a:pt x="1525712" y="296411"/>
                  <a:pt x="1196571" y="313874"/>
                  <a:pt x="1066925" y="317578"/>
                </a:cubicBezTo>
                <a:cubicBezTo>
                  <a:pt x="937279" y="321282"/>
                  <a:pt x="793346" y="324986"/>
                  <a:pt x="717675" y="323928"/>
                </a:cubicBezTo>
                <a:cubicBezTo>
                  <a:pt x="642004" y="322870"/>
                  <a:pt x="734079" y="363615"/>
                  <a:pt x="612900" y="311228"/>
                </a:cubicBezTo>
                <a:cubicBezTo>
                  <a:pt x="491721" y="258841"/>
                  <a:pt x="8592" y="-5214"/>
                  <a:pt x="12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B249FAF2-2540-41AB-974B-A4346F9674B6}"/>
              </a:ext>
            </a:extLst>
          </p:cNvPr>
          <p:cNvSpPr/>
          <p:nvPr/>
        </p:nvSpPr>
        <p:spPr>
          <a:xfrm>
            <a:off x="5041668" y="3889333"/>
            <a:ext cx="318186" cy="733546"/>
          </a:xfrm>
          <a:custGeom>
            <a:avLst/>
            <a:gdLst>
              <a:gd name="connsiteX0" fmla="*/ 317732 w 318186"/>
              <a:gd name="connsiteY0" fmla="*/ 42 h 733546"/>
              <a:gd name="connsiteX1" fmla="*/ 209782 w 318186"/>
              <a:gd name="connsiteY1" fmla="*/ 431842 h 733546"/>
              <a:gd name="connsiteX2" fmla="*/ 232 w 318186"/>
              <a:gd name="connsiteY2" fmla="*/ 733467 h 733546"/>
              <a:gd name="connsiteX3" fmla="*/ 171682 w 318186"/>
              <a:gd name="connsiteY3" fmla="*/ 457242 h 733546"/>
              <a:gd name="connsiteX4" fmla="*/ 317732 w 318186"/>
              <a:gd name="connsiteY4" fmla="*/ 42 h 73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186" h="733546">
                <a:moveTo>
                  <a:pt x="317732" y="42"/>
                </a:moveTo>
                <a:cubicBezTo>
                  <a:pt x="324082" y="-4191"/>
                  <a:pt x="262699" y="309605"/>
                  <a:pt x="209782" y="431842"/>
                </a:cubicBezTo>
                <a:cubicBezTo>
                  <a:pt x="156865" y="554079"/>
                  <a:pt x="6582" y="729234"/>
                  <a:pt x="232" y="733467"/>
                </a:cubicBezTo>
                <a:cubicBezTo>
                  <a:pt x="-6118" y="737700"/>
                  <a:pt x="119295" y="572071"/>
                  <a:pt x="171682" y="457242"/>
                </a:cubicBezTo>
                <a:cubicBezTo>
                  <a:pt x="224069" y="342413"/>
                  <a:pt x="311382" y="4275"/>
                  <a:pt x="31773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0E14C2D7-C120-47A5-96EB-8531A7ED5729}"/>
              </a:ext>
            </a:extLst>
          </p:cNvPr>
          <p:cNvSpPr/>
          <p:nvPr/>
        </p:nvSpPr>
        <p:spPr>
          <a:xfrm>
            <a:off x="5184942" y="3831976"/>
            <a:ext cx="469892" cy="865757"/>
          </a:xfrm>
          <a:custGeom>
            <a:avLst/>
            <a:gdLst>
              <a:gd name="connsiteX0" fmla="*/ 469733 w 469892"/>
              <a:gd name="connsiteY0" fmla="*/ 249 h 865757"/>
              <a:gd name="connsiteX1" fmla="*/ 323683 w 469892"/>
              <a:gd name="connsiteY1" fmla="*/ 311399 h 865757"/>
              <a:gd name="connsiteX2" fmla="*/ 330033 w 469892"/>
              <a:gd name="connsiteY2" fmla="*/ 463799 h 865757"/>
              <a:gd name="connsiteX3" fmla="*/ 114133 w 469892"/>
              <a:gd name="connsiteY3" fmla="*/ 790824 h 865757"/>
              <a:gd name="connsiteX4" fmla="*/ 6183 w 469892"/>
              <a:gd name="connsiteY4" fmla="*/ 841624 h 865757"/>
              <a:gd name="connsiteX5" fmla="*/ 291933 w 469892"/>
              <a:gd name="connsiteY5" fmla="*/ 476499 h 865757"/>
              <a:gd name="connsiteX6" fmla="*/ 279233 w 469892"/>
              <a:gd name="connsiteY6" fmla="*/ 378074 h 865757"/>
              <a:gd name="connsiteX7" fmla="*/ 291933 w 469892"/>
              <a:gd name="connsiteY7" fmla="*/ 260599 h 865757"/>
              <a:gd name="connsiteX8" fmla="*/ 469733 w 469892"/>
              <a:gd name="connsiteY8" fmla="*/ 249 h 86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892" h="865757">
                <a:moveTo>
                  <a:pt x="469733" y="249"/>
                </a:moveTo>
                <a:cubicBezTo>
                  <a:pt x="475025" y="8716"/>
                  <a:pt x="346966" y="234141"/>
                  <a:pt x="323683" y="311399"/>
                </a:cubicBezTo>
                <a:cubicBezTo>
                  <a:pt x="300400" y="388657"/>
                  <a:pt x="364958" y="383895"/>
                  <a:pt x="330033" y="463799"/>
                </a:cubicBezTo>
                <a:cubicBezTo>
                  <a:pt x="295108" y="543703"/>
                  <a:pt x="168108" y="727853"/>
                  <a:pt x="114133" y="790824"/>
                </a:cubicBezTo>
                <a:cubicBezTo>
                  <a:pt x="60158" y="853795"/>
                  <a:pt x="-23450" y="894011"/>
                  <a:pt x="6183" y="841624"/>
                </a:cubicBezTo>
                <a:cubicBezTo>
                  <a:pt x="35816" y="789237"/>
                  <a:pt x="246425" y="553757"/>
                  <a:pt x="291933" y="476499"/>
                </a:cubicBezTo>
                <a:cubicBezTo>
                  <a:pt x="337441" y="399241"/>
                  <a:pt x="279233" y="414057"/>
                  <a:pt x="279233" y="378074"/>
                </a:cubicBezTo>
                <a:cubicBezTo>
                  <a:pt x="279233" y="342091"/>
                  <a:pt x="261771" y="320395"/>
                  <a:pt x="291933" y="260599"/>
                </a:cubicBezTo>
                <a:cubicBezTo>
                  <a:pt x="322095" y="200803"/>
                  <a:pt x="464441" y="-8218"/>
                  <a:pt x="469733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C8643598-3F88-4C7B-96A1-4B6B41507619}"/>
              </a:ext>
            </a:extLst>
          </p:cNvPr>
          <p:cNvSpPr/>
          <p:nvPr/>
        </p:nvSpPr>
        <p:spPr>
          <a:xfrm>
            <a:off x="5691717" y="2994971"/>
            <a:ext cx="334695" cy="251207"/>
          </a:xfrm>
          <a:custGeom>
            <a:avLst/>
            <a:gdLst>
              <a:gd name="connsiteX0" fmla="*/ 0 w 334695"/>
              <a:gd name="connsiteY0" fmla="*/ 232946 h 251207"/>
              <a:gd name="connsiteX1" fmla="*/ 258233 w 334695"/>
              <a:gd name="connsiteY1" fmla="*/ 12812 h 251207"/>
              <a:gd name="connsiteX2" fmla="*/ 319616 w 334695"/>
              <a:gd name="connsiteY2" fmla="*/ 95362 h 251207"/>
              <a:gd name="connsiteX3" fmla="*/ 330200 w 334695"/>
              <a:gd name="connsiteY3" fmla="*/ 249879 h 251207"/>
              <a:gd name="connsiteX4" fmla="*/ 258233 w 334695"/>
              <a:gd name="connsiteY4" fmla="*/ 112 h 251207"/>
              <a:gd name="connsiteX5" fmla="*/ 0 w 334695"/>
              <a:gd name="connsiteY5" fmla="*/ 232946 h 2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695" h="251207">
                <a:moveTo>
                  <a:pt x="0" y="232946"/>
                </a:moveTo>
                <a:cubicBezTo>
                  <a:pt x="0" y="235063"/>
                  <a:pt x="204964" y="35743"/>
                  <a:pt x="258233" y="12812"/>
                </a:cubicBezTo>
                <a:cubicBezTo>
                  <a:pt x="311502" y="-10119"/>
                  <a:pt x="307622" y="55851"/>
                  <a:pt x="319616" y="95362"/>
                </a:cubicBezTo>
                <a:cubicBezTo>
                  <a:pt x="331610" y="134873"/>
                  <a:pt x="340431" y="265754"/>
                  <a:pt x="330200" y="249879"/>
                </a:cubicBezTo>
                <a:cubicBezTo>
                  <a:pt x="319970" y="234004"/>
                  <a:pt x="311503" y="6109"/>
                  <a:pt x="258233" y="112"/>
                </a:cubicBezTo>
                <a:cubicBezTo>
                  <a:pt x="204963" y="-5885"/>
                  <a:pt x="0" y="230829"/>
                  <a:pt x="0" y="232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32AAC11B-B7B9-449C-BB95-02916A4FF6C3}"/>
              </a:ext>
            </a:extLst>
          </p:cNvPr>
          <p:cNvSpPr/>
          <p:nvPr/>
        </p:nvSpPr>
        <p:spPr>
          <a:xfrm>
            <a:off x="5751170" y="2871435"/>
            <a:ext cx="358501" cy="565646"/>
          </a:xfrm>
          <a:custGeom>
            <a:avLst/>
            <a:gdLst>
              <a:gd name="connsiteX0" fmla="*/ 6163 w 358501"/>
              <a:gd name="connsiteY0" fmla="*/ 233715 h 565646"/>
              <a:gd name="connsiteX1" fmla="*/ 65430 w 358501"/>
              <a:gd name="connsiteY1" fmla="*/ 195615 h 565646"/>
              <a:gd name="connsiteX2" fmla="*/ 268630 w 358501"/>
              <a:gd name="connsiteY2" fmla="*/ 70732 h 565646"/>
              <a:gd name="connsiteX3" fmla="*/ 327897 w 358501"/>
              <a:gd name="connsiteY3" fmla="*/ 113065 h 565646"/>
              <a:gd name="connsiteX4" fmla="*/ 285563 w 358501"/>
              <a:gd name="connsiteY4" fmla="*/ 538515 h 565646"/>
              <a:gd name="connsiteX5" fmla="*/ 298263 w 358501"/>
              <a:gd name="connsiteY5" fmla="*/ 472898 h 565646"/>
              <a:gd name="connsiteX6" fmla="*/ 355413 w 358501"/>
              <a:gd name="connsiteY6" fmla="*/ 68615 h 565646"/>
              <a:gd name="connsiteX7" fmla="*/ 192430 w 358501"/>
              <a:gd name="connsiteY7" fmla="*/ 13582 h 565646"/>
              <a:gd name="connsiteX8" fmla="*/ 6163 w 358501"/>
              <a:gd name="connsiteY8" fmla="*/ 233715 h 56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01" h="565646">
                <a:moveTo>
                  <a:pt x="6163" y="233715"/>
                </a:moveTo>
                <a:cubicBezTo>
                  <a:pt x="-15004" y="264054"/>
                  <a:pt x="21686" y="222779"/>
                  <a:pt x="65430" y="195615"/>
                </a:cubicBezTo>
                <a:cubicBezTo>
                  <a:pt x="109174" y="168451"/>
                  <a:pt x="224886" y="84490"/>
                  <a:pt x="268630" y="70732"/>
                </a:cubicBezTo>
                <a:cubicBezTo>
                  <a:pt x="312375" y="56974"/>
                  <a:pt x="325075" y="35101"/>
                  <a:pt x="327897" y="113065"/>
                </a:cubicBezTo>
                <a:cubicBezTo>
                  <a:pt x="330719" y="191029"/>
                  <a:pt x="290502" y="478543"/>
                  <a:pt x="285563" y="538515"/>
                </a:cubicBezTo>
                <a:cubicBezTo>
                  <a:pt x="280624" y="598487"/>
                  <a:pt x="286621" y="551215"/>
                  <a:pt x="298263" y="472898"/>
                </a:cubicBezTo>
                <a:cubicBezTo>
                  <a:pt x="309905" y="394581"/>
                  <a:pt x="373052" y="145168"/>
                  <a:pt x="355413" y="68615"/>
                </a:cubicBezTo>
                <a:cubicBezTo>
                  <a:pt x="337774" y="-7938"/>
                  <a:pt x="248169" y="-10760"/>
                  <a:pt x="192430" y="13582"/>
                </a:cubicBezTo>
                <a:cubicBezTo>
                  <a:pt x="136691" y="37924"/>
                  <a:pt x="27330" y="203376"/>
                  <a:pt x="6163" y="233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6488A5FC-6702-4521-BD18-EFDC5898F54F}"/>
              </a:ext>
            </a:extLst>
          </p:cNvPr>
          <p:cNvSpPr/>
          <p:nvPr/>
        </p:nvSpPr>
        <p:spPr>
          <a:xfrm>
            <a:off x="5637315" y="3419579"/>
            <a:ext cx="416355" cy="513464"/>
          </a:xfrm>
          <a:custGeom>
            <a:avLst/>
            <a:gdLst>
              <a:gd name="connsiteX0" fmla="*/ 416352 w 416355"/>
              <a:gd name="connsiteY0" fmla="*/ 954 h 513464"/>
              <a:gd name="connsiteX1" fmla="*/ 295702 w 416355"/>
              <a:gd name="connsiteY1" fmla="*/ 367138 h 513464"/>
              <a:gd name="connsiteX2" fmla="*/ 249135 w 416355"/>
              <a:gd name="connsiteY2" fmla="*/ 464504 h 513464"/>
              <a:gd name="connsiteX3" fmla="*/ 151768 w 416355"/>
              <a:gd name="connsiteY3" fmla="*/ 489904 h 513464"/>
              <a:gd name="connsiteX4" fmla="*/ 20535 w 416355"/>
              <a:gd name="connsiteY4" fmla="*/ 290938 h 513464"/>
              <a:gd name="connsiteX5" fmla="*/ 9952 w 416355"/>
              <a:gd name="connsiteY5" fmla="*/ 375604 h 513464"/>
              <a:gd name="connsiteX6" fmla="*/ 115785 w 416355"/>
              <a:gd name="connsiteY6" fmla="*/ 511071 h 513464"/>
              <a:gd name="connsiteX7" fmla="*/ 242785 w 416355"/>
              <a:gd name="connsiteY7" fmla="*/ 447571 h 513464"/>
              <a:gd name="connsiteX8" fmla="*/ 291468 w 416355"/>
              <a:gd name="connsiteY8" fmla="*/ 267654 h 513464"/>
              <a:gd name="connsiteX9" fmla="*/ 416352 w 416355"/>
              <a:gd name="connsiteY9" fmla="*/ 954 h 5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355" h="513464">
                <a:moveTo>
                  <a:pt x="416352" y="954"/>
                </a:moveTo>
                <a:cubicBezTo>
                  <a:pt x="417058" y="17535"/>
                  <a:pt x="323572" y="289880"/>
                  <a:pt x="295702" y="367138"/>
                </a:cubicBezTo>
                <a:cubicBezTo>
                  <a:pt x="267832" y="444396"/>
                  <a:pt x="273124" y="444043"/>
                  <a:pt x="249135" y="464504"/>
                </a:cubicBezTo>
                <a:cubicBezTo>
                  <a:pt x="225146" y="484965"/>
                  <a:pt x="189868" y="518832"/>
                  <a:pt x="151768" y="489904"/>
                </a:cubicBezTo>
                <a:cubicBezTo>
                  <a:pt x="113668" y="460976"/>
                  <a:pt x="44171" y="309988"/>
                  <a:pt x="20535" y="290938"/>
                </a:cubicBezTo>
                <a:cubicBezTo>
                  <a:pt x="-3101" y="271888"/>
                  <a:pt x="-5923" y="338915"/>
                  <a:pt x="9952" y="375604"/>
                </a:cubicBezTo>
                <a:cubicBezTo>
                  <a:pt x="25827" y="412293"/>
                  <a:pt x="76980" y="499077"/>
                  <a:pt x="115785" y="511071"/>
                </a:cubicBezTo>
                <a:cubicBezTo>
                  <a:pt x="154590" y="523065"/>
                  <a:pt x="213504" y="488141"/>
                  <a:pt x="242785" y="447571"/>
                </a:cubicBezTo>
                <a:cubicBezTo>
                  <a:pt x="272065" y="407002"/>
                  <a:pt x="264304" y="347029"/>
                  <a:pt x="291468" y="267654"/>
                </a:cubicBezTo>
                <a:cubicBezTo>
                  <a:pt x="318632" y="188279"/>
                  <a:pt x="415646" y="-15627"/>
                  <a:pt x="416352" y="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F43F41E8-528C-400E-8DD3-73FA17E41082}"/>
              </a:ext>
            </a:extLst>
          </p:cNvPr>
          <p:cNvSpPr/>
          <p:nvPr/>
        </p:nvSpPr>
        <p:spPr>
          <a:xfrm>
            <a:off x="5799520" y="3090382"/>
            <a:ext cx="150245" cy="639582"/>
          </a:xfrm>
          <a:custGeom>
            <a:avLst/>
            <a:gdLst>
              <a:gd name="connsiteX0" fmla="*/ 135613 w 150245"/>
              <a:gd name="connsiteY0" fmla="*/ 12651 h 639582"/>
              <a:gd name="connsiteX1" fmla="*/ 131380 w 150245"/>
              <a:gd name="connsiteY1" fmla="*/ 67685 h 639582"/>
              <a:gd name="connsiteX2" fmla="*/ 146197 w 150245"/>
              <a:gd name="connsiteY2" fmla="*/ 308985 h 639582"/>
              <a:gd name="connsiteX3" fmla="*/ 46713 w 150245"/>
              <a:gd name="connsiteY3" fmla="*/ 457151 h 639582"/>
              <a:gd name="connsiteX4" fmla="*/ 42480 w 150245"/>
              <a:gd name="connsiteY4" fmla="*/ 605318 h 639582"/>
              <a:gd name="connsiteX5" fmla="*/ 101747 w 150245"/>
              <a:gd name="connsiteY5" fmla="*/ 639185 h 639582"/>
              <a:gd name="connsiteX6" fmla="*/ 147 w 150245"/>
              <a:gd name="connsiteY6" fmla="*/ 592618 h 639582"/>
              <a:gd name="connsiteX7" fmla="*/ 80580 w 150245"/>
              <a:gd name="connsiteY7" fmla="*/ 429635 h 639582"/>
              <a:gd name="connsiteX8" fmla="*/ 139847 w 150245"/>
              <a:gd name="connsiteY8" fmla="*/ 270885 h 639582"/>
              <a:gd name="connsiteX9" fmla="*/ 135613 w 150245"/>
              <a:gd name="connsiteY9" fmla="*/ 12651 h 63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245" h="639582">
                <a:moveTo>
                  <a:pt x="135613" y="12651"/>
                </a:moveTo>
                <a:cubicBezTo>
                  <a:pt x="134202" y="-21216"/>
                  <a:pt x="129616" y="18296"/>
                  <a:pt x="131380" y="67685"/>
                </a:cubicBezTo>
                <a:cubicBezTo>
                  <a:pt x="133144" y="117074"/>
                  <a:pt x="160308" y="244074"/>
                  <a:pt x="146197" y="308985"/>
                </a:cubicBezTo>
                <a:cubicBezTo>
                  <a:pt x="132086" y="373896"/>
                  <a:pt x="63999" y="407762"/>
                  <a:pt x="46713" y="457151"/>
                </a:cubicBezTo>
                <a:cubicBezTo>
                  <a:pt x="29427" y="506540"/>
                  <a:pt x="33308" y="574979"/>
                  <a:pt x="42480" y="605318"/>
                </a:cubicBezTo>
                <a:cubicBezTo>
                  <a:pt x="51652" y="635657"/>
                  <a:pt x="108802" y="641302"/>
                  <a:pt x="101747" y="639185"/>
                </a:cubicBezTo>
                <a:cubicBezTo>
                  <a:pt x="94692" y="637068"/>
                  <a:pt x="3675" y="627543"/>
                  <a:pt x="147" y="592618"/>
                </a:cubicBezTo>
                <a:cubicBezTo>
                  <a:pt x="-3381" y="557693"/>
                  <a:pt x="57297" y="483257"/>
                  <a:pt x="80580" y="429635"/>
                </a:cubicBezTo>
                <a:cubicBezTo>
                  <a:pt x="103863" y="376013"/>
                  <a:pt x="135261" y="337560"/>
                  <a:pt x="139847" y="270885"/>
                </a:cubicBezTo>
                <a:cubicBezTo>
                  <a:pt x="144433" y="204210"/>
                  <a:pt x="137024" y="46518"/>
                  <a:pt x="135613" y="12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0935906C-95B9-4967-AE3D-4A3C67378412}"/>
              </a:ext>
            </a:extLst>
          </p:cNvPr>
          <p:cNvSpPr/>
          <p:nvPr/>
        </p:nvSpPr>
        <p:spPr>
          <a:xfrm>
            <a:off x="5625499" y="3250572"/>
            <a:ext cx="269610" cy="423364"/>
          </a:xfrm>
          <a:custGeom>
            <a:avLst/>
            <a:gdLst>
              <a:gd name="connsiteX0" fmla="*/ 114901 w 269610"/>
              <a:gd name="connsiteY0" fmla="*/ 2745 h 423364"/>
              <a:gd name="connsiteX1" fmla="*/ 227084 w 269610"/>
              <a:gd name="connsiteY1" fmla="*/ 112811 h 423364"/>
              <a:gd name="connsiteX2" fmla="*/ 146651 w 269610"/>
              <a:gd name="connsiteY2" fmla="*/ 282145 h 423364"/>
              <a:gd name="connsiteX3" fmla="*/ 36584 w 269610"/>
              <a:gd name="connsiteY3" fmla="*/ 409145 h 423364"/>
              <a:gd name="connsiteX4" fmla="*/ 4834 w 269610"/>
              <a:gd name="connsiteY4" fmla="*/ 407028 h 423364"/>
              <a:gd name="connsiteX5" fmla="*/ 127601 w 269610"/>
              <a:gd name="connsiteY5" fmla="*/ 290611 h 423364"/>
              <a:gd name="connsiteX6" fmla="*/ 269418 w 269610"/>
              <a:gd name="connsiteY6" fmla="*/ 144561 h 423364"/>
              <a:gd name="connsiteX7" fmla="*/ 157234 w 269610"/>
              <a:gd name="connsiteY7" fmla="*/ 40845 h 423364"/>
              <a:gd name="connsiteX8" fmla="*/ 114901 w 269610"/>
              <a:gd name="connsiteY8" fmla="*/ 2745 h 4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10" h="423364">
                <a:moveTo>
                  <a:pt x="114901" y="2745"/>
                </a:moveTo>
                <a:cubicBezTo>
                  <a:pt x="126543" y="14739"/>
                  <a:pt x="221792" y="66244"/>
                  <a:pt x="227084" y="112811"/>
                </a:cubicBezTo>
                <a:cubicBezTo>
                  <a:pt x="232376" y="159378"/>
                  <a:pt x="178401" y="232756"/>
                  <a:pt x="146651" y="282145"/>
                </a:cubicBezTo>
                <a:cubicBezTo>
                  <a:pt x="114901" y="331534"/>
                  <a:pt x="60220" y="388331"/>
                  <a:pt x="36584" y="409145"/>
                </a:cubicBezTo>
                <a:cubicBezTo>
                  <a:pt x="12948" y="429959"/>
                  <a:pt x="-10336" y="426784"/>
                  <a:pt x="4834" y="407028"/>
                </a:cubicBezTo>
                <a:cubicBezTo>
                  <a:pt x="20003" y="387272"/>
                  <a:pt x="127601" y="290611"/>
                  <a:pt x="127601" y="290611"/>
                </a:cubicBezTo>
                <a:cubicBezTo>
                  <a:pt x="171698" y="246867"/>
                  <a:pt x="264479" y="186189"/>
                  <a:pt x="269418" y="144561"/>
                </a:cubicBezTo>
                <a:cubicBezTo>
                  <a:pt x="274357" y="102933"/>
                  <a:pt x="182987" y="60953"/>
                  <a:pt x="157234" y="40845"/>
                </a:cubicBezTo>
                <a:cubicBezTo>
                  <a:pt x="131481" y="20737"/>
                  <a:pt x="103259" y="-9249"/>
                  <a:pt x="114901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28024379-1B7F-48B6-845F-1E330CA53D52}"/>
              </a:ext>
            </a:extLst>
          </p:cNvPr>
          <p:cNvSpPr/>
          <p:nvPr/>
        </p:nvSpPr>
        <p:spPr>
          <a:xfrm>
            <a:off x="5439874" y="3001215"/>
            <a:ext cx="207921" cy="867965"/>
          </a:xfrm>
          <a:custGeom>
            <a:avLst/>
            <a:gdLst>
              <a:gd name="connsiteX0" fmla="*/ 135426 w 207921"/>
              <a:gd name="connsiteY0" fmla="*/ 218 h 867965"/>
              <a:gd name="connsiteX1" fmla="*/ 120609 w 207921"/>
              <a:gd name="connsiteY1" fmla="*/ 158968 h 867965"/>
              <a:gd name="connsiteX2" fmla="*/ 44409 w 207921"/>
              <a:gd name="connsiteY2" fmla="*/ 275385 h 867965"/>
              <a:gd name="connsiteX3" fmla="*/ 8426 w 207921"/>
              <a:gd name="connsiteY3" fmla="*/ 520918 h 867965"/>
              <a:gd name="connsiteX4" fmla="*/ 205276 w 207921"/>
              <a:gd name="connsiteY4" fmla="*/ 863818 h 867965"/>
              <a:gd name="connsiteX5" fmla="*/ 116376 w 207921"/>
              <a:gd name="connsiteY5" fmla="*/ 698718 h 867965"/>
              <a:gd name="connsiteX6" fmla="*/ 35943 w 207921"/>
              <a:gd name="connsiteY6" fmla="*/ 516685 h 867965"/>
              <a:gd name="connsiteX7" fmla="*/ 31709 w 207921"/>
              <a:gd name="connsiteY7" fmla="*/ 476468 h 867965"/>
              <a:gd name="connsiteX8" fmla="*/ 129076 w 207921"/>
              <a:gd name="connsiteY8" fmla="*/ 194952 h 867965"/>
              <a:gd name="connsiteX9" fmla="*/ 135426 w 207921"/>
              <a:gd name="connsiteY9" fmla="*/ 218 h 86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921" h="867965">
                <a:moveTo>
                  <a:pt x="135426" y="218"/>
                </a:moveTo>
                <a:cubicBezTo>
                  <a:pt x="134015" y="-5779"/>
                  <a:pt x="135779" y="113107"/>
                  <a:pt x="120609" y="158968"/>
                </a:cubicBezTo>
                <a:cubicBezTo>
                  <a:pt x="105439" y="204829"/>
                  <a:pt x="63106" y="215060"/>
                  <a:pt x="44409" y="275385"/>
                </a:cubicBezTo>
                <a:cubicBezTo>
                  <a:pt x="25712" y="335710"/>
                  <a:pt x="-18385" y="422846"/>
                  <a:pt x="8426" y="520918"/>
                </a:cubicBezTo>
                <a:cubicBezTo>
                  <a:pt x="35237" y="618990"/>
                  <a:pt x="187284" y="834185"/>
                  <a:pt x="205276" y="863818"/>
                </a:cubicBezTo>
                <a:cubicBezTo>
                  <a:pt x="223268" y="893451"/>
                  <a:pt x="144598" y="756573"/>
                  <a:pt x="116376" y="698718"/>
                </a:cubicBezTo>
                <a:cubicBezTo>
                  <a:pt x="88154" y="640863"/>
                  <a:pt x="50054" y="553727"/>
                  <a:pt x="35943" y="516685"/>
                </a:cubicBezTo>
                <a:cubicBezTo>
                  <a:pt x="21832" y="479643"/>
                  <a:pt x="16187" y="530090"/>
                  <a:pt x="31709" y="476468"/>
                </a:cubicBezTo>
                <a:cubicBezTo>
                  <a:pt x="47231" y="422846"/>
                  <a:pt x="109320" y="272916"/>
                  <a:pt x="129076" y="194952"/>
                </a:cubicBezTo>
                <a:cubicBezTo>
                  <a:pt x="148832" y="116988"/>
                  <a:pt x="136837" y="6215"/>
                  <a:pt x="135426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08FCEF88-48B6-493A-A0FF-93F3BED76E2A}"/>
              </a:ext>
            </a:extLst>
          </p:cNvPr>
          <p:cNvSpPr/>
          <p:nvPr/>
        </p:nvSpPr>
        <p:spPr>
          <a:xfrm>
            <a:off x="5588752" y="3006776"/>
            <a:ext cx="122901" cy="788447"/>
          </a:xfrm>
          <a:custGeom>
            <a:avLst/>
            <a:gdLst>
              <a:gd name="connsiteX0" fmla="*/ 122015 w 122901"/>
              <a:gd name="connsiteY0" fmla="*/ 5241 h 788447"/>
              <a:gd name="connsiteX1" fmla="*/ 60631 w 122901"/>
              <a:gd name="connsiteY1" fmla="*/ 214791 h 788447"/>
              <a:gd name="connsiteX2" fmla="*/ 58515 w 122901"/>
              <a:gd name="connsiteY2" fmla="*/ 329091 h 788447"/>
              <a:gd name="connsiteX3" fmla="*/ 64865 w 122901"/>
              <a:gd name="connsiteY3" fmla="*/ 659291 h 788447"/>
              <a:gd name="connsiteX4" fmla="*/ 102965 w 122901"/>
              <a:gd name="connsiteY4" fmla="*/ 788407 h 788447"/>
              <a:gd name="connsiteX5" fmla="*/ 71215 w 122901"/>
              <a:gd name="connsiteY5" fmla="*/ 671991 h 788447"/>
              <a:gd name="connsiteX6" fmla="*/ 22531 w 122901"/>
              <a:gd name="connsiteY6" fmla="*/ 564041 h 788447"/>
              <a:gd name="connsiteX7" fmla="*/ 7715 w 122901"/>
              <a:gd name="connsiteY7" fmla="*/ 451857 h 788447"/>
              <a:gd name="connsiteX8" fmla="*/ 122015 w 122901"/>
              <a:gd name="connsiteY8" fmla="*/ 5241 h 7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901" h="788447">
                <a:moveTo>
                  <a:pt x="122015" y="5241"/>
                </a:moveTo>
                <a:cubicBezTo>
                  <a:pt x="130834" y="-34270"/>
                  <a:pt x="71214" y="160816"/>
                  <a:pt x="60631" y="214791"/>
                </a:cubicBezTo>
                <a:cubicBezTo>
                  <a:pt x="50048" y="268766"/>
                  <a:pt x="57809" y="255008"/>
                  <a:pt x="58515" y="329091"/>
                </a:cubicBezTo>
                <a:cubicBezTo>
                  <a:pt x="59221" y="403174"/>
                  <a:pt x="57457" y="582738"/>
                  <a:pt x="64865" y="659291"/>
                </a:cubicBezTo>
                <a:cubicBezTo>
                  <a:pt x="72273" y="735844"/>
                  <a:pt x="101907" y="786290"/>
                  <a:pt x="102965" y="788407"/>
                </a:cubicBezTo>
                <a:cubicBezTo>
                  <a:pt x="104023" y="790524"/>
                  <a:pt x="84621" y="709385"/>
                  <a:pt x="71215" y="671991"/>
                </a:cubicBezTo>
                <a:cubicBezTo>
                  <a:pt x="57809" y="634597"/>
                  <a:pt x="33114" y="600730"/>
                  <a:pt x="22531" y="564041"/>
                </a:cubicBezTo>
                <a:cubicBezTo>
                  <a:pt x="11948" y="527352"/>
                  <a:pt x="-12393" y="544990"/>
                  <a:pt x="7715" y="451857"/>
                </a:cubicBezTo>
                <a:cubicBezTo>
                  <a:pt x="27823" y="358724"/>
                  <a:pt x="113196" y="44752"/>
                  <a:pt x="122015" y="5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FC450388-CB01-421D-A3B0-82686B126F81}"/>
              </a:ext>
            </a:extLst>
          </p:cNvPr>
          <p:cNvSpPr/>
          <p:nvPr/>
        </p:nvSpPr>
        <p:spPr>
          <a:xfrm>
            <a:off x="5228243" y="2129334"/>
            <a:ext cx="361902" cy="749643"/>
          </a:xfrm>
          <a:custGeom>
            <a:avLst/>
            <a:gdLst>
              <a:gd name="connsiteX0" fmla="*/ 2040 w 361902"/>
              <a:gd name="connsiteY0" fmla="*/ 2149 h 749643"/>
              <a:gd name="connsiteX1" fmla="*/ 196774 w 361902"/>
              <a:gd name="connsiteY1" fmla="*/ 112216 h 749643"/>
              <a:gd name="connsiteX2" fmla="*/ 275090 w 361902"/>
              <a:gd name="connsiteY2" fmla="*/ 421249 h 749643"/>
              <a:gd name="connsiteX3" fmla="*/ 361874 w 361902"/>
              <a:gd name="connsiteY3" fmla="*/ 747216 h 749643"/>
              <a:gd name="connsiteX4" fmla="*/ 283557 w 361902"/>
              <a:gd name="connsiteY4" fmla="*/ 552483 h 749643"/>
              <a:gd name="connsiteX5" fmla="*/ 192540 w 361902"/>
              <a:gd name="connsiteY5" fmla="*/ 232866 h 749643"/>
              <a:gd name="connsiteX6" fmla="*/ 99407 w 361902"/>
              <a:gd name="connsiteY6" fmla="*/ 55066 h 749643"/>
              <a:gd name="connsiteX7" fmla="*/ 2040 w 361902"/>
              <a:gd name="connsiteY7" fmla="*/ 2149 h 7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02" h="749643">
                <a:moveTo>
                  <a:pt x="2040" y="2149"/>
                </a:moveTo>
                <a:cubicBezTo>
                  <a:pt x="18268" y="11674"/>
                  <a:pt x="151266" y="42366"/>
                  <a:pt x="196774" y="112216"/>
                </a:cubicBezTo>
                <a:cubicBezTo>
                  <a:pt x="242282" y="182066"/>
                  <a:pt x="247573" y="315416"/>
                  <a:pt x="275090" y="421249"/>
                </a:cubicBezTo>
                <a:cubicBezTo>
                  <a:pt x="302607" y="527082"/>
                  <a:pt x="360463" y="725344"/>
                  <a:pt x="361874" y="747216"/>
                </a:cubicBezTo>
                <a:cubicBezTo>
                  <a:pt x="363285" y="769088"/>
                  <a:pt x="311779" y="638208"/>
                  <a:pt x="283557" y="552483"/>
                </a:cubicBezTo>
                <a:cubicBezTo>
                  <a:pt x="255335" y="466758"/>
                  <a:pt x="223232" y="315769"/>
                  <a:pt x="192540" y="232866"/>
                </a:cubicBezTo>
                <a:cubicBezTo>
                  <a:pt x="161848" y="149963"/>
                  <a:pt x="127982" y="94577"/>
                  <a:pt x="99407" y="55066"/>
                </a:cubicBezTo>
                <a:cubicBezTo>
                  <a:pt x="70832" y="15555"/>
                  <a:pt x="-14188" y="-7376"/>
                  <a:pt x="2040" y="2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6D87B075-2190-494C-84DF-693F51E3CDC7}"/>
              </a:ext>
            </a:extLst>
          </p:cNvPr>
          <p:cNvSpPr/>
          <p:nvPr/>
        </p:nvSpPr>
        <p:spPr>
          <a:xfrm>
            <a:off x="3470639" y="1335298"/>
            <a:ext cx="1205448" cy="485686"/>
          </a:xfrm>
          <a:custGeom>
            <a:avLst/>
            <a:gdLst>
              <a:gd name="connsiteX0" fmla="*/ 2811 w 1205448"/>
              <a:gd name="connsiteY0" fmla="*/ 15135 h 485686"/>
              <a:gd name="connsiteX1" fmla="*/ 87478 w 1205448"/>
              <a:gd name="connsiteY1" fmla="*/ 29952 h 485686"/>
              <a:gd name="connsiteX2" fmla="*/ 525628 w 1205448"/>
              <a:gd name="connsiteY2" fmla="*/ 222569 h 485686"/>
              <a:gd name="connsiteX3" fmla="*/ 1202961 w 1205448"/>
              <a:gd name="connsiteY3" fmla="*/ 485035 h 485686"/>
              <a:gd name="connsiteX4" fmla="*/ 747878 w 1205448"/>
              <a:gd name="connsiteY4" fmla="*/ 294535 h 485686"/>
              <a:gd name="connsiteX5" fmla="*/ 574311 w 1205448"/>
              <a:gd name="connsiteY5" fmla="*/ 211985 h 485686"/>
              <a:gd name="connsiteX6" fmla="*/ 462128 w 1205448"/>
              <a:gd name="connsiteY6" fmla="*/ 127319 h 485686"/>
              <a:gd name="connsiteX7" fmla="*/ 138278 w 1205448"/>
              <a:gd name="connsiteY7" fmla="*/ 8785 h 485686"/>
              <a:gd name="connsiteX8" fmla="*/ 2811 w 1205448"/>
              <a:gd name="connsiteY8" fmla="*/ 15135 h 4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5448" h="485686">
                <a:moveTo>
                  <a:pt x="2811" y="15135"/>
                </a:moveTo>
                <a:cubicBezTo>
                  <a:pt x="-5656" y="18663"/>
                  <a:pt x="342" y="-4620"/>
                  <a:pt x="87478" y="29952"/>
                </a:cubicBezTo>
                <a:cubicBezTo>
                  <a:pt x="174614" y="64524"/>
                  <a:pt x="339714" y="146722"/>
                  <a:pt x="525628" y="222569"/>
                </a:cubicBezTo>
                <a:cubicBezTo>
                  <a:pt x="711542" y="298416"/>
                  <a:pt x="1165919" y="473041"/>
                  <a:pt x="1202961" y="485035"/>
                </a:cubicBezTo>
                <a:cubicBezTo>
                  <a:pt x="1240003" y="497029"/>
                  <a:pt x="852653" y="340043"/>
                  <a:pt x="747878" y="294535"/>
                </a:cubicBezTo>
                <a:cubicBezTo>
                  <a:pt x="643103" y="249027"/>
                  <a:pt x="621936" y="239854"/>
                  <a:pt x="574311" y="211985"/>
                </a:cubicBezTo>
                <a:cubicBezTo>
                  <a:pt x="526686" y="184116"/>
                  <a:pt x="534800" y="161186"/>
                  <a:pt x="462128" y="127319"/>
                </a:cubicBezTo>
                <a:cubicBezTo>
                  <a:pt x="389456" y="93452"/>
                  <a:pt x="215889" y="30305"/>
                  <a:pt x="138278" y="8785"/>
                </a:cubicBezTo>
                <a:cubicBezTo>
                  <a:pt x="60667" y="-12735"/>
                  <a:pt x="11278" y="11607"/>
                  <a:pt x="2811" y="15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34D2D33E-36F1-4E87-9EE7-C4FA77A302C8}"/>
              </a:ext>
            </a:extLst>
          </p:cNvPr>
          <p:cNvSpPr/>
          <p:nvPr/>
        </p:nvSpPr>
        <p:spPr>
          <a:xfrm>
            <a:off x="3615244" y="1284982"/>
            <a:ext cx="1357073" cy="707699"/>
          </a:xfrm>
          <a:custGeom>
            <a:avLst/>
            <a:gdLst>
              <a:gd name="connsiteX0" fmla="*/ 29656 w 1357073"/>
              <a:gd name="connsiteY0" fmla="*/ 12535 h 707699"/>
              <a:gd name="connsiteX1" fmla="*/ 177823 w 1357073"/>
              <a:gd name="connsiteY1" fmla="*/ 42168 h 707699"/>
              <a:gd name="connsiteX2" fmla="*/ 635023 w 1357073"/>
              <a:gd name="connsiteY2" fmla="*/ 198801 h 707699"/>
              <a:gd name="connsiteX3" fmla="*/ 1341989 w 1357073"/>
              <a:gd name="connsiteY3" fmla="*/ 689868 h 707699"/>
              <a:gd name="connsiteX4" fmla="*/ 1111273 w 1357073"/>
              <a:gd name="connsiteY4" fmla="*/ 577685 h 707699"/>
              <a:gd name="connsiteX5" fmla="*/ 1024489 w 1357073"/>
              <a:gd name="connsiteY5" fmla="*/ 361785 h 707699"/>
              <a:gd name="connsiteX6" fmla="*/ 723923 w 1357073"/>
              <a:gd name="connsiteY6" fmla="*/ 219968 h 707699"/>
              <a:gd name="connsiteX7" fmla="*/ 29656 w 1357073"/>
              <a:gd name="connsiteY7" fmla="*/ 12535 h 70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7073" h="707699">
                <a:moveTo>
                  <a:pt x="29656" y="12535"/>
                </a:moveTo>
                <a:cubicBezTo>
                  <a:pt x="-61361" y="-17098"/>
                  <a:pt x="76929" y="11124"/>
                  <a:pt x="177823" y="42168"/>
                </a:cubicBezTo>
                <a:cubicBezTo>
                  <a:pt x="278717" y="73212"/>
                  <a:pt x="440995" y="90851"/>
                  <a:pt x="635023" y="198801"/>
                </a:cubicBezTo>
                <a:cubicBezTo>
                  <a:pt x="829051" y="306751"/>
                  <a:pt x="1262614" y="626721"/>
                  <a:pt x="1341989" y="689868"/>
                </a:cubicBezTo>
                <a:cubicBezTo>
                  <a:pt x="1421364" y="753015"/>
                  <a:pt x="1164190" y="632365"/>
                  <a:pt x="1111273" y="577685"/>
                </a:cubicBezTo>
                <a:cubicBezTo>
                  <a:pt x="1058356" y="523005"/>
                  <a:pt x="1089047" y="421404"/>
                  <a:pt x="1024489" y="361785"/>
                </a:cubicBezTo>
                <a:cubicBezTo>
                  <a:pt x="959931" y="302166"/>
                  <a:pt x="891492" y="282057"/>
                  <a:pt x="723923" y="219968"/>
                </a:cubicBezTo>
                <a:cubicBezTo>
                  <a:pt x="556354" y="157879"/>
                  <a:pt x="120673" y="42168"/>
                  <a:pt x="29656" y="12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A757029D-BCF4-425B-863E-C1C7AB8964FE}"/>
              </a:ext>
            </a:extLst>
          </p:cNvPr>
          <p:cNvSpPr/>
          <p:nvPr/>
        </p:nvSpPr>
        <p:spPr>
          <a:xfrm>
            <a:off x="4302871" y="1437531"/>
            <a:ext cx="1045744" cy="817680"/>
          </a:xfrm>
          <a:custGeom>
            <a:avLst/>
            <a:gdLst>
              <a:gd name="connsiteX0" fmla="*/ 38412 w 1045744"/>
              <a:gd name="connsiteY0" fmla="*/ 12386 h 817680"/>
              <a:gd name="connsiteX1" fmla="*/ 152712 w 1045744"/>
              <a:gd name="connsiteY1" fmla="*/ 31436 h 817680"/>
              <a:gd name="connsiteX2" fmla="*/ 609912 w 1045744"/>
              <a:gd name="connsiteY2" fmla="*/ 162669 h 817680"/>
              <a:gd name="connsiteX3" fmla="*/ 1026896 w 1045744"/>
              <a:gd name="connsiteY3" fmla="*/ 789202 h 817680"/>
              <a:gd name="connsiteX4" fmla="*/ 961279 w 1045744"/>
              <a:gd name="connsiteY4" fmla="*/ 687602 h 817680"/>
              <a:gd name="connsiteX5" fmla="*/ 844862 w 1045744"/>
              <a:gd name="connsiteY5" fmla="*/ 478052 h 817680"/>
              <a:gd name="connsiteX6" fmla="*/ 760196 w 1045744"/>
              <a:gd name="connsiteY6" fmla="*/ 190186 h 817680"/>
              <a:gd name="connsiteX7" fmla="*/ 38412 w 1045744"/>
              <a:gd name="connsiteY7" fmla="*/ 12386 h 81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744" h="817680">
                <a:moveTo>
                  <a:pt x="38412" y="12386"/>
                </a:moveTo>
                <a:cubicBezTo>
                  <a:pt x="-62835" y="-14072"/>
                  <a:pt x="57462" y="6389"/>
                  <a:pt x="152712" y="31436"/>
                </a:cubicBezTo>
                <a:cubicBezTo>
                  <a:pt x="247962" y="56483"/>
                  <a:pt x="464215" y="36375"/>
                  <a:pt x="609912" y="162669"/>
                </a:cubicBezTo>
                <a:cubicBezTo>
                  <a:pt x="755609" y="288963"/>
                  <a:pt x="968335" y="701713"/>
                  <a:pt x="1026896" y="789202"/>
                </a:cubicBezTo>
                <a:cubicBezTo>
                  <a:pt x="1085457" y="876691"/>
                  <a:pt x="991618" y="739460"/>
                  <a:pt x="961279" y="687602"/>
                </a:cubicBezTo>
                <a:cubicBezTo>
                  <a:pt x="930940" y="635744"/>
                  <a:pt x="878376" y="560955"/>
                  <a:pt x="844862" y="478052"/>
                </a:cubicBezTo>
                <a:cubicBezTo>
                  <a:pt x="811348" y="395149"/>
                  <a:pt x="892840" y="266386"/>
                  <a:pt x="760196" y="190186"/>
                </a:cubicBezTo>
                <a:cubicBezTo>
                  <a:pt x="627552" y="113986"/>
                  <a:pt x="139659" y="38844"/>
                  <a:pt x="38412" y="12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EDCBD676-438E-4EDC-9B9D-93B69525EDB9}"/>
              </a:ext>
            </a:extLst>
          </p:cNvPr>
          <p:cNvSpPr/>
          <p:nvPr/>
        </p:nvSpPr>
        <p:spPr>
          <a:xfrm>
            <a:off x="3015977" y="1411529"/>
            <a:ext cx="364379" cy="667584"/>
          </a:xfrm>
          <a:custGeom>
            <a:avLst/>
            <a:gdLst>
              <a:gd name="connsiteX0" fmla="*/ 364340 w 364379"/>
              <a:gd name="connsiteY0" fmla="*/ 2404 h 667584"/>
              <a:gd name="connsiteX1" fmla="*/ 188656 w 364379"/>
              <a:gd name="connsiteY1" fmla="*/ 133638 h 667584"/>
              <a:gd name="connsiteX2" fmla="*/ 4506 w 364379"/>
              <a:gd name="connsiteY2" fmla="*/ 658571 h 667584"/>
              <a:gd name="connsiteX3" fmla="*/ 59540 w 364379"/>
              <a:gd name="connsiteY3" fmla="*/ 446904 h 667584"/>
              <a:gd name="connsiteX4" fmla="*/ 93406 w 364379"/>
              <a:gd name="connsiteY4" fmla="*/ 205604 h 667584"/>
              <a:gd name="connsiteX5" fmla="*/ 203473 w 364379"/>
              <a:gd name="connsiteY5" fmla="*/ 61671 h 667584"/>
              <a:gd name="connsiteX6" fmla="*/ 364340 w 364379"/>
              <a:gd name="connsiteY6" fmla="*/ 2404 h 66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379" h="667584">
                <a:moveTo>
                  <a:pt x="364340" y="2404"/>
                </a:moveTo>
                <a:cubicBezTo>
                  <a:pt x="361871" y="14398"/>
                  <a:pt x="248628" y="24277"/>
                  <a:pt x="188656" y="133638"/>
                </a:cubicBezTo>
                <a:cubicBezTo>
                  <a:pt x="128684" y="242999"/>
                  <a:pt x="26025" y="606360"/>
                  <a:pt x="4506" y="658571"/>
                </a:cubicBezTo>
                <a:cubicBezTo>
                  <a:pt x="-17013" y="710782"/>
                  <a:pt x="44723" y="522399"/>
                  <a:pt x="59540" y="446904"/>
                </a:cubicBezTo>
                <a:cubicBezTo>
                  <a:pt x="74357" y="371410"/>
                  <a:pt x="69417" y="269810"/>
                  <a:pt x="93406" y="205604"/>
                </a:cubicBezTo>
                <a:cubicBezTo>
                  <a:pt x="117395" y="141399"/>
                  <a:pt x="154790" y="98007"/>
                  <a:pt x="203473" y="61671"/>
                </a:cubicBezTo>
                <a:cubicBezTo>
                  <a:pt x="252156" y="25335"/>
                  <a:pt x="366809" y="-9590"/>
                  <a:pt x="364340" y="2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CC6202FB-4F57-4C18-B1CE-0E61199CB2DE}"/>
              </a:ext>
            </a:extLst>
          </p:cNvPr>
          <p:cNvSpPr/>
          <p:nvPr/>
        </p:nvSpPr>
        <p:spPr>
          <a:xfrm>
            <a:off x="2868607" y="1911353"/>
            <a:ext cx="264489" cy="778941"/>
          </a:xfrm>
          <a:custGeom>
            <a:avLst/>
            <a:gdLst>
              <a:gd name="connsiteX0" fmla="*/ 253476 w 264489"/>
              <a:gd name="connsiteY0" fmla="*/ 21164 h 778941"/>
              <a:gd name="connsiteX1" fmla="*/ 213260 w 264489"/>
              <a:gd name="connsiteY1" fmla="*/ 63497 h 778941"/>
              <a:gd name="connsiteX2" fmla="*/ 113776 w 264489"/>
              <a:gd name="connsiteY2" fmla="*/ 203197 h 778941"/>
              <a:gd name="connsiteX3" fmla="*/ 35460 w 264489"/>
              <a:gd name="connsiteY3" fmla="*/ 651930 h 778941"/>
              <a:gd name="connsiteX4" fmla="*/ 75676 w 264489"/>
              <a:gd name="connsiteY4" fmla="*/ 778930 h 778941"/>
              <a:gd name="connsiteX5" fmla="*/ 29110 w 264489"/>
              <a:gd name="connsiteY5" fmla="*/ 647697 h 778941"/>
              <a:gd name="connsiteX6" fmla="*/ 14293 w 264489"/>
              <a:gd name="connsiteY6" fmla="*/ 395814 h 778941"/>
              <a:gd name="connsiteX7" fmla="*/ 253476 w 264489"/>
              <a:gd name="connsiteY7" fmla="*/ 21164 h 7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489" h="778941">
                <a:moveTo>
                  <a:pt x="253476" y="21164"/>
                </a:moveTo>
                <a:cubicBezTo>
                  <a:pt x="286637" y="-34222"/>
                  <a:pt x="236543" y="33158"/>
                  <a:pt x="213260" y="63497"/>
                </a:cubicBezTo>
                <a:cubicBezTo>
                  <a:pt x="189977" y="93836"/>
                  <a:pt x="143409" y="105125"/>
                  <a:pt x="113776" y="203197"/>
                </a:cubicBezTo>
                <a:cubicBezTo>
                  <a:pt x="84143" y="301269"/>
                  <a:pt x="41810" y="555975"/>
                  <a:pt x="35460" y="651930"/>
                </a:cubicBezTo>
                <a:cubicBezTo>
                  <a:pt x="29110" y="747886"/>
                  <a:pt x="76734" y="779635"/>
                  <a:pt x="75676" y="778930"/>
                </a:cubicBezTo>
                <a:cubicBezTo>
                  <a:pt x="74618" y="778225"/>
                  <a:pt x="39340" y="711550"/>
                  <a:pt x="29110" y="647697"/>
                </a:cubicBezTo>
                <a:cubicBezTo>
                  <a:pt x="18880" y="583844"/>
                  <a:pt x="-20985" y="503058"/>
                  <a:pt x="14293" y="395814"/>
                </a:cubicBezTo>
                <a:cubicBezTo>
                  <a:pt x="49571" y="288570"/>
                  <a:pt x="220315" y="76550"/>
                  <a:pt x="253476" y="2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4C73982B-50A6-44A1-9365-F68BAF0F8ED6}"/>
              </a:ext>
            </a:extLst>
          </p:cNvPr>
          <p:cNvSpPr/>
          <p:nvPr/>
        </p:nvSpPr>
        <p:spPr>
          <a:xfrm>
            <a:off x="2920751" y="1056178"/>
            <a:ext cx="605883" cy="384113"/>
          </a:xfrm>
          <a:custGeom>
            <a:avLst/>
            <a:gdLst>
              <a:gd name="connsiteX0" fmla="*/ 592916 w 605883"/>
              <a:gd name="connsiteY0" fmla="*/ 383155 h 384113"/>
              <a:gd name="connsiteX1" fmla="*/ 514599 w 605883"/>
              <a:gd name="connsiteY1" fmla="*/ 175722 h 384113"/>
              <a:gd name="connsiteX2" fmla="*/ 4482 w 605883"/>
              <a:gd name="connsiteY2" fmla="*/ 23322 h 384113"/>
              <a:gd name="connsiteX3" fmla="*/ 254249 w 605883"/>
              <a:gd name="connsiteY3" fmla="*/ 23322 h 384113"/>
              <a:gd name="connsiteX4" fmla="*/ 48932 w 605883"/>
              <a:gd name="connsiteY4" fmla="*/ 39 h 384113"/>
              <a:gd name="connsiteX5" fmla="*/ 23532 w 605883"/>
              <a:gd name="connsiteY5" fmla="*/ 29672 h 384113"/>
              <a:gd name="connsiteX6" fmla="*/ 285999 w 605883"/>
              <a:gd name="connsiteY6" fmla="*/ 63539 h 384113"/>
              <a:gd name="connsiteX7" fmla="*/ 241549 w 605883"/>
              <a:gd name="connsiteY7" fmla="*/ 84705 h 384113"/>
              <a:gd name="connsiteX8" fmla="*/ 461682 w 605883"/>
              <a:gd name="connsiteY8" fmla="*/ 116455 h 384113"/>
              <a:gd name="connsiteX9" fmla="*/ 590799 w 605883"/>
              <a:gd name="connsiteY9" fmla="*/ 247689 h 384113"/>
              <a:gd name="connsiteX10" fmla="*/ 592916 w 605883"/>
              <a:gd name="connsiteY10" fmla="*/ 383155 h 38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883" h="384113">
                <a:moveTo>
                  <a:pt x="592916" y="383155"/>
                </a:moveTo>
                <a:cubicBezTo>
                  <a:pt x="580216" y="371160"/>
                  <a:pt x="612671" y="235694"/>
                  <a:pt x="514599" y="175722"/>
                </a:cubicBezTo>
                <a:cubicBezTo>
                  <a:pt x="416527" y="115750"/>
                  <a:pt x="47873" y="48722"/>
                  <a:pt x="4482" y="23322"/>
                </a:cubicBezTo>
                <a:cubicBezTo>
                  <a:pt x="-38909" y="-2078"/>
                  <a:pt x="246841" y="27203"/>
                  <a:pt x="254249" y="23322"/>
                </a:cubicBezTo>
                <a:cubicBezTo>
                  <a:pt x="261657" y="19441"/>
                  <a:pt x="87385" y="-1019"/>
                  <a:pt x="48932" y="39"/>
                </a:cubicBezTo>
                <a:cubicBezTo>
                  <a:pt x="10479" y="1097"/>
                  <a:pt x="-15979" y="19089"/>
                  <a:pt x="23532" y="29672"/>
                </a:cubicBezTo>
                <a:cubicBezTo>
                  <a:pt x="63043" y="40255"/>
                  <a:pt x="249663" y="54367"/>
                  <a:pt x="285999" y="63539"/>
                </a:cubicBezTo>
                <a:cubicBezTo>
                  <a:pt x="322335" y="72711"/>
                  <a:pt x="212269" y="75886"/>
                  <a:pt x="241549" y="84705"/>
                </a:cubicBezTo>
                <a:cubicBezTo>
                  <a:pt x="270829" y="93524"/>
                  <a:pt x="403474" y="89291"/>
                  <a:pt x="461682" y="116455"/>
                </a:cubicBezTo>
                <a:cubicBezTo>
                  <a:pt x="519890" y="143619"/>
                  <a:pt x="566457" y="203945"/>
                  <a:pt x="590799" y="247689"/>
                </a:cubicBezTo>
                <a:cubicBezTo>
                  <a:pt x="615141" y="291433"/>
                  <a:pt x="605616" y="395150"/>
                  <a:pt x="592916" y="383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ED65CA17-8151-466B-8CC2-CD3FBD0D25BD}"/>
              </a:ext>
            </a:extLst>
          </p:cNvPr>
          <p:cNvSpPr/>
          <p:nvPr/>
        </p:nvSpPr>
        <p:spPr>
          <a:xfrm>
            <a:off x="3609537" y="927059"/>
            <a:ext cx="1237630" cy="72734"/>
          </a:xfrm>
          <a:custGeom>
            <a:avLst/>
            <a:gdLst>
              <a:gd name="connsiteX0" fmla="*/ 1237630 w 1237630"/>
              <a:gd name="connsiteY0" fmla="*/ 61424 h 72734"/>
              <a:gd name="connsiteX1" fmla="*/ 395196 w 1237630"/>
              <a:gd name="connsiteY1" fmla="*/ 41 h 72734"/>
              <a:gd name="connsiteX2" fmla="*/ 3613 w 1237630"/>
              <a:gd name="connsiteY2" fmla="*/ 72008 h 72734"/>
              <a:gd name="connsiteX3" fmla="*/ 213163 w 1237630"/>
              <a:gd name="connsiteY3" fmla="*/ 36024 h 72734"/>
              <a:gd name="connsiteX4" fmla="*/ 431180 w 1237630"/>
              <a:gd name="connsiteY4" fmla="*/ 16974 h 72734"/>
              <a:gd name="connsiteX5" fmla="*/ 1066180 w 1237630"/>
              <a:gd name="connsiteY5" fmla="*/ 50841 h 72734"/>
              <a:gd name="connsiteX6" fmla="*/ 1237630 w 1237630"/>
              <a:gd name="connsiteY6" fmla="*/ 61424 h 7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7630" h="72734">
                <a:moveTo>
                  <a:pt x="1237630" y="61424"/>
                </a:moveTo>
                <a:cubicBezTo>
                  <a:pt x="1125799" y="52957"/>
                  <a:pt x="600865" y="-1723"/>
                  <a:pt x="395196" y="41"/>
                </a:cubicBezTo>
                <a:cubicBezTo>
                  <a:pt x="189527" y="1805"/>
                  <a:pt x="33952" y="66011"/>
                  <a:pt x="3613" y="72008"/>
                </a:cubicBezTo>
                <a:cubicBezTo>
                  <a:pt x="-26726" y="78005"/>
                  <a:pt x="141902" y="45196"/>
                  <a:pt x="213163" y="36024"/>
                </a:cubicBezTo>
                <a:cubicBezTo>
                  <a:pt x="284424" y="26852"/>
                  <a:pt x="289011" y="14505"/>
                  <a:pt x="431180" y="16974"/>
                </a:cubicBezTo>
                <a:cubicBezTo>
                  <a:pt x="573349" y="19443"/>
                  <a:pt x="927538" y="42022"/>
                  <a:pt x="1066180" y="50841"/>
                </a:cubicBezTo>
                <a:lnTo>
                  <a:pt x="1237630" y="614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35646F49-9385-4BF7-BDAD-535B89E6CD06}"/>
              </a:ext>
            </a:extLst>
          </p:cNvPr>
          <p:cNvSpPr/>
          <p:nvPr/>
        </p:nvSpPr>
        <p:spPr>
          <a:xfrm>
            <a:off x="2916431" y="988583"/>
            <a:ext cx="1339681" cy="210267"/>
          </a:xfrm>
          <a:custGeom>
            <a:avLst/>
            <a:gdLst>
              <a:gd name="connsiteX0" fmla="*/ 1308436 w 1339681"/>
              <a:gd name="connsiteY0" fmla="*/ 207334 h 210267"/>
              <a:gd name="connsiteX1" fmla="*/ 1270336 w 1339681"/>
              <a:gd name="connsiteY1" fmla="*/ 154417 h 210267"/>
              <a:gd name="connsiteX2" fmla="*/ 633219 w 1339681"/>
              <a:gd name="connsiteY2" fmla="*/ 12600 h 210267"/>
              <a:gd name="connsiteX3" fmla="*/ 336 w 1339681"/>
              <a:gd name="connsiteY3" fmla="*/ 6250 h 210267"/>
              <a:gd name="connsiteX4" fmla="*/ 550669 w 1339681"/>
              <a:gd name="connsiteY4" fmla="*/ 6250 h 210267"/>
              <a:gd name="connsiteX5" fmla="*/ 910502 w 1339681"/>
              <a:gd name="connsiteY5" fmla="*/ 86684 h 210267"/>
              <a:gd name="connsiteX6" fmla="*/ 1143336 w 1339681"/>
              <a:gd name="connsiteY6" fmla="*/ 192517 h 210267"/>
              <a:gd name="connsiteX7" fmla="*/ 1308436 w 1339681"/>
              <a:gd name="connsiteY7" fmla="*/ 207334 h 21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81" h="210267">
                <a:moveTo>
                  <a:pt x="1308436" y="207334"/>
                </a:moveTo>
                <a:cubicBezTo>
                  <a:pt x="1329603" y="200984"/>
                  <a:pt x="1382872" y="186873"/>
                  <a:pt x="1270336" y="154417"/>
                </a:cubicBezTo>
                <a:cubicBezTo>
                  <a:pt x="1157800" y="121961"/>
                  <a:pt x="844885" y="37294"/>
                  <a:pt x="633219" y="12600"/>
                </a:cubicBezTo>
                <a:cubicBezTo>
                  <a:pt x="421553" y="-12094"/>
                  <a:pt x="14094" y="7308"/>
                  <a:pt x="336" y="6250"/>
                </a:cubicBezTo>
                <a:cubicBezTo>
                  <a:pt x="-13422" y="5192"/>
                  <a:pt x="398975" y="-7156"/>
                  <a:pt x="550669" y="6250"/>
                </a:cubicBezTo>
                <a:cubicBezTo>
                  <a:pt x="702363" y="19656"/>
                  <a:pt x="811724" y="55640"/>
                  <a:pt x="910502" y="86684"/>
                </a:cubicBezTo>
                <a:cubicBezTo>
                  <a:pt x="1009280" y="117728"/>
                  <a:pt x="1078778" y="174878"/>
                  <a:pt x="1143336" y="192517"/>
                </a:cubicBezTo>
                <a:cubicBezTo>
                  <a:pt x="1207894" y="210156"/>
                  <a:pt x="1287269" y="213684"/>
                  <a:pt x="1308436" y="207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70CE4897-6A54-4A59-BCDB-ECE0065E9BBC}"/>
              </a:ext>
            </a:extLst>
          </p:cNvPr>
          <p:cNvSpPr/>
          <p:nvPr/>
        </p:nvSpPr>
        <p:spPr>
          <a:xfrm>
            <a:off x="2861733" y="984658"/>
            <a:ext cx="923659" cy="50573"/>
          </a:xfrm>
          <a:custGeom>
            <a:avLst/>
            <a:gdLst>
              <a:gd name="connsiteX0" fmla="*/ 0 w 923659"/>
              <a:gd name="connsiteY0" fmla="*/ 29225 h 50573"/>
              <a:gd name="connsiteX1" fmla="*/ 118534 w 923659"/>
              <a:gd name="connsiteY1" fmla="*/ 29225 h 50573"/>
              <a:gd name="connsiteX2" fmla="*/ 522817 w 923659"/>
              <a:gd name="connsiteY2" fmla="*/ 18642 h 50573"/>
              <a:gd name="connsiteX3" fmla="*/ 922867 w 923659"/>
              <a:gd name="connsiteY3" fmla="*/ 50392 h 50573"/>
              <a:gd name="connsiteX4" fmla="*/ 620184 w 923659"/>
              <a:gd name="connsiteY4" fmla="*/ 1709 h 50573"/>
              <a:gd name="connsiteX5" fmla="*/ 433917 w 923659"/>
              <a:gd name="connsiteY5" fmla="*/ 10175 h 50573"/>
              <a:gd name="connsiteX6" fmla="*/ 0 w 923659"/>
              <a:gd name="connsiteY6" fmla="*/ 29225 h 5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59" h="50573">
                <a:moveTo>
                  <a:pt x="0" y="29225"/>
                </a:moveTo>
                <a:cubicBezTo>
                  <a:pt x="15699" y="30107"/>
                  <a:pt x="118534" y="29225"/>
                  <a:pt x="118534" y="29225"/>
                </a:cubicBezTo>
                <a:cubicBezTo>
                  <a:pt x="205670" y="27461"/>
                  <a:pt x="388762" y="15114"/>
                  <a:pt x="522817" y="18642"/>
                </a:cubicBezTo>
                <a:cubicBezTo>
                  <a:pt x="656872" y="22170"/>
                  <a:pt x="906639" y="53214"/>
                  <a:pt x="922867" y="50392"/>
                </a:cubicBezTo>
                <a:cubicBezTo>
                  <a:pt x="939095" y="47570"/>
                  <a:pt x="701676" y="8412"/>
                  <a:pt x="620184" y="1709"/>
                </a:cubicBezTo>
                <a:cubicBezTo>
                  <a:pt x="538692" y="-4994"/>
                  <a:pt x="433917" y="10175"/>
                  <a:pt x="433917" y="10175"/>
                </a:cubicBezTo>
                <a:lnTo>
                  <a:pt x="0" y="292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086F51FE-FEE9-4780-9092-52CD5410EE90}"/>
              </a:ext>
            </a:extLst>
          </p:cNvPr>
          <p:cNvSpPr/>
          <p:nvPr/>
        </p:nvSpPr>
        <p:spPr>
          <a:xfrm>
            <a:off x="4457700" y="984676"/>
            <a:ext cx="1250118" cy="509460"/>
          </a:xfrm>
          <a:custGeom>
            <a:avLst/>
            <a:gdLst>
              <a:gd name="connsiteX0" fmla="*/ 0 w 1250118"/>
              <a:gd name="connsiteY0" fmla="*/ 1691 h 509460"/>
              <a:gd name="connsiteX1" fmla="*/ 251883 w 1250118"/>
              <a:gd name="connsiteY1" fmla="*/ 52491 h 509460"/>
              <a:gd name="connsiteX2" fmla="*/ 927100 w 1250118"/>
              <a:gd name="connsiteY2" fmla="*/ 348824 h 509460"/>
              <a:gd name="connsiteX3" fmla="*/ 1018117 w 1250118"/>
              <a:gd name="connsiteY3" fmla="*/ 505457 h 509460"/>
              <a:gd name="connsiteX4" fmla="*/ 304800 w 1250118"/>
              <a:gd name="connsiteY4" fmla="*/ 192191 h 509460"/>
              <a:gd name="connsiteX5" fmla="*/ 865717 w 1250118"/>
              <a:gd name="connsiteY5" fmla="*/ 137157 h 509460"/>
              <a:gd name="connsiteX6" fmla="*/ 1240367 w 1250118"/>
              <a:gd name="connsiteY6" fmla="*/ 107524 h 509460"/>
              <a:gd name="connsiteX7" fmla="*/ 469900 w 1250118"/>
              <a:gd name="connsiteY7" fmla="*/ 103291 h 509460"/>
              <a:gd name="connsiteX8" fmla="*/ 588433 w 1250118"/>
              <a:gd name="connsiteY8" fmla="*/ 37674 h 509460"/>
              <a:gd name="connsiteX9" fmla="*/ 579967 w 1250118"/>
              <a:gd name="connsiteY9" fmla="*/ 35557 h 509460"/>
              <a:gd name="connsiteX10" fmla="*/ 387350 w 1250118"/>
              <a:gd name="connsiteY10" fmla="*/ 24974 h 509460"/>
              <a:gd name="connsiteX11" fmla="*/ 0 w 1250118"/>
              <a:gd name="connsiteY11" fmla="*/ 1691 h 50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118" h="509460">
                <a:moveTo>
                  <a:pt x="0" y="1691"/>
                </a:moveTo>
                <a:cubicBezTo>
                  <a:pt x="48683" y="-1837"/>
                  <a:pt x="97366" y="-5364"/>
                  <a:pt x="251883" y="52491"/>
                </a:cubicBezTo>
                <a:cubicBezTo>
                  <a:pt x="406400" y="110346"/>
                  <a:pt x="799394" y="273330"/>
                  <a:pt x="927100" y="348824"/>
                </a:cubicBezTo>
                <a:cubicBezTo>
                  <a:pt x="1054806" y="424318"/>
                  <a:pt x="1121834" y="531562"/>
                  <a:pt x="1018117" y="505457"/>
                </a:cubicBezTo>
                <a:cubicBezTo>
                  <a:pt x="914400" y="479352"/>
                  <a:pt x="330200" y="253574"/>
                  <a:pt x="304800" y="192191"/>
                </a:cubicBezTo>
                <a:cubicBezTo>
                  <a:pt x="279400" y="130808"/>
                  <a:pt x="709789" y="151268"/>
                  <a:pt x="865717" y="137157"/>
                </a:cubicBezTo>
                <a:cubicBezTo>
                  <a:pt x="1021645" y="123046"/>
                  <a:pt x="1306336" y="113168"/>
                  <a:pt x="1240367" y="107524"/>
                </a:cubicBezTo>
                <a:cubicBezTo>
                  <a:pt x="1174398" y="101880"/>
                  <a:pt x="578556" y="114933"/>
                  <a:pt x="469900" y="103291"/>
                </a:cubicBezTo>
                <a:cubicBezTo>
                  <a:pt x="361244" y="91649"/>
                  <a:pt x="570089" y="48963"/>
                  <a:pt x="588433" y="37674"/>
                </a:cubicBezTo>
                <a:cubicBezTo>
                  <a:pt x="606777" y="26385"/>
                  <a:pt x="613481" y="37674"/>
                  <a:pt x="579967" y="35557"/>
                </a:cubicBezTo>
                <a:lnTo>
                  <a:pt x="387350" y="24974"/>
                </a:lnTo>
                <a:lnTo>
                  <a:pt x="0" y="16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A28EFCD5-0DD4-49D5-BD05-EE3EE1D6B152}"/>
              </a:ext>
            </a:extLst>
          </p:cNvPr>
          <p:cNvSpPr/>
          <p:nvPr/>
        </p:nvSpPr>
        <p:spPr>
          <a:xfrm>
            <a:off x="5450004" y="1492322"/>
            <a:ext cx="406646" cy="1003023"/>
          </a:xfrm>
          <a:custGeom>
            <a:avLst/>
            <a:gdLst>
              <a:gd name="connsiteX0" fmla="*/ 2529 w 406646"/>
              <a:gd name="connsiteY0" fmla="*/ 2045 h 1003023"/>
              <a:gd name="connsiteX1" fmla="*/ 294629 w 406646"/>
              <a:gd name="connsiteY1" fmla="*/ 315311 h 1003023"/>
              <a:gd name="connsiteX2" fmla="*/ 404696 w 406646"/>
              <a:gd name="connsiteY2" fmla="*/ 1001111 h 1003023"/>
              <a:gd name="connsiteX3" fmla="*/ 349663 w 406646"/>
              <a:gd name="connsiteY3" fmla="*/ 510045 h 1003023"/>
              <a:gd name="connsiteX4" fmla="*/ 163396 w 406646"/>
              <a:gd name="connsiteY4" fmla="*/ 196778 h 1003023"/>
              <a:gd name="connsiteX5" fmla="*/ 2529 w 406646"/>
              <a:gd name="connsiteY5" fmla="*/ 2045 h 10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646" h="1003023">
                <a:moveTo>
                  <a:pt x="2529" y="2045"/>
                </a:moveTo>
                <a:cubicBezTo>
                  <a:pt x="24401" y="21801"/>
                  <a:pt x="227601" y="148800"/>
                  <a:pt x="294629" y="315311"/>
                </a:cubicBezTo>
                <a:cubicBezTo>
                  <a:pt x="361657" y="481822"/>
                  <a:pt x="395524" y="968655"/>
                  <a:pt x="404696" y="1001111"/>
                </a:cubicBezTo>
                <a:cubicBezTo>
                  <a:pt x="413868" y="1033567"/>
                  <a:pt x="389880" y="644100"/>
                  <a:pt x="349663" y="510045"/>
                </a:cubicBezTo>
                <a:cubicBezTo>
                  <a:pt x="309446" y="375990"/>
                  <a:pt x="220546" y="283561"/>
                  <a:pt x="163396" y="196778"/>
                </a:cubicBezTo>
                <a:cubicBezTo>
                  <a:pt x="106246" y="109995"/>
                  <a:pt x="-19343" y="-17711"/>
                  <a:pt x="2529" y="2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3D6D4645-91F2-4012-80BC-91D1E157099C}"/>
              </a:ext>
            </a:extLst>
          </p:cNvPr>
          <p:cNvSpPr/>
          <p:nvPr/>
        </p:nvSpPr>
        <p:spPr>
          <a:xfrm>
            <a:off x="5701855" y="1880821"/>
            <a:ext cx="353797" cy="970811"/>
          </a:xfrm>
          <a:custGeom>
            <a:avLst/>
            <a:gdLst>
              <a:gd name="connsiteX0" fmla="*/ 140145 w 353797"/>
              <a:gd name="connsiteY0" fmla="*/ 1954 h 970811"/>
              <a:gd name="connsiteX1" fmla="*/ 121095 w 353797"/>
              <a:gd name="connsiteY1" fmla="*/ 284529 h 970811"/>
              <a:gd name="connsiteX2" fmla="*/ 346520 w 353797"/>
              <a:gd name="connsiteY2" fmla="*/ 944929 h 970811"/>
              <a:gd name="connsiteX3" fmla="*/ 292545 w 353797"/>
              <a:gd name="connsiteY3" fmla="*/ 840154 h 970811"/>
              <a:gd name="connsiteX4" fmla="*/ 232220 w 353797"/>
              <a:gd name="connsiteY4" fmla="*/ 868729 h 970811"/>
              <a:gd name="connsiteX5" fmla="*/ 181420 w 353797"/>
              <a:gd name="connsiteY5" fmla="*/ 798879 h 970811"/>
              <a:gd name="connsiteX6" fmla="*/ 92520 w 353797"/>
              <a:gd name="connsiteY6" fmla="*/ 516304 h 970811"/>
              <a:gd name="connsiteX7" fmla="*/ 95695 w 353797"/>
              <a:gd name="connsiteY7" fmla="*/ 846504 h 970811"/>
              <a:gd name="connsiteX8" fmla="*/ 445 w 353797"/>
              <a:gd name="connsiteY8" fmla="*/ 408354 h 970811"/>
              <a:gd name="connsiteX9" fmla="*/ 140145 w 353797"/>
              <a:gd name="connsiteY9" fmla="*/ 1954 h 9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797" h="970811">
                <a:moveTo>
                  <a:pt x="140145" y="1954"/>
                </a:moveTo>
                <a:cubicBezTo>
                  <a:pt x="160253" y="-18683"/>
                  <a:pt x="86699" y="127367"/>
                  <a:pt x="121095" y="284529"/>
                </a:cubicBezTo>
                <a:cubicBezTo>
                  <a:pt x="155491" y="441691"/>
                  <a:pt x="317945" y="852325"/>
                  <a:pt x="346520" y="944929"/>
                </a:cubicBezTo>
                <a:cubicBezTo>
                  <a:pt x="375095" y="1037533"/>
                  <a:pt x="311595" y="852854"/>
                  <a:pt x="292545" y="840154"/>
                </a:cubicBezTo>
                <a:cubicBezTo>
                  <a:pt x="273495" y="827454"/>
                  <a:pt x="250741" y="875608"/>
                  <a:pt x="232220" y="868729"/>
                </a:cubicBezTo>
                <a:cubicBezTo>
                  <a:pt x="213699" y="861850"/>
                  <a:pt x="204703" y="857616"/>
                  <a:pt x="181420" y="798879"/>
                </a:cubicBezTo>
                <a:cubicBezTo>
                  <a:pt x="158137" y="740142"/>
                  <a:pt x="106807" y="508367"/>
                  <a:pt x="92520" y="516304"/>
                </a:cubicBezTo>
                <a:cubicBezTo>
                  <a:pt x="78233" y="524241"/>
                  <a:pt x="111041" y="864496"/>
                  <a:pt x="95695" y="846504"/>
                </a:cubicBezTo>
                <a:cubicBezTo>
                  <a:pt x="80349" y="828512"/>
                  <a:pt x="-6963" y="546467"/>
                  <a:pt x="445" y="408354"/>
                </a:cubicBezTo>
                <a:cubicBezTo>
                  <a:pt x="7853" y="270242"/>
                  <a:pt x="120037" y="22591"/>
                  <a:pt x="140145" y="1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FBFEFA2F-BF42-4AF8-AECC-71C59CE812A4}"/>
              </a:ext>
            </a:extLst>
          </p:cNvPr>
          <p:cNvSpPr/>
          <p:nvPr/>
        </p:nvSpPr>
        <p:spPr>
          <a:xfrm>
            <a:off x="3203500" y="2245239"/>
            <a:ext cx="759798" cy="100006"/>
          </a:xfrm>
          <a:custGeom>
            <a:avLst/>
            <a:gdLst>
              <a:gd name="connsiteX0" fmla="*/ 75 w 759798"/>
              <a:gd name="connsiteY0" fmla="*/ 53461 h 100006"/>
              <a:gd name="connsiteX1" fmla="*/ 381075 w 759798"/>
              <a:gd name="connsiteY1" fmla="*/ 15361 h 100006"/>
              <a:gd name="connsiteX2" fmla="*/ 755725 w 759798"/>
              <a:gd name="connsiteY2" fmla="*/ 99499 h 100006"/>
              <a:gd name="connsiteX3" fmla="*/ 574750 w 759798"/>
              <a:gd name="connsiteY3" fmla="*/ 48699 h 100006"/>
              <a:gd name="connsiteX4" fmla="*/ 489025 w 759798"/>
              <a:gd name="connsiteY4" fmla="*/ 10599 h 100006"/>
              <a:gd name="connsiteX5" fmla="*/ 349325 w 759798"/>
              <a:gd name="connsiteY5" fmla="*/ 2661 h 100006"/>
              <a:gd name="connsiteX6" fmla="*/ 75 w 759798"/>
              <a:gd name="connsiteY6" fmla="*/ 53461 h 1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798" h="100006">
                <a:moveTo>
                  <a:pt x="75" y="53461"/>
                </a:moveTo>
                <a:cubicBezTo>
                  <a:pt x="5367" y="55578"/>
                  <a:pt x="255133" y="7688"/>
                  <a:pt x="381075" y="15361"/>
                </a:cubicBezTo>
                <a:cubicBezTo>
                  <a:pt x="507017" y="23034"/>
                  <a:pt x="723446" y="93943"/>
                  <a:pt x="755725" y="99499"/>
                </a:cubicBezTo>
                <a:cubicBezTo>
                  <a:pt x="788004" y="105055"/>
                  <a:pt x="619200" y="63516"/>
                  <a:pt x="574750" y="48699"/>
                </a:cubicBezTo>
                <a:cubicBezTo>
                  <a:pt x="530300" y="33882"/>
                  <a:pt x="526596" y="18272"/>
                  <a:pt x="489025" y="10599"/>
                </a:cubicBezTo>
                <a:cubicBezTo>
                  <a:pt x="451454" y="2926"/>
                  <a:pt x="431081" y="-3954"/>
                  <a:pt x="349325" y="2661"/>
                </a:cubicBezTo>
                <a:cubicBezTo>
                  <a:pt x="267569" y="9275"/>
                  <a:pt x="-5217" y="51344"/>
                  <a:pt x="75" y="53461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A1945C71-D2AA-46C4-8D5F-19F5AE48D56E}"/>
              </a:ext>
            </a:extLst>
          </p:cNvPr>
          <p:cNvSpPr/>
          <p:nvPr/>
        </p:nvSpPr>
        <p:spPr>
          <a:xfrm>
            <a:off x="3768718" y="2212767"/>
            <a:ext cx="214612" cy="269444"/>
          </a:xfrm>
          <a:custGeom>
            <a:avLst/>
            <a:gdLst>
              <a:gd name="connsiteX0" fmla="*/ 7 w 214612"/>
              <a:gd name="connsiteY0" fmla="*/ 208 h 269444"/>
              <a:gd name="connsiteX1" fmla="*/ 193682 w 214612"/>
              <a:gd name="connsiteY1" fmla="*/ 149433 h 269444"/>
              <a:gd name="connsiteX2" fmla="*/ 74620 w 214612"/>
              <a:gd name="connsiteY2" fmla="*/ 260558 h 269444"/>
              <a:gd name="connsiteX3" fmla="*/ 92082 w 214612"/>
              <a:gd name="connsiteY3" fmla="*/ 252621 h 269444"/>
              <a:gd name="connsiteX4" fmla="*/ 184157 w 214612"/>
              <a:gd name="connsiteY4" fmla="*/ 173246 h 269444"/>
              <a:gd name="connsiteX5" fmla="*/ 201620 w 214612"/>
              <a:gd name="connsiteY5" fmla="*/ 117683 h 269444"/>
              <a:gd name="connsiteX6" fmla="*/ 7 w 214612"/>
              <a:gd name="connsiteY6" fmla="*/ 208 h 2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612" h="269444">
                <a:moveTo>
                  <a:pt x="7" y="208"/>
                </a:moveTo>
                <a:cubicBezTo>
                  <a:pt x="-1316" y="5500"/>
                  <a:pt x="181247" y="106041"/>
                  <a:pt x="193682" y="149433"/>
                </a:cubicBezTo>
                <a:cubicBezTo>
                  <a:pt x="206118" y="192825"/>
                  <a:pt x="91553" y="243360"/>
                  <a:pt x="74620" y="260558"/>
                </a:cubicBezTo>
                <a:cubicBezTo>
                  <a:pt x="57687" y="277756"/>
                  <a:pt x="73826" y="267173"/>
                  <a:pt x="92082" y="252621"/>
                </a:cubicBezTo>
                <a:cubicBezTo>
                  <a:pt x="110338" y="238069"/>
                  <a:pt x="165901" y="195736"/>
                  <a:pt x="184157" y="173246"/>
                </a:cubicBezTo>
                <a:cubicBezTo>
                  <a:pt x="202413" y="150756"/>
                  <a:pt x="231783" y="143348"/>
                  <a:pt x="201620" y="117683"/>
                </a:cubicBezTo>
                <a:cubicBezTo>
                  <a:pt x="171458" y="92018"/>
                  <a:pt x="1330" y="-5084"/>
                  <a:pt x="7" y="20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65C4976C-4DB4-43C7-9DF5-97F61117F906}"/>
              </a:ext>
            </a:extLst>
          </p:cNvPr>
          <p:cNvSpPr/>
          <p:nvPr/>
        </p:nvSpPr>
        <p:spPr>
          <a:xfrm>
            <a:off x="4161352" y="2068888"/>
            <a:ext cx="1082524" cy="165703"/>
          </a:xfrm>
          <a:custGeom>
            <a:avLst/>
            <a:gdLst>
              <a:gd name="connsiteX0" fmla="*/ 15 w 1082524"/>
              <a:gd name="connsiteY0" fmla="*/ 123979 h 165703"/>
              <a:gd name="connsiteX1" fmla="*/ 93148 w 1082524"/>
              <a:gd name="connsiteY1" fmla="*/ 90112 h 165703"/>
              <a:gd name="connsiteX2" fmla="*/ 419115 w 1082524"/>
              <a:gd name="connsiteY2" fmla="*/ 1212 h 165703"/>
              <a:gd name="connsiteX3" fmla="*/ 1066815 w 1082524"/>
              <a:gd name="connsiteY3" fmla="*/ 162079 h 165703"/>
              <a:gd name="connsiteX4" fmla="*/ 859381 w 1082524"/>
              <a:gd name="connsiteY4" fmla="*/ 109162 h 165703"/>
              <a:gd name="connsiteX5" fmla="*/ 601148 w 1082524"/>
              <a:gd name="connsiteY5" fmla="*/ 60479 h 165703"/>
              <a:gd name="connsiteX6" fmla="*/ 97381 w 1082524"/>
              <a:gd name="connsiteY6" fmla="*/ 60479 h 165703"/>
              <a:gd name="connsiteX7" fmla="*/ 15 w 1082524"/>
              <a:gd name="connsiteY7" fmla="*/ 123979 h 16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2524" h="165703">
                <a:moveTo>
                  <a:pt x="15" y="123979"/>
                </a:moveTo>
                <a:cubicBezTo>
                  <a:pt x="-690" y="128918"/>
                  <a:pt x="23298" y="110573"/>
                  <a:pt x="93148" y="90112"/>
                </a:cubicBezTo>
                <a:cubicBezTo>
                  <a:pt x="162998" y="69651"/>
                  <a:pt x="256837" y="-10782"/>
                  <a:pt x="419115" y="1212"/>
                </a:cubicBezTo>
                <a:cubicBezTo>
                  <a:pt x="581393" y="13206"/>
                  <a:pt x="993437" y="144087"/>
                  <a:pt x="1066815" y="162079"/>
                </a:cubicBezTo>
                <a:cubicBezTo>
                  <a:pt x="1140193" y="180071"/>
                  <a:pt x="936992" y="126095"/>
                  <a:pt x="859381" y="109162"/>
                </a:cubicBezTo>
                <a:cubicBezTo>
                  <a:pt x="781770" y="92229"/>
                  <a:pt x="728148" y="68593"/>
                  <a:pt x="601148" y="60479"/>
                </a:cubicBezTo>
                <a:cubicBezTo>
                  <a:pt x="474148" y="52365"/>
                  <a:pt x="195453" y="53071"/>
                  <a:pt x="97381" y="60479"/>
                </a:cubicBezTo>
                <a:cubicBezTo>
                  <a:pt x="-691" y="67887"/>
                  <a:pt x="720" y="119040"/>
                  <a:pt x="15" y="12397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CBC8EF65-EB4B-4F09-B092-30DA39D9B682}"/>
              </a:ext>
            </a:extLst>
          </p:cNvPr>
          <p:cNvSpPr/>
          <p:nvPr/>
        </p:nvSpPr>
        <p:spPr>
          <a:xfrm>
            <a:off x="4108135" y="2228764"/>
            <a:ext cx="776205" cy="153939"/>
          </a:xfrm>
          <a:custGeom>
            <a:avLst/>
            <a:gdLst>
              <a:gd name="connsiteX0" fmla="*/ 315 w 776205"/>
              <a:gd name="connsiteY0" fmla="*/ 86 h 153939"/>
              <a:gd name="connsiteX1" fmla="*/ 131548 w 776205"/>
              <a:gd name="connsiteY1" fmla="*/ 141903 h 153939"/>
              <a:gd name="connsiteX2" fmla="*/ 80748 w 776205"/>
              <a:gd name="connsiteY2" fmla="*/ 146136 h 153939"/>
              <a:gd name="connsiteX3" fmla="*/ 358032 w 776205"/>
              <a:gd name="connsiteY3" fmla="*/ 144019 h 153939"/>
              <a:gd name="connsiteX4" fmla="*/ 775015 w 776205"/>
              <a:gd name="connsiteY4" fmla="*/ 129203 h 153939"/>
              <a:gd name="connsiteX5" fmla="*/ 218332 w 776205"/>
              <a:gd name="connsiteY5" fmla="*/ 127086 h 153939"/>
              <a:gd name="connsiteX6" fmla="*/ 175998 w 776205"/>
              <a:gd name="connsiteY6" fmla="*/ 120736 h 153939"/>
              <a:gd name="connsiteX7" fmla="*/ 315 w 776205"/>
              <a:gd name="connsiteY7" fmla="*/ 86 h 15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205" h="153939">
                <a:moveTo>
                  <a:pt x="315" y="86"/>
                </a:moveTo>
                <a:cubicBezTo>
                  <a:pt x="-7093" y="3614"/>
                  <a:pt x="118143" y="117561"/>
                  <a:pt x="131548" y="141903"/>
                </a:cubicBezTo>
                <a:cubicBezTo>
                  <a:pt x="144953" y="166245"/>
                  <a:pt x="80748" y="146136"/>
                  <a:pt x="80748" y="146136"/>
                </a:cubicBezTo>
                <a:lnTo>
                  <a:pt x="358032" y="144019"/>
                </a:lnTo>
                <a:cubicBezTo>
                  <a:pt x="473743" y="141197"/>
                  <a:pt x="798298" y="132025"/>
                  <a:pt x="775015" y="129203"/>
                </a:cubicBezTo>
                <a:cubicBezTo>
                  <a:pt x="751732" y="126381"/>
                  <a:pt x="218332" y="127086"/>
                  <a:pt x="218332" y="127086"/>
                </a:cubicBezTo>
                <a:cubicBezTo>
                  <a:pt x="118496" y="125675"/>
                  <a:pt x="209512" y="139786"/>
                  <a:pt x="175998" y="120736"/>
                </a:cubicBezTo>
                <a:cubicBezTo>
                  <a:pt x="142484" y="101686"/>
                  <a:pt x="7723" y="-3442"/>
                  <a:pt x="315" y="8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FF0A569B-DBFB-4FB4-B90D-CC1D0711FD36}"/>
              </a:ext>
            </a:extLst>
          </p:cNvPr>
          <p:cNvSpPr/>
          <p:nvPr/>
        </p:nvSpPr>
        <p:spPr>
          <a:xfrm>
            <a:off x="3322413" y="2116604"/>
            <a:ext cx="648939" cy="65359"/>
          </a:xfrm>
          <a:custGeom>
            <a:avLst/>
            <a:gdLst>
              <a:gd name="connsiteX0" fmla="*/ 225 w 648939"/>
              <a:gd name="connsiteY0" fmla="*/ 59859 h 65359"/>
              <a:gd name="connsiteX1" fmla="*/ 270100 w 648939"/>
              <a:gd name="connsiteY1" fmla="*/ 16996 h 65359"/>
              <a:gd name="connsiteX2" fmla="*/ 459012 w 648939"/>
              <a:gd name="connsiteY2" fmla="*/ 43984 h 65359"/>
              <a:gd name="connsiteX3" fmla="*/ 647925 w 648939"/>
              <a:gd name="connsiteY3" fmla="*/ 64621 h 65359"/>
              <a:gd name="connsiteX4" fmla="*/ 373287 w 648939"/>
              <a:gd name="connsiteY4" fmla="*/ 16996 h 65359"/>
              <a:gd name="connsiteX5" fmla="*/ 225650 w 648939"/>
              <a:gd name="connsiteY5" fmla="*/ 1121 h 65359"/>
              <a:gd name="connsiteX6" fmla="*/ 225 w 648939"/>
              <a:gd name="connsiteY6" fmla="*/ 59859 h 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939" h="65359">
                <a:moveTo>
                  <a:pt x="225" y="59859"/>
                </a:moveTo>
                <a:cubicBezTo>
                  <a:pt x="7633" y="62505"/>
                  <a:pt x="193636" y="19642"/>
                  <a:pt x="270100" y="16996"/>
                </a:cubicBezTo>
                <a:cubicBezTo>
                  <a:pt x="346564" y="14350"/>
                  <a:pt x="396041" y="36047"/>
                  <a:pt x="459012" y="43984"/>
                </a:cubicBezTo>
                <a:cubicBezTo>
                  <a:pt x="521983" y="51921"/>
                  <a:pt x="662212" y="69119"/>
                  <a:pt x="647925" y="64621"/>
                </a:cubicBezTo>
                <a:cubicBezTo>
                  <a:pt x="633638" y="60123"/>
                  <a:pt x="443666" y="27579"/>
                  <a:pt x="373287" y="16996"/>
                </a:cubicBezTo>
                <a:cubicBezTo>
                  <a:pt x="302908" y="6413"/>
                  <a:pt x="281477" y="-3377"/>
                  <a:pt x="225650" y="1121"/>
                </a:cubicBezTo>
                <a:cubicBezTo>
                  <a:pt x="169823" y="5619"/>
                  <a:pt x="-7183" y="57213"/>
                  <a:pt x="225" y="5985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01456E06-0DF8-4377-9DA7-9B2CFD077EE0}"/>
              </a:ext>
            </a:extLst>
          </p:cNvPr>
          <p:cNvSpPr/>
          <p:nvPr/>
        </p:nvSpPr>
        <p:spPr>
          <a:xfrm>
            <a:off x="3879831" y="2542717"/>
            <a:ext cx="38424" cy="132235"/>
          </a:xfrm>
          <a:custGeom>
            <a:avLst/>
            <a:gdLst>
              <a:gd name="connsiteX0" fmla="*/ 19 w 38424"/>
              <a:gd name="connsiteY0" fmla="*/ 458 h 132235"/>
              <a:gd name="connsiteX1" fmla="*/ 27007 w 38424"/>
              <a:gd name="connsiteY1" fmla="*/ 78246 h 132235"/>
              <a:gd name="connsiteX2" fmla="*/ 25419 w 38424"/>
              <a:gd name="connsiteY2" fmla="*/ 132221 h 132235"/>
              <a:gd name="connsiteX3" fmla="*/ 38119 w 38424"/>
              <a:gd name="connsiteY3" fmla="*/ 73483 h 132235"/>
              <a:gd name="connsiteX4" fmla="*/ 31769 w 38424"/>
              <a:gd name="connsiteY4" fmla="*/ 46496 h 132235"/>
              <a:gd name="connsiteX5" fmla="*/ 19 w 38424"/>
              <a:gd name="connsiteY5" fmla="*/ 458 h 13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24" h="132235">
                <a:moveTo>
                  <a:pt x="19" y="458"/>
                </a:moveTo>
                <a:cubicBezTo>
                  <a:pt x="-775" y="5750"/>
                  <a:pt x="22774" y="56286"/>
                  <a:pt x="27007" y="78246"/>
                </a:cubicBezTo>
                <a:cubicBezTo>
                  <a:pt x="31240" y="100206"/>
                  <a:pt x="23567" y="133015"/>
                  <a:pt x="25419" y="132221"/>
                </a:cubicBezTo>
                <a:cubicBezTo>
                  <a:pt x="27271" y="131427"/>
                  <a:pt x="37061" y="87770"/>
                  <a:pt x="38119" y="73483"/>
                </a:cubicBezTo>
                <a:cubicBezTo>
                  <a:pt x="39177" y="59196"/>
                  <a:pt x="37590" y="55756"/>
                  <a:pt x="31769" y="46496"/>
                </a:cubicBezTo>
                <a:cubicBezTo>
                  <a:pt x="25948" y="37236"/>
                  <a:pt x="813" y="-4834"/>
                  <a:pt x="19" y="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: 図形 112">
            <a:extLst>
              <a:ext uri="{FF2B5EF4-FFF2-40B4-BE49-F238E27FC236}">
                <a16:creationId xmlns:a16="http://schemas.microsoft.com/office/drawing/2014/main" id="{FD7CBDF3-155A-41A7-9DC7-3A211D6BE639}"/>
              </a:ext>
            </a:extLst>
          </p:cNvPr>
          <p:cNvSpPr/>
          <p:nvPr/>
        </p:nvSpPr>
        <p:spPr>
          <a:xfrm>
            <a:off x="4044237" y="2366963"/>
            <a:ext cx="116715" cy="285578"/>
          </a:xfrm>
          <a:custGeom>
            <a:avLst/>
            <a:gdLst>
              <a:gd name="connsiteX0" fmla="*/ 116601 w 116715"/>
              <a:gd name="connsiteY0" fmla="*/ 0 h 285578"/>
              <a:gd name="connsiteX1" fmla="*/ 27701 w 116715"/>
              <a:gd name="connsiteY1" fmla="*/ 122237 h 285578"/>
              <a:gd name="connsiteX2" fmla="*/ 11826 w 116715"/>
              <a:gd name="connsiteY2" fmla="*/ 284162 h 285578"/>
              <a:gd name="connsiteX3" fmla="*/ 8651 w 116715"/>
              <a:gd name="connsiteY3" fmla="*/ 196850 h 285578"/>
              <a:gd name="connsiteX4" fmla="*/ 7063 w 116715"/>
              <a:gd name="connsiteY4" fmla="*/ 122237 h 285578"/>
              <a:gd name="connsiteX5" fmla="*/ 116601 w 116715"/>
              <a:gd name="connsiteY5" fmla="*/ 0 h 28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15" h="285578">
                <a:moveTo>
                  <a:pt x="116601" y="0"/>
                </a:moveTo>
                <a:cubicBezTo>
                  <a:pt x="120041" y="0"/>
                  <a:pt x="45163" y="74877"/>
                  <a:pt x="27701" y="122237"/>
                </a:cubicBezTo>
                <a:cubicBezTo>
                  <a:pt x="10239" y="169597"/>
                  <a:pt x="15001" y="271727"/>
                  <a:pt x="11826" y="284162"/>
                </a:cubicBezTo>
                <a:cubicBezTo>
                  <a:pt x="8651" y="296597"/>
                  <a:pt x="9445" y="223837"/>
                  <a:pt x="8651" y="196850"/>
                </a:cubicBezTo>
                <a:cubicBezTo>
                  <a:pt x="7857" y="169863"/>
                  <a:pt x="-9341" y="153458"/>
                  <a:pt x="7063" y="122237"/>
                </a:cubicBezTo>
                <a:cubicBezTo>
                  <a:pt x="23467" y="91016"/>
                  <a:pt x="113161" y="0"/>
                  <a:pt x="1166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43E934A0-D553-4D46-B2CA-808E2FF2C289}"/>
              </a:ext>
            </a:extLst>
          </p:cNvPr>
          <p:cNvSpPr/>
          <p:nvPr/>
        </p:nvSpPr>
        <p:spPr>
          <a:xfrm>
            <a:off x="3873381" y="3078869"/>
            <a:ext cx="577370" cy="632927"/>
          </a:xfrm>
          <a:custGeom>
            <a:avLst/>
            <a:gdLst>
              <a:gd name="connsiteX0" fmla="*/ 265232 w 577370"/>
              <a:gd name="connsiteY0" fmla="*/ 19931 h 632927"/>
              <a:gd name="connsiteX1" fmla="*/ 370007 w 577370"/>
              <a:gd name="connsiteY1" fmla="*/ 89781 h 632927"/>
              <a:gd name="connsiteX2" fmla="*/ 571619 w 577370"/>
              <a:gd name="connsiteY2" fmla="*/ 326319 h 632927"/>
              <a:gd name="connsiteX3" fmla="*/ 519232 w 577370"/>
              <a:gd name="connsiteY3" fmla="*/ 499356 h 632927"/>
              <a:gd name="connsiteX4" fmla="*/ 485894 w 577370"/>
              <a:gd name="connsiteY4" fmla="*/ 602544 h 632927"/>
              <a:gd name="connsiteX5" fmla="*/ 173157 w 577370"/>
              <a:gd name="connsiteY5" fmla="*/ 632706 h 632927"/>
              <a:gd name="connsiteX6" fmla="*/ 119 w 577370"/>
              <a:gd name="connsiteY6" fmla="*/ 613656 h 632927"/>
              <a:gd name="connsiteX7" fmla="*/ 196969 w 577370"/>
              <a:gd name="connsiteY7" fmla="*/ 567619 h 632927"/>
              <a:gd name="connsiteX8" fmla="*/ 471607 w 577370"/>
              <a:gd name="connsiteY8" fmla="*/ 580319 h 632927"/>
              <a:gd name="connsiteX9" fmla="*/ 466844 w 577370"/>
              <a:gd name="connsiteY9" fmla="*/ 426331 h 632927"/>
              <a:gd name="connsiteX10" fmla="*/ 265232 w 577370"/>
              <a:gd name="connsiteY10" fmla="*/ 19931 h 63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370" h="632927">
                <a:moveTo>
                  <a:pt x="265232" y="19931"/>
                </a:moveTo>
                <a:cubicBezTo>
                  <a:pt x="249093" y="-36161"/>
                  <a:pt x="318943" y="38716"/>
                  <a:pt x="370007" y="89781"/>
                </a:cubicBezTo>
                <a:cubicBezTo>
                  <a:pt x="421071" y="140846"/>
                  <a:pt x="546748" y="258057"/>
                  <a:pt x="571619" y="326319"/>
                </a:cubicBezTo>
                <a:cubicBezTo>
                  <a:pt x="596490" y="394582"/>
                  <a:pt x="533519" y="453319"/>
                  <a:pt x="519232" y="499356"/>
                </a:cubicBezTo>
                <a:cubicBezTo>
                  <a:pt x="504945" y="545393"/>
                  <a:pt x="543573" y="580319"/>
                  <a:pt x="485894" y="602544"/>
                </a:cubicBezTo>
                <a:cubicBezTo>
                  <a:pt x="428215" y="624769"/>
                  <a:pt x="254119" y="630854"/>
                  <a:pt x="173157" y="632706"/>
                </a:cubicBezTo>
                <a:cubicBezTo>
                  <a:pt x="92195" y="634558"/>
                  <a:pt x="-3850" y="624504"/>
                  <a:pt x="119" y="613656"/>
                </a:cubicBezTo>
                <a:cubicBezTo>
                  <a:pt x="4088" y="602808"/>
                  <a:pt x="118388" y="573175"/>
                  <a:pt x="196969" y="567619"/>
                </a:cubicBezTo>
                <a:cubicBezTo>
                  <a:pt x="275550" y="562063"/>
                  <a:pt x="426628" y="603867"/>
                  <a:pt x="471607" y="580319"/>
                </a:cubicBezTo>
                <a:cubicBezTo>
                  <a:pt x="516586" y="556771"/>
                  <a:pt x="497006" y="519200"/>
                  <a:pt x="466844" y="426331"/>
                </a:cubicBezTo>
                <a:cubicBezTo>
                  <a:pt x="436682" y="333462"/>
                  <a:pt x="281371" y="76023"/>
                  <a:pt x="265232" y="1993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0558BC6A-DA3D-45DA-AE6A-48CE3F14C77A}"/>
              </a:ext>
            </a:extLst>
          </p:cNvPr>
          <p:cNvSpPr/>
          <p:nvPr/>
        </p:nvSpPr>
        <p:spPr>
          <a:xfrm>
            <a:off x="3409126" y="3565500"/>
            <a:ext cx="824676" cy="258778"/>
          </a:xfrm>
          <a:custGeom>
            <a:avLst/>
            <a:gdLst>
              <a:gd name="connsiteX0" fmla="*/ 823149 w 824676"/>
              <a:gd name="connsiteY0" fmla="*/ 80988 h 258778"/>
              <a:gd name="connsiteX1" fmla="*/ 451674 w 824676"/>
              <a:gd name="connsiteY1" fmla="*/ 25 h 258778"/>
              <a:gd name="connsiteX2" fmla="*/ 164337 w 824676"/>
              <a:gd name="connsiteY2" fmla="*/ 90513 h 258778"/>
              <a:gd name="connsiteX3" fmla="*/ 2412 w 824676"/>
              <a:gd name="connsiteY3" fmla="*/ 257200 h 258778"/>
              <a:gd name="connsiteX4" fmla="*/ 283399 w 824676"/>
              <a:gd name="connsiteY4" fmla="*/ 177825 h 258778"/>
              <a:gd name="connsiteX5" fmla="*/ 775524 w 824676"/>
              <a:gd name="connsiteY5" fmla="*/ 238150 h 258778"/>
              <a:gd name="connsiteX6" fmla="*/ 380237 w 824676"/>
              <a:gd name="connsiteY6" fmla="*/ 179413 h 258778"/>
              <a:gd name="connsiteX7" fmla="*/ 164337 w 824676"/>
              <a:gd name="connsiteY7" fmla="*/ 168300 h 258778"/>
              <a:gd name="connsiteX8" fmla="*/ 567562 w 824676"/>
              <a:gd name="connsiteY8" fmla="*/ 58763 h 258778"/>
              <a:gd name="connsiteX9" fmla="*/ 823149 w 824676"/>
              <a:gd name="connsiteY9" fmla="*/ 80988 h 25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4676" h="258778">
                <a:moveTo>
                  <a:pt x="823149" y="80988"/>
                </a:moveTo>
                <a:cubicBezTo>
                  <a:pt x="803834" y="71198"/>
                  <a:pt x="561476" y="-1563"/>
                  <a:pt x="451674" y="25"/>
                </a:cubicBezTo>
                <a:cubicBezTo>
                  <a:pt x="341872" y="1612"/>
                  <a:pt x="239214" y="47650"/>
                  <a:pt x="164337" y="90513"/>
                </a:cubicBezTo>
                <a:cubicBezTo>
                  <a:pt x="89460" y="133376"/>
                  <a:pt x="-17432" y="242648"/>
                  <a:pt x="2412" y="257200"/>
                </a:cubicBezTo>
                <a:cubicBezTo>
                  <a:pt x="22256" y="271752"/>
                  <a:pt x="154547" y="181000"/>
                  <a:pt x="283399" y="177825"/>
                </a:cubicBezTo>
                <a:cubicBezTo>
                  <a:pt x="412251" y="174650"/>
                  <a:pt x="759384" y="237885"/>
                  <a:pt x="775524" y="238150"/>
                </a:cubicBezTo>
                <a:cubicBezTo>
                  <a:pt x="791664" y="238415"/>
                  <a:pt x="482101" y="191055"/>
                  <a:pt x="380237" y="179413"/>
                </a:cubicBezTo>
                <a:cubicBezTo>
                  <a:pt x="278373" y="167771"/>
                  <a:pt x="133116" y="188408"/>
                  <a:pt x="164337" y="168300"/>
                </a:cubicBezTo>
                <a:cubicBezTo>
                  <a:pt x="195558" y="148192"/>
                  <a:pt x="460935" y="73050"/>
                  <a:pt x="567562" y="58763"/>
                </a:cubicBezTo>
                <a:cubicBezTo>
                  <a:pt x="674189" y="44476"/>
                  <a:pt x="842464" y="90778"/>
                  <a:pt x="823149" y="809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1618605A-8F58-4D6C-B263-6CB691BED49F}"/>
              </a:ext>
            </a:extLst>
          </p:cNvPr>
          <p:cNvSpPr/>
          <p:nvPr/>
        </p:nvSpPr>
        <p:spPr>
          <a:xfrm>
            <a:off x="3016250" y="3109648"/>
            <a:ext cx="770301" cy="345725"/>
          </a:xfrm>
          <a:custGeom>
            <a:avLst/>
            <a:gdLst>
              <a:gd name="connsiteX0" fmla="*/ 764117 w 770301"/>
              <a:gd name="connsiteY0" fmla="*/ 3969 h 345725"/>
              <a:gd name="connsiteX1" fmla="*/ 690033 w 770301"/>
              <a:gd name="connsiteY1" fmla="*/ 69585 h 345725"/>
              <a:gd name="connsiteX2" fmla="*/ 594783 w 770301"/>
              <a:gd name="connsiteY2" fmla="*/ 224102 h 345725"/>
              <a:gd name="connsiteX3" fmla="*/ 285750 w 770301"/>
              <a:gd name="connsiteY3" fmla="*/ 291835 h 345725"/>
              <a:gd name="connsiteX4" fmla="*/ 0 w 770301"/>
              <a:gd name="connsiteY4" fmla="*/ 344752 h 345725"/>
              <a:gd name="connsiteX5" fmla="*/ 285750 w 770301"/>
              <a:gd name="connsiteY5" fmla="*/ 245269 h 345725"/>
              <a:gd name="connsiteX6" fmla="*/ 522817 w 770301"/>
              <a:gd name="connsiteY6" fmla="*/ 177535 h 345725"/>
              <a:gd name="connsiteX7" fmla="*/ 764117 w 770301"/>
              <a:gd name="connsiteY7" fmla="*/ 3969 h 34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301" h="345725">
                <a:moveTo>
                  <a:pt x="764117" y="3969"/>
                </a:moveTo>
                <a:cubicBezTo>
                  <a:pt x="791986" y="-14023"/>
                  <a:pt x="718255" y="32896"/>
                  <a:pt x="690033" y="69585"/>
                </a:cubicBezTo>
                <a:cubicBezTo>
                  <a:pt x="661811" y="106274"/>
                  <a:pt x="662163" y="187060"/>
                  <a:pt x="594783" y="224102"/>
                </a:cubicBezTo>
                <a:cubicBezTo>
                  <a:pt x="527403" y="261144"/>
                  <a:pt x="285750" y="291835"/>
                  <a:pt x="285750" y="291835"/>
                </a:cubicBezTo>
                <a:cubicBezTo>
                  <a:pt x="186619" y="311943"/>
                  <a:pt x="0" y="352513"/>
                  <a:pt x="0" y="344752"/>
                </a:cubicBezTo>
                <a:cubicBezTo>
                  <a:pt x="0" y="336991"/>
                  <a:pt x="198614" y="273138"/>
                  <a:pt x="285750" y="245269"/>
                </a:cubicBezTo>
                <a:cubicBezTo>
                  <a:pt x="372886" y="217400"/>
                  <a:pt x="440973" y="215635"/>
                  <a:pt x="522817" y="177535"/>
                </a:cubicBezTo>
                <a:cubicBezTo>
                  <a:pt x="604661" y="139435"/>
                  <a:pt x="736248" y="21961"/>
                  <a:pt x="764117" y="396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B6D89412-50E3-474A-90AC-33DDEF377EA0}"/>
              </a:ext>
            </a:extLst>
          </p:cNvPr>
          <p:cNvSpPr/>
          <p:nvPr/>
        </p:nvSpPr>
        <p:spPr>
          <a:xfrm>
            <a:off x="4231738" y="3318919"/>
            <a:ext cx="1056774" cy="632994"/>
          </a:xfrm>
          <a:custGeom>
            <a:avLst/>
            <a:gdLst>
              <a:gd name="connsiteX0" fmla="*/ 127537 w 1056774"/>
              <a:gd name="connsiteY0" fmla="*/ 8481 h 632994"/>
              <a:gd name="connsiteX1" fmla="*/ 206912 w 1056774"/>
              <a:gd name="connsiteY1" fmla="*/ 75156 h 632994"/>
              <a:gd name="connsiteX2" fmla="*/ 413287 w 1056774"/>
              <a:gd name="connsiteY2" fmla="*/ 354556 h 632994"/>
              <a:gd name="connsiteX3" fmla="*/ 984787 w 1056774"/>
              <a:gd name="connsiteY3" fmla="*/ 589506 h 632994"/>
              <a:gd name="connsiteX4" fmla="*/ 1026062 w 1056774"/>
              <a:gd name="connsiteY4" fmla="*/ 605381 h 632994"/>
              <a:gd name="connsiteX5" fmla="*/ 778412 w 1056774"/>
              <a:gd name="connsiteY5" fmla="*/ 624431 h 632994"/>
              <a:gd name="connsiteX6" fmla="*/ 435512 w 1056774"/>
              <a:gd name="connsiteY6" fmla="*/ 452981 h 632994"/>
              <a:gd name="connsiteX7" fmla="*/ 146587 w 1056774"/>
              <a:gd name="connsiteY7" fmla="*/ 287881 h 632994"/>
              <a:gd name="connsiteX8" fmla="*/ 537 w 1056774"/>
              <a:gd name="connsiteY8" fmla="*/ 386306 h 632994"/>
              <a:gd name="connsiteX9" fmla="*/ 194212 w 1056774"/>
              <a:gd name="connsiteY9" fmla="*/ 227556 h 632994"/>
              <a:gd name="connsiteX10" fmla="*/ 127537 w 1056774"/>
              <a:gd name="connsiteY10" fmla="*/ 8481 h 63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6774" h="632994">
                <a:moveTo>
                  <a:pt x="127537" y="8481"/>
                </a:moveTo>
                <a:cubicBezTo>
                  <a:pt x="129654" y="-16919"/>
                  <a:pt x="159287" y="17477"/>
                  <a:pt x="206912" y="75156"/>
                </a:cubicBezTo>
                <a:cubicBezTo>
                  <a:pt x="254537" y="132835"/>
                  <a:pt x="283641" y="268831"/>
                  <a:pt x="413287" y="354556"/>
                </a:cubicBezTo>
                <a:cubicBezTo>
                  <a:pt x="542933" y="440281"/>
                  <a:pt x="882658" y="547702"/>
                  <a:pt x="984787" y="589506"/>
                </a:cubicBezTo>
                <a:cubicBezTo>
                  <a:pt x="1086916" y="631310"/>
                  <a:pt x="1060458" y="599560"/>
                  <a:pt x="1026062" y="605381"/>
                </a:cubicBezTo>
                <a:cubicBezTo>
                  <a:pt x="991666" y="611202"/>
                  <a:pt x="876837" y="649831"/>
                  <a:pt x="778412" y="624431"/>
                </a:cubicBezTo>
                <a:cubicBezTo>
                  <a:pt x="679987" y="599031"/>
                  <a:pt x="540816" y="509073"/>
                  <a:pt x="435512" y="452981"/>
                </a:cubicBezTo>
                <a:cubicBezTo>
                  <a:pt x="330208" y="396889"/>
                  <a:pt x="219083" y="298994"/>
                  <a:pt x="146587" y="287881"/>
                </a:cubicBezTo>
                <a:cubicBezTo>
                  <a:pt x="74091" y="276769"/>
                  <a:pt x="-7400" y="396360"/>
                  <a:pt x="537" y="386306"/>
                </a:cubicBezTo>
                <a:cubicBezTo>
                  <a:pt x="8474" y="376252"/>
                  <a:pt x="167754" y="284177"/>
                  <a:pt x="194212" y="227556"/>
                </a:cubicBezTo>
                <a:cubicBezTo>
                  <a:pt x="220670" y="170935"/>
                  <a:pt x="125420" y="33881"/>
                  <a:pt x="127537" y="848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1E3DDD3C-8301-4A10-9A61-8E2ABB0F8A5F}"/>
              </a:ext>
            </a:extLst>
          </p:cNvPr>
          <p:cNvSpPr/>
          <p:nvPr/>
        </p:nvSpPr>
        <p:spPr>
          <a:xfrm>
            <a:off x="2919951" y="3793649"/>
            <a:ext cx="1450638" cy="820687"/>
          </a:xfrm>
          <a:custGeom>
            <a:avLst/>
            <a:gdLst>
              <a:gd name="connsiteX0" fmla="*/ 1025516 w 1450638"/>
              <a:gd name="connsiteY0" fmla="*/ 29051 h 820687"/>
              <a:gd name="connsiteX1" fmla="*/ 923916 w 1450638"/>
              <a:gd name="connsiteY1" fmla="*/ 62918 h 820687"/>
              <a:gd name="connsiteX2" fmla="*/ 610649 w 1450638"/>
              <a:gd name="connsiteY2" fmla="*/ 325384 h 820687"/>
              <a:gd name="connsiteX3" fmla="*/ 1334549 w 1450638"/>
              <a:gd name="connsiteY3" fmla="*/ 570918 h 820687"/>
              <a:gd name="connsiteX4" fmla="*/ 1414982 w 1450638"/>
              <a:gd name="connsiteY4" fmla="*/ 579384 h 820687"/>
              <a:gd name="connsiteX5" fmla="*/ 983182 w 1450638"/>
              <a:gd name="connsiteY5" fmla="*/ 672518 h 820687"/>
              <a:gd name="connsiteX6" fmla="*/ 1000116 w 1450638"/>
              <a:gd name="connsiteY6" fmla="*/ 820684 h 820687"/>
              <a:gd name="connsiteX7" fmla="*/ 1110182 w 1450638"/>
              <a:gd name="connsiteY7" fmla="*/ 676751 h 820687"/>
              <a:gd name="connsiteX8" fmla="*/ 174616 w 1450638"/>
              <a:gd name="connsiteY8" fmla="*/ 545518 h 820687"/>
              <a:gd name="connsiteX9" fmla="*/ 30682 w 1450638"/>
              <a:gd name="connsiteY9" fmla="*/ 414284 h 820687"/>
              <a:gd name="connsiteX10" fmla="*/ 551382 w 1450638"/>
              <a:gd name="connsiteY10" fmla="*/ 160284 h 820687"/>
              <a:gd name="connsiteX11" fmla="*/ 504816 w 1450638"/>
              <a:gd name="connsiteY11" fmla="*/ 109484 h 820687"/>
              <a:gd name="connsiteX12" fmla="*/ 716482 w 1450638"/>
              <a:gd name="connsiteY12" fmla="*/ 3651 h 820687"/>
              <a:gd name="connsiteX13" fmla="*/ 517516 w 1450638"/>
              <a:gd name="connsiteY13" fmla="*/ 24818 h 820687"/>
              <a:gd name="connsiteX14" fmla="*/ 1025516 w 1450638"/>
              <a:gd name="connsiteY14" fmla="*/ 29051 h 82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50638" h="820687">
                <a:moveTo>
                  <a:pt x="1025516" y="29051"/>
                </a:moveTo>
                <a:cubicBezTo>
                  <a:pt x="1093249" y="35401"/>
                  <a:pt x="993060" y="13529"/>
                  <a:pt x="923916" y="62918"/>
                </a:cubicBezTo>
                <a:cubicBezTo>
                  <a:pt x="854772" y="112307"/>
                  <a:pt x="542210" y="240717"/>
                  <a:pt x="610649" y="325384"/>
                </a:cubicBezTo>
                <a:cubicBezTo>
                  <a:pt x="679088" y="410051"/>
                  <a:pt x="1200494" y="528585"/>
                  <a:pt x="1334549" y="570918"/>
                </a:cubicBezTo>
                <a:cubicBezTo>
                  <a:pt x="1468604" y="613251"/>
                  <a:pt x="1473543" y="562451"/>
                  <a:pt x="1414982" y="579384"/>
                </a:cubicBezTo>
                <a:cubicBezTo>
                  <a:pt x="1356421" y="596317"/>
                  <a:pt x="1052326" y="632301"/>
                  <a:pt x="983182" y="672518"/>
                </a:cubicBezTo>
                <a:cubicBezTo>
                  <a:pt x="914038" y="712735"/>
                  <a:pt x="978949" y="819979"/>
                  <a:pt x="1000116" y="820684"/>
                </a:cubicBezTo>
                <a:cubicBezTo>
                  <a:pt x="1021283" y="821390"/>
                  <a:pt x="1247765" y="722612"/>
                  <a:pt x="1110182" y="676751"/>
                </a:cubicBezTo>
                <a:cubicBezTo>
                  <a:pt x="972599" y="630890"/>
                  <a:pt x="354533" y="589263"/>
                  <a:pt x="174616" y="545518"/>
                </a:cubicBezTo>
                <a:cubicBezTo>
                  <a:pt x="-5301" y="501774"/>
                  <a:pt x="-32112" y="478490"/>
                  <a:pt x="30682" y="414284"/>
                </a:cubicBezTo>
                <a:cubicBezTo>
                  <a:pt x="93476" y="350078"/>
                  <a:pt x="472360" y="211084"/>
                  <a:pt x="551382" y="160284"/>
                </a:cubicBezTo>
                <a:cubicBezTo>
                  <a:pt x="630404" y="109484"/>
                  <a:pt x="477299" y="135590"/>
                  <a:pt x="504816" y="109484"/>
                </a:cubicBezTo>
                <a:cubicBezTo>
                  <a:pt x="532333" y="83379"/>
                  <a:pt x="714365" y="17762"/>
                  <a:pt x="716482" y="3651"/>
                </a:cubicBezTo>
                <a:cubicBezTo>
                  <a:pt x="718599" y="-10460"/>
                  <a:pt x="468833" y="20585"/>
                  <a:pt x="517516" y="24818"/>
                </a:cubicBezTo>
                <a:cubicBezTo>
                  <a:pt x="566199" y="29051"/>
                  <a:pt x="957783" y="22701"/>
                  <a:pt x="1025516" y="2905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8DB882D2-4A8B-4B8A-8091-8614307574A8}"/>
              </a:ext>
            </a:extLst>
          </p:cNvPr>
          <p:cNvSpPr/>
          <p:nvPr/>
        </p:nvSpPr>
        <p:spPr>
          <a:xfrm>
            <a:off x="2980257" y="1429252"/>
            <a:ext cx="808149" cy="1277510"/>
          </a:xfrm>
          <a:custGeom>
            <a:avLst/>
            <a:gdLst>
              <a:gd name="connsiteX0" fmla="*/ 800110 w 808149"/>
              <a:gd name="connsiteY0" fmla="*/ 27015 h 1277510"/>
              <a:gd name="connsiteX1" fmla="*/ 412760 w 808149"/>
              <a:gd name="connsiteY1" fmla="*/ 295831 h 1277510"/>
              <a:gd name="connsiteX2" fmla="*/ 260360 w 808149"/>
              <a:gd name="connsiteY2" fmla="*/ 579465 h 1277510"/>
              <a:gd name="connsiteX3" fmla="*/ 285760 w 808149"/>
              <a:gd name="connsiteY3" fmla="*/ 579465 h 1277510"/>
              <a:gd name="connsiteX4" fmla="*/ 139710 w 808149"/>
              <a:gd name="connsiteY4" fmla="*/ 1091698 h 1277510"/>
              <a:gd name="connsiteX5" fmla="*/ 218026 w 808149"/>
              <a:gd name="connsiteY5" fmla="*/ 814415 h 1277510"/>
              <a:gd name="connsiteX6" fmla="*/ 146060 w 808149"/>
              <a:gd name="connsiteY6" fmla="*/ 1062065 h 1277510"/>
              <a:gd name="connsiteX7" fmla="*/ 116426 w 808149"/>
              <a:gd name="connsiteY7" fmla="*/ 1064181 h 1277510"/>
              <a:gd name="connsiteX8" fmla="*/ 82560 w 808149"/>
              <a:gd name="connsiteY8" fmla="*/ 1275848 h 1277510"/>
              <a:gd name="connsiteX9" fmla="*/ 2126 w 808149"/>
              <a:gd name="connsiteY9" fmla="*/ 1159431 h 1277510"/>
              <a:gd name="connsiteX10" fmla="*/ 29643 w 808149"/>
              <a:gd name="connsiteY10" fmla="*/ 1095931 h 1277510"/>
              <a:gd name="connsiteX11" fmla="*/ 97376 w 808149"/>
              <a:gd name="connsiteY11" fmla="*/ 767848 h 1277510"/>
              <a:gd name="connsiteX12" fmla="*/ 264593 w 808149"/>
              <a:gd name="connsiteY12" fmla="*/ 439765 h 1277510"/>
              <a:gd name="connsiteX13" fmla="*/ 273060 w 808149"/>
              <a:gd name="connsiteY13" fmla="*/ 323348 h 1277510"/>
              <a:gd name="connsiteX14" fmla="*/ 482610 w 808149"/>
              <a:gd name="connsiteY14" fmla="*/ 134965 h 1277510"/>
              <a:gd name="connsiteX15" fmla="*/ 23293 w 808149"/>
              <a:gd name="connsiteY15" fmla="*/ 596398 h 1277510"/>
              <a:gd name="connsiteX16" fmla="*/ 482610 w 808149"/>
              <a:gd name="connsiteY16" fmla="*/ 272548 h 1277510"/>
              <a:gd name="connsiteX17" fmla="*/ 662526 w 808149"/>
              <a:gd name="connsiteY17" fmla="*/ 37598 h 1277510"/>
              <a:gd name="connsiteX18" fmla="*/ 800110 w 808149"/>
              <a:gd name="connsiteY18" fmla="*/ 27015 h 12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8149" h="1277510">
                <a:moveTo>
                  <a:pt x="800110" y="27015"/>
                </a:moveTo>
                <a:cubicBezTo>
                  <a:pt x="758482" y="70054"/>
                  <a:pt x="502718" y="203756"/>
                  <a:pt x="412760" y="295831"/>
                </a:cubicBezTo>
                <a:cubicBezTo>
                  <a:pt x="322802" y="387906"/>
                  <a:pt x="281527" y="532193"/>
                  <a:pt x="260360" y="579465"/>
                </a:cubicBezTo>
                <a:cubicBezTo>
                  <a:pt x="239193" y="626737"/>
                  <a:pt x="305868" y="494093"/>
                  <a:pt x="285760" y="579465"/>
                </a:cubicBezTo>
                <a:cubicBezTo>
                  <a:pt x="265652" y="664837"/>
                  <a:pt x="150999" y="1052540"/>
                  <a:pt x="139710" y="1091698"/>
                </a:cubicBezTo>
                <a:cubicBezTo>
                  <a:pt x="128421" y="1130856"/>
                  <a:pt x="216968" y="819354"/>
                  <a:pt x="218026" y="814415"/>
                </a:cubicBezTo>
                <a:cubicBezTo>
                  <a:pt x="219084" y="809476"/>
                  <a:pt x="162993" y="1020437"/>
                  <a:pt x="146060" y="1062065"/>
                </a:cubicBezTo>
                <a:cubicBezTo>
                  <a:pt x="129127" y="1103693"/>
                  <a:pt x="127009" y="1028551"/>
                  <a:pt x="116426" y="1064181"/>
                </a:cubicBezTo>
                <a:cubicBezTo>
                  <a:pt x="105843" y="1099812"/>
                  <a:pt x="101610" y="1259973"/>
                  <a:pt x="82560" y="1275848"/>
                </a:cubicBezTo>
                <a:cubicBezTo>
                  <a:pt x="63510" y="1291723"/>
                  <a:pt x="10945" y="1189417"/>
                  <a:pt x="2126" y="1159431"/>
                </a:cubicBezTo>
                <a:cubicBezTo>
                  <a:pt x="-6694" y="1129445"/>
                  <a:pt x="13768" y="1161195"/>
                  <a:pt x="29643" y="1095931"/>
                </a:cubicBezTo>
                <a:cubicBezTo>
                  <a:pt x="45518" y="1030667"/>
                  <a:pt x="58218" y="877209"/>
                  <a:pt x="97376" y="767848"/>
                </a:cubicBezTo>
                <a:cubicBezTo>
                  <a:pt x="136534" y="658487"/>
                  <a:pt x="235312" y="513848"/>
                  <a:pt x="264593" y="439765"/>
                </a:cubicBezTo>
                <a:cubicBezTo>
                  <a:pt x="293874" y="365682"/>
                  <a:pt x="236724" y="374148"/>
                  <a:pt x="273060" y="323348"/>
                </a:cubicBezTo>
                <a:cubicBezTo>
                  <a:pt x="309396" y="272548"/>
                  <a:pt x="524238" y="89457"/>
                  <a:pt x="482610" y="134965"/>
                </a:cubicBezTo>
                <a:cubicBezTo>
                  <a:pt x="440982" y="180473"/>
                  <a:pt x="23293" y="573468"/>
                  <a:pt x="23293" y="596398"/>
                </a:cubicBezTo>
                <a:cubicBezTo>
                  <a:pt x="23293" y="619328"/>
                  <a:pt x="376071" y="365681"/>
                  <a:pt x="482610" y="272548"/>
                </a:cubicBezTo>
                <a:cubicBezTo>
                  <a:pt x="589149" y="179415"/>
                  <a:pt x="614548" y="79226"/>
                  <a:pt x="662526" y="37598"/>
                </a:cubicBezTo>
                <a:cubicBezTo>
                  <a:pt x="710504" y="-4030"/>
                  <a:pt x="841738" y="-16024"/>
                  <a:pt x="800110" y="270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CD5F3F70-967A-40B0-8DD9-F93027EAE287}"/>
              </a:ext>
            </a:extLst>
          </p:cNvPr>
          <p:cNvSpPr/>
          <p:nvPr/>
        </p:nvSpPr>
        <p:spPr>
          <a:xfrm>
            <a:off x="2845968" y="2773897"/>
            <a:ext cx="255108" cy="835206"/>
          </a:xfrm>
          <a:custGeom>
            <a:avLst/>
            <a:gdLst>
              <a:gd name="connsiteX0" fmla="*/ 221082 w 255108"/>
              <a:gd name="connsiteY0" fmla="*/ 11636 h 835206"/>
              <a:gd name="connsiteX1" fmla="*/ 182982 w 255108"/>
              <a:gd name="connsiteY1" fmla="*/ 498470 h 835206"/>
              <a:gd name="connsiteX2" fmla="*/ 242249 w 255108"/>
              <a:gd name="connsiteY2" fmla="*/ 712253 h 835206"/>
              <a:gd name="connsiteX3" fmla="*/ 216849 w 255108"/>
              <a:gd name="connsiteY3" fmla="*/ 710136 h 835206"/>
              <a:gd name="connsiteX4" fmla="*/ 252832 w 255108"/>
              <a:gd name="connsiteY4" fmla="*/ 835020 h 835206"/>
              <a:gd name="connsiteX5" fmla="*/ 138532 w 255108"/>
              <a:gd name="connsiteY5" fmla="*/ 739770 h 835206"/>
              <a:gd name="connsiteX6" fmla="*/ 123715 w 255108"/>
              <a:gd name="connsiteY6" fmla="*/ 801153 h 835206"/>
              <a:gd name="connsiteX7" fmla="*/ 949 w 255108"/>
              <a:gd name="connsiteY7" fmla="*/ 475186 h 835206"/>
              <a:gd name="connsiteX8" fmla="*/ 77149 w 255108"/>
              <a:gd name="connsiteY8" fmla="*/ 667803 h 835206"/>
              <a:gd name="connsiteX9" fmla="*/ 949 w 255108"/>
              <a:gd name="connsiteY9" fmla="*/ 424386 h 835206"/>
              <a:gd name="connsiteX10" fmla="*/ 142765 w 255108"/>
              <a:gd name="connsiteY10" fmla="*/ 172503 h 835206"/>
              <a:gd name="connsiteX11" fmla="*/ 221082 w 255108"/>
              <a:gd name="connsiteY11" fmla="*/ 11636 h 83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108" h="835206">
                <a:moveTo>
                  <a:pt x="221082" y="11636"/>
                </a:moveTo>
                <a:cubicBezTo>
                  <a:pt x="227785" y="65964"/>
                  <a:pt x="179454" y="381701"/>
                  <a:pt x="182982" y="498470"/>
                </a:cubicBezTo>
                <a:cubicBezTo>
                  <a:pt x="186510" y="615239"/>
                  <a:pt x="236605" y="676975"/>
                  <a:pt x="242249" y="712253"/>
                </a:cubicBezTo>
                <a:cubicBezTo>
                  <a:pt x="247893" y="747531"/>
                  <a:pt x="215085" y="689675"/>
                  <a:pt x="216849" y="710136"/>
                </a:cubicBezTo>
                <a:cubicBezTo>
                  <a:pt x="218613" y="730597"/>
                  <a:pt x="265885" y="830081"/>
                  <a:pt x="252832" y="835020"/>
                </a:cubicBezTo>
                <a:cubicBezTo>
                  <a:pt x="239779" y="839959"/>
                  <a:pt x="160051" y="745414"/>
                  <a:pt x="138532" y="739770"/>
                </a:cubicBezTo>
                <a:cubicBezTo>
                  <a:pt x="117013" y="734126"/>
                  <a:pt x="146645" y="845250"/>
                  <a:pt x="123715" y="801153"/>
                </a:cubicBezTo>
                <a:cubicBezTo>
                  <a:pt x="100785" y="757056"/>
                  <a:pt x="8710" y="497411"/>
                  <a:pt x="949" y="475186"/>
                </a:cubicBezTo>
                <a:cubicBezTo>
                  <a:pt x="-6812" y="452961"/>
                  <a:pt x="77149" y="676270"/>
                  <a:pt x="77149" y="667803"/>
                </a:cubicBezTo>
                <a:cubicBezTo>
                  <a:pt x="77149" y="659336"/>
                  <a:pt x="-9987" y="506936"/>
                  <a:pt x="949" y="424386"/>
                </a:cubicBezTo>
                <a:cubicBezTo>
                  <a:pt x="11885" y="341836"/>
                  <a:pt x="108193" y="237767"/>
                  <a:pt x="142765" y="172503"/>
                </a:cubicBezTo>
                <a:cubicBezTo>
                  <a:pt x="177337" y="107239"/>
                  <a:pt x="214379" y="-42692"/>
                  <a:pt x="221082" y="116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5F494191-E3D1-4942-9628-8F9E1FCD3C62}"/>
              </a:ext>
            </a:extLst>
          </p:cNvPr>
          <p:cNvSpPr/>
          <p:nvPr/>
        </p:nvSpPr>
        <p:spPr>
          <a:xfrm>
            <a:off x="2867515" y="3193973"/>
            <a:ext cx="234437" cy="1066334"/>
          </a:xfrm>
          <a:custGeom>
            <a:avLst/>
            <a:gdLst>
              <a:gd name="connsiteX0" fmla="*/ 125452 w 234437"/>
              <a:gd name="connsiteY0" fmla="*/ 88977 h 1066334"/>
              <a:gd name="connsiteX1" fmla="*/ 138152 w 234437"/>
              <a:gd name="connsiteY1" fmla="*/ 262544 h 1066334"/>
              <a:gd name="connsiteX2" fmla="*/ 159318 w 234437"/>
              <a:gd name="connsiteY2" fmla="*/ 762077 h 1066334"/>
              <a:gd name="connsiteX3" fmla="*/ 125452 w 234437"/>
              <a:gd name="connsiteY3" fmla="*/ 501727 h 1066334"/>
              <a:gd name="connsiteX4" fmla="*/ 233402 w 234437"/>
              <a:gd name="connsiteY4" fmla="*/ 952577 h 1066334"/>
              <a:gd name="connsiteX5" fmla="*/ 182602 w 234437"/>
              <a:gd name="connsiteY5" fmla="*/ 906010 h 1066334"/>
              <a:gd name="connsiteX6" fmla="*/ 227052 w 234437"/>
              <a:gd name="connsiteY6" fmla="*/ 1001260 h 1066334"/>
              <a:gd name="connsiteX7" fmla="*/ 131802 w 234437"/>
              <a:gd name="connsiteY7" fmla="*/ 840394 h 1066334"/>
              <a:gd name="connsiteX8" fmla="*/ 193185 w 234437"/>
              <a:gd name="connsiteY8" fmla="*/ 1062644 h 1066334"/>
              <a:gd name="connsiteX9" fmla="*/ 21735 w 234437"/>
              <a:gd name="connsiteY9" fmla="*/ 620260 h 1066334"/>
              <a:gd name="connsiteX10" fmla="*/ 59835 w 234437"/>
              <a:gd name="connsiteY10" fmla="*/ 518660 h 1066334"/>
              <a:gd name="connsiteX11" fmla="*/ 40785 w 234437"/>
              <a:gd name="connsiteY11" fmla="*/ 101677 h 1066334"/>
              <a:gd name="connsiteX12" fmla="*/ 4802 w 234437"/>
              <a:gd name="connsiteY12" fmla="*/ 345094 h 1066334"/>
              <a:gd name="connsiteX13" fmla="*/ 17502 w 234437"/>
              <a:gd name="connsiteY13" fmla="*/ 10660 h 1066334"/>
              <a:gd name="connsiteX14" fmla="*/ 125452 w 234437"/>
              <a:gd name="connsiteY14" fmla="*/ 88977 h 10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4437" h="1066334">
                <a:moveTo>
                  <a:pt x="125452" y="88977"/>
                </a:moveTo>
                <a:cubicBezTo>
                  <a:pt x="145560" y="130958"/>
                  <a:pt x="132508" y="150361"/>
                  <a:pt x="138152" y="262544"/>
                </a:cubicBezTo>
                <a:cubicBezTo>
                  <a:pt x="143796" y="374727"/>
                  <a:pt x="161435" y="722213"/>
                  <a:pt x="159318" y="762077"/>
                </a:cubicBezTo>
                <a:cubicBezTo>
                  <a:pt x="157201" y="801941"/>
                  <a:pt x="113105" y="469977"/>
                  <a:pt x="125452" y="501727"/>
                </a:cubicBezTo>
                <a:cubicBezTo>
                  <a:pt x="137799" y="533477"/>
                  <a:pt x="223877" y="885197"/>
                  <a:pt x="233402" y="952577"/>
                </a:cubicBezTo>
                <a:cubicBezTo>
                  <a:pt x="242927" y="1019957"/>
                  <a:pt x="183660" y="897896"/>
                  <a:pt x="182602" y="906010"/>
                </a:cubicBezTo>
                <a:cubicBezTo>
                  <a:pt x="181544" y="914124"/>
                  <a:pt x="235519" y="1012196"/>
                  <a:pt x="227052" y="1001260"/>
                </a:cubicBezTo>
                <a:cubicBezTo>
                  <a:pt x="218585" y="990324"/>
                  <a:pt x="137447" y="830163"/>
                  <a:pt x="131802" y="840394"/>
                </a:cubicBezTo>
                <a:cubicBezTo>
                  <a:pt x="126158" y="850625"/>
                  <a:pt x="211529" y="1099333"/>
                  <a:pt x="193185" y="1062644"/>
                </a:cubicBezTo>
                <a:cubicBezTo>
                  <a:pt x="174841" y="1025955"/>
                  <a:pt x="43960" y="710924"/>
                  <a:pt x="21735" y="620260"/>
                </a:cubicBezTo>
                <a:cubicBezTo>
                  <a:pt x="-490" y="529596"/>
                  <a:pt x="56660" y="605090"/>
                  <a:pt x="59835" y="518660"/>
                </a:cubicBezTo>
                <a:cubicBezTo>
                  <a:pt x="63010" y="432230"/>
                  <a:pt x="49957" y="130605"/>
                  <a:pt x="40785" y="101677"/>
                </a:cubicBezTo>
                <a:cubicBezTo>
                  <a:pt x="31613" y="72749"/>
                  <a:pt x="8682" y="360263"/>
                  <a:pt x="4802" y="345094"/>
                </a:cubicBezTo>
                <a:cubicBezTo>
                  <a:pt x="922" y="329925"/>
                  <a:pt x="-8251" y="49113"/>
                  <a:pt x="17502" y="10660"/>
                </a:cubicBezTo>
                <a:cubicBezTo>
                  <a:pt x="43255" y="-27793"/>
                  <a:pt x="105344" y="46996"/>
                  <a:pt x="125452" y="8897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4397471F-73A9-4674-BE17-56C07AB8581C}"/>
              </a:ext>
            </a:extLst>
          </p:cNvPr>
          <p:cNvSpPr/>
          <p:nvPr/>
        </p:nvSpPr>
        <p:spPr>
          <a:xfrm>
            <a:off x="2953149" y="3772566"/>
            <a:ext cx="450817" cy="946993"/>
          </a:xfrm>
          <a:custGeom>
            <a:avLst/>
            <a:gdLst>
              <a:gd name="connsiteX0" fmla="*/ 124484 w 450817"/>
              <a:gd name="connsiteY0" fmla="*/ 246984 h 946993"/>
              <a:gd name="connsiteX1" fmla="*/ 266301 w 450817"/>
              <a:gd name="connsiteY1" fmla="*/ 663967 h 946993"/>
              <a:gd name="connsiteX2" fmla="*/ 450451 w 450817"/>
              <a:gd name="connsiteY2" fmla="*/ 934901 h 946993"/>
              <a:gd name="connsiteX3" fmla="*/ 314984 w 450817"/>
              <a:gd name="connsiteY3" fmla="*/ 795201 h 946993"/>
              <a:gd name="connsiteX4" fmla="*/ 363668 w 450817"/>
              <a:gd name="connsiteY4" fmla="*/ 945484 h 946993"/>
              <a:gd name="connsiteX5" fmla="*/ 107551 w 450817"/>
              <a:gd name="connsiteY5" fmla="*/ 680901 h 946993"/>
              <a:gd name="connsiteX6" fmla="*/ 236668 w 450817"/>
              <a:gd name="connsiteY6" fmla="*/ 892567 h 946993"/>
              <a:gd name="connsiteX7" fmla="*/ 14418 w 450817"/>
              <a:gd name="connsiteY7" fmla="*/ 509451 h 946993"/>
              <a:gd name="connsiteX8" fmla="*/ 22884 w 450817"/>
              <a:gd name="connsiteY8" fmla="*/ 321067 h 946993"/>
              <a:gd name="connsiteX9" fmla="*/ 31351 w 450817"/>
              <a:gd name="connsiteY9" fmla="*/ 81884 h 946993"/>
              <a:gd name="connsiteX10" fmla="*/ 48284 w 450817"/>
              <a:gd name="connsiteY10" fmla="*/ 350701 h 946993"/>
              <a:gd name="connsiteX11" fmla="*/ 84268 w 450817"/>
              <a:gd name="connsiteY11" fmla="*/ 1451 h 946993"/>
              <a:gd name="connsiteX12" fmla="*/ 124484 w 450817"/>
              <a:gd name="connsiteY12" fmla="*/ 246984 h 94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0817" h="946993">
                <a:moveTo>
                  <a:pt x="124484" y="246984"/>
                </a:moveTo>
                <a:cubicBezTo>
                  <a:pt x="154823" y="357403"/>
                  <a:pt x="211973" y="549314"/>
                  <a:pt x="266301" y="663967"/>
                </a:cubicBezTo>
                <a:cubicBezTo>
                  <a:pt x="320629" y="778620"/>
                  <a:pt x="442337" y="913029"/>
                  <a:pt x="450451" y="934901"/>
                </a:cubicBezTo>
                <a:cubicBezTo>
                  <a:pt x="458565" y="956773"/>
                  <a:pt x="329448" y="793437"/>
                  <a:pt x="314984" y="795201"/>
                </a:cubicBezTo>
                <a:cubicBezTo>
                  <a:pt x="300520" y="796965"/>
                  <a:pt x="398240" y="964534"/>
                  <a:pt x="363668" y="945484"/>
                </a:cubicBezTo>
                <a:cubicBezTo>
                  <a:pt x="329096" y="926434"/>
                  <a:pt x="128718" y="689721"/>
                  <a:pt x="107551" y="680901"/>
                </a:cubicBezTo>
                <a:cubicBezTo>
                  <a:pt x="86384" y="672082"/>
                  <a:pt x="252190" y="921142"/>
                  <a:pt x="236668" y="892567"/>
                </a:cubicBezTo>
                <a:cubicBezTo>
                  <a:pt x="221146" y="863992"/>
                  <a:pt x="50049" y="604701"/>
                  <a:pt x="14418" y="509451"/>
                </a:cubicBezTo>
                <a:cubicBezTo>
                  <a:pt x="-21213" y="414201"/>
                  <a:pt x="20062" y="392328"/>
                  <a:pt x="22884" y="321067"/>
                </a:cubicBezTo>
                <a:cubicBezTo>
                  <a:pt x="25706" y="249806"/>
                  <a:pt x="27118" y="76945"/>
                  <a:pt x="31351" y="81884"/>
                </a:cubicBezTo>
                <a:cubicBezTo>
                  <a:pt x="35584" y="86823"/>
                  <a:pt x="39465" y="364106"/>
                  <a:pt x="48284" y="350701"/>
                </a:cubicBezTo>
                <a:cubicBezTo>
                  <a:pt x="57103" y="337296"/>
                  <a:pt x="73332" y="19443"/>
                  <a:pt x="84268" y="1451"/>
                </a:cubicBezTo>
                <a:cubicBezTo>
                  <a:pt x="95204" y="-16541"/>
                  <a:pt x="94145" y="136565"/>
                  <a:pt x="124484" y="2469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58F71518-B3B7-4093-82F9-1180EEE423A7}"/>
              </a:ext>
            </a:extLst>
          </p:cNvPr>
          <p:cNvSpPr/>
          <p:nvPr/>
        </p:nvSpPr>
        <p:spPr>
          <a:xfrm>
            <a:off x="3232571" y="4459627"/>
            <a:ext cx="894358" cy="649694"/>
          </a:xfrm>
          <a:custGeom>
            <a:avLst/>
            <a:gdLst>
              <a:gd name="connsiteX0" fmla="*/ 18629 w 894358"/>
              <a:gd name="connsiteY0" fmla="*/ 10773 h 649694"/>
              <a:gd name="connsiteX1" fmla="*/ 132929 w 894358"/>
              <a:gd name="connsiteY1" fmla="*/ 61573 h 649694"/>
              <a:gd name="connsiteX2" fmla="*/ 693846 w 894358"/>
              <a:gd name="connsiteY2" fmla="*/ 294406 h 649694"/>
              <a:gd name="connsiteX3" fmla="*/ 346712 w 894358"/>
              <a:gd name="connsiteY3" fmla="*/ 336740 h 649694"/>
              <a:gd name="connsiteX4" fmla="*/ 875879 w 894358"/>
              <a:gd name="connsiteY4" fmla="*/ 506073 h 649694"/>
              <a:gd name="connsiteX5" fmla="*/ 778512 w 894358"/>
              <a:gd name="connsiteY5" fmla="*/ 609790 h 649694"/>
              <a:gd name="connsiteX6" fmla="*/ 825079 w 894358"/>
              <a:gd name="connsiteY6" fmla="*/ 639423 h 649694"/>
              <a:gd name="connsiteX7" fmla="*/ 115996 w 894358"/>
              <a:gd name="connsiteY7" fmla="*/ 442573 h 649694"/>
              <a:gd name="connsiteX8" fmla="*/ 795446 w 894358"/>
              <a:gd name="connsiteY8" fmla="*/ 542056 h 649694"/>
              <a:gd name="connsiteX9" fmla="*/ 113879 w 894358"/>
              <a:gd name="connsiteY9" fmla="*/ 357906 h 649694"/>
              <a:gd name="connsiteX10" fmla="*/ 693846 w 894358"/>
              <a:gd name="connsiteY10" fmla="*/ 529356 h 649694"/>
              <a:gd name="connsiteX11" fmla="*/ 12279 w 894358"/>
              <a:gd name="connsiteY11" fmla="*/ 271123 h 649694"/>
              <a:gd name="connsiteX12" fmla="*/ 238762 w 894358"/>
              <a:gd name="connsiteY12" fmla="*/ 311340 h 649694"/>
              <a:gd name="connsiteX13" fmla="*/ 18629 w 894358"/>
              <a:gd name="connsiteY13" fmla="*/ 10773 h 64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4358" h="649694">
                <a:moveTo>
                  <a:pt x="18629" y="10773"/>
                </a:moveTo>
                <a:cubicBezTo>
                  <a:pt x="990" y="-30855"/>
                  <a:pt x="132929" y="61573"/>
                  <a:pt x="132929" y="61573"/>
                </a:cubicBezTo>
                <a:cubicBezTo>
                  <a:pt x="245465" y="108845"/>
                  <a:pt x="658216" y="248545"/>
                  <a:pt x="693846" y="294406"/>
                </a:cubicBezTo>
                <a:cubicBezTo>
                  <a:pt x="729476" y="340267"/>
                  <a:pt x="316373" y="301462"/>
                  <a:pt x="346712" y="336740"/>
                </a:cubicBezTo>
                <a:cubicBezTo>
                  <a:pt x="377051" y="372018"/>
                  <a:pt x="803912" y="460565"/>
                  <a:pt x="875879" y="506073"/>
                </a:cubicBezTo>
                <a:cubicBezTo>
                  <a:pt x="947846" y="551581"/>
                  <a:pt x="786979" y="587565"/>
                  <a:pt x="778512" y="609790"/>
                </a:cubicBezTo>
                <a:cubicBezTo>
                  <a:pt x="770045" y="632015"/>
                  <a:pt x="935498" y="667292"/>
                  <a:pt x="825079" y="639423"/>
                </a:cubicBezTo>
                <a:cubicBezTo>
                  <a:pt x="714660" y="611554"/>
                  <a:pt x="120935" y="458801"/>
                  <a:pt x="115996" y="442573"/>
                </a:cubicBezTo>
                <a:cubicBezTo>
                  <a:pt x="111057" y="426345"/>
                  <a:pt x="795799" y="556167"/>
                  <a:pt x="795446" y="542056"/>
                </a:cubicBezTo>
                <a:cubicBezTo>
                  <a:pt x="795093" y="527945"/>
                  <a:pt x="130812" y="360023"/>
                  <a:pt x="113879" y="357906"/>
                </a:cubicBezTo>
                <a:cubicBezTo>
                  <a:pt x="96946" y="355789"/>
                  <a:pt x="710779" y="543820"/>
                  <a:pt x="693846" y="529356"/>
                </a:cubicBezTo>
                <a:cubicBezTo>
                  <a:pt x="676913" y="514892"/>
                  <a:pt x="88126" y="307459"/>
                  <a:pt x="12279" y="271123"/>
                </a:cubicBezTo>
                <a:cubicBezTo>
                  <a:pt x="-63568" y="234787"/>
                  <a:pt x="236645" y="349440"/>
                  <a:pt x="238762" y="311340"/>
                </a:cubicBezTo>
                <a:cubicBezTo>
                  <a:pt x="240879" y="273240"/>
                  <a:pt x="36268" y="52401"/>
                  <a:pt x="18629" y="1077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72C596C7-59EF-4B48-90FD-944C57929D21}"/>
              </a:ext>
            </a:extLst>
          </p:cNvPr>
          <p:cNvSpPr/>
          <p:nvPr/>
        </p:nvSpPr>
        <p:spPr>
          <a:xfrm>
            <a:off x="3935081" y="4543936"/>
            <a:ext cx="1431096" cy="516752"/>
          </a:xfrm>
          <a:custGeom>
            <a:avLst/>
            <a:gdLst>
              <a:gd name="connsiteX0" fmla="*/ 1919 w 1431096"/>
              <a:gd name="connsiteY0" fmla="*/ 201631 h 516752"/>
              <a:gd name="connsiteX1" fmla="*/ 143736 w 1431096"/>
              <a:gd name="connsiteY1" fmla="*/ 203747 h 516752"/>
              <a:gd name="connsiteX2" fmla="*/ 672902 w 1431096"/>
              <a:gd name="connsiteY2" fmla="*/ 201631 h 516752"/>
              <a:gd name="connsiteX3" fmla="*/ 471819 w 1431096"/>
              <a:gd name="connsiteY3" fmla="*/ 233381 h 516752"/>
              <a:gd name="connsiteX4" fmla="*/ 1259219 w 1431096"/>
              <a:gd name="connsiteY4" fmla="*/ 547 h 516752"/>
              <a:gd name="connsiteX5" fmla="*/ 751219 w 1431096"/>
              <a:gd name="connsiteY5" fmla="*/ 309581 h 516752"/>
              <a:gd name="connsiteX6" fmla="*/ 1405269 w 1431096"/>
              <a:gd name="connsiteY6" fmla="*/ 108497 h 516752"/>
              <a:gd name="connsiteX7" fmla="*/ 332119 w 1431096"/>
              <a:gd name="connsiteY7" fmla="*/ 449281 h 516752"/>
              <a:gd name="connsiteX8" fmla="*/ 1233819 w 1431096"/>
              <a:gd name="connsiteY8" fmla="*/ 341331 h 516752"/>
              <a:gd name="connsiteX9" fmla="*/ 1375636 w 1431096"/>
              <a:gd name="connsiteY9" fmla="*/ 349797 h 516752"/>
              <a:gd name="connsiteX10" fmla="*/ 512036 w 1431096"/>
              <a:gd name="connsiteY10" fmla="*/ 502197 h 516752"/>
              <a:gd name="connsiteX11" fmla="*/ 730052 w 1431096"/>
              <a:gd name="connsiteY11" fmla="*/ 502197 h 516752"/>
              <a:gd name="connsiteX12" fmla="*/ 145852 w 1431096"/>
              <a:gd name="connsiteY12" fmla="*/ 428114 h 516752"/>
              <a:gd name="connsiteX13" fmla="*/ 181836 w 1431096"/>
              <a:gd name="connsiteY13" fmla="*/ 476797 h 516752"/>
              <a:gd name="connsiteX14" fmla="*/ 181836 w 1431096"/>
              <a:gd name="connsiteY14" fmla="*/ 461981 h 516752"/>
              <a:gd name="connsiteX15" fmla="*/ 69652 w 1431096"/>
              <a:gd name="connsiteY15" fmla="*/ 330747 h 516752"/>
              <a:gd name="connsiteX16" fmla="*/ 1919 w 1431096"/>
              <a:gd name="connsiteY16" fmla="*/ 201631 h 51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1096" h="516752">
                <a:moveTo>
                  <a:pt x="1919" y="201631"/>
                </a:moveTo>
                <a:cubicBezTo>
                  <a:pt x="14266" y="180464"/>
                  <a:pt x="143736" y="203747"/>
                  <a:pt x="143736" y="203747"/>
                </a:cubicBezTo>
                <a:cubicBezTo>
                  <a:pt x="255566" y="203747"/>
                  <a:pt x="618222" y="196692"/>
                  <a:pt x="672902" y="201631"/>
                </a:cubicBezTo>
                <a:cubicBezTo>
                  <a:pt x="727582" y="206570"/>
                  <a:pt x="374100" y="266895"/>
                  <a:pt x="471819" y="233381"/>
                </a:cubicBezTo>
                <a:cubicBezTo>
                  <a:pt x="569539" y="199867"/>
                  <a:pt x="1212652" y="-12153"/>
                  <a:pt x="1259219" y="547"/>
                </a:cubicBezTo>
                <a:cubicBezTo>
                  <a:pt x="1305786" y="13247"/>
                  <a:pt x="726877" y="291589"/>
                  <a:pt x="751219" y="309581"/>
                </a:cubicBezTo>
                <a:cubicBezTo>
                  <a:pt x="775561" y="327573"/>
                  <a:pt x="1475119" y="85214"/>
                  <a:pt x="1405269" y="108497"/>
                </a:cubicBezTo>
                <a:cubicBezTo>
                  <a:pt x="1335419" y="131780"/>
                  <a:pt x="360694" y="410475"/>
                  <a:pt x="332119" y="449281"/>
                </a:cubicBezTo>
                <a:cubicBezTo>
                  <a:pt x="303544" y="488087"/>
                  <a:pt x="1059900" y="357912"/>
                  <a:pt x="1233819" y="341331"/>
                </a:cubicBezTo>
                <a:cubicBezTo>
                  <a:pt x="1407738" y="324750"/>
                  <a:pt x="1495933" y="322986"/>
                  <a:pt x="1375636" y="349797"/>
                </a:cubicBezTo>
                <a:cubicBezTo>
                  <a:pt x="1255339" y="376608"/>
                  <a:pt x="619633" y="476797"/>
                  <a:pt x="512036" y="502197"/>
                </a:cubicBezTo>
                <a:cubicBezTo>
                  <a:pt x="404439" y="527597"/>
                  <a:pt x="791083" y="514544"/>
                  <a:pt x="730052" y="502197"/>
                </a:cubicBezTo>
                <a:cubicBezTo>
                  <a:pt x="669021" y="489850"/>
                  <a:pt x="237221" y="432347"/>
                  <a:pt x="145852" y="428114"/>
                </a:cubicBezTo>
                <a:cubicBezTo>
                  <a:pt x="54483" y="423881"/>
                  <a:pt x="175839" y="471153"/>
                  <a:pt x="181836" y="476797"/>
                </a:cubicBezTo>
                <a:cubicBezTo>
                  <a:pt x="187833" y="482441"/>
                  <a:pt x="200533" y="486323"/>
                  <a:pt x="181836" y="461981"/>
                </a:cubicBezTo>
                <a:cubicBezTo>
                  <a:pt x="163139" y="437639"/>
                  <a:pt x="99638" y="372728"/>
                  <a:pt x="69652" y="330747"/>
                </a:cubicBezTo>
                <a:cubicBezTo>
                  <a:pt x="39666" y="288766"/>
                  <a:pt x="-10428" y="222798"/>
                  <a:pt x="1919" y="2016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3C0E9D54-14F8-4022-AC1D-0F0181C15F60}"/>
              </a:ext>
            </a:extLst>
          </p:cNvPr>
          <p:cNvSpPr/>
          <p:nvPr/>
        </p:nvSpPr>
        <p:spPr>
          <a:xfrm>
            <a:off x="4358029" y="3702076"/>
            <a:ext cx="1161527" cy="1072034"/>
          </a:xfrm>
          <a:custGeom>
            <a:avLst/>
            <a:gdLst>
              <a:gd name="connsiteX0" fmla="*/ 1145304 w 1161527"/>
              <a:gd name="connsiteY0" fmla="*/ 10557 h 1072034"/>
              <a:gd name="connsiteX1" fmla="*/ 1122021 w 1161527"/>
              <a:gd name="connsiteY1" fmla="*/ 57124 h 1072034"/>
              <a:gd name="connsiteX2" fmla="*/ 1028888 w 1161527"/>
              <a:gd name="connsiteY2" fmla="*/ 268791 h 1072034"/>
              <a:gd name="connsiteX3" fmla="*/ 961154 w 1161527"/>
              <a:gd name="connsiteY3" fmla="*/ 541841 h 1072034"/>
              <a:gd name="connsiteX4" fmla="*/ 925171 w 1161527"/>
              <a:gd name="connsiteY4" fmla="*/ 690007 h 1072034"/>
              <a:gd name="connsiteX5" fmla="*/ 931521 w 1161527"/>
              <a:gd name="connsiteY5" fmla="*/ 728107 h 1072034"/>
              <a:gd name="connsiteX6" fmla="*/ 836271 w 1161527"/>
              <a:gd name="connsiteY6" fmla="*/ 802191 h 1072034"/>
              <a:gd name="connsiteX7" fmla="*/ 812988 w 1161527"/>
              <a:gd name="connsiteY7" fmla="*/ 886857 h 1072034"/>
              <a:gd name="connsiteX8" fmla="*/ 594971 w 1161527"/>
              <a:gd name="connsiteY8" fmla="*/ 946124 h 1072034"/>
              <a:gd name="connsiteX9" fmla="*/ 283821 w 1161527"/>
              <a:gd name="connsiteY9" fmla="*/ 1064657 h 1072034"/>
              <a:gd name="connsiteX10" fmla="*/ 683871 w 1161527"/>
              <a:gd name="connsiteY10" fmla="*/ 711174 h 1072034"/>
              <a:gd name="connsiteX11" fmla="*/ 650004 w 1161527"/>
              <a:gd name="connsiteY11" fmla="*/ 662491 h 1072034"/>
              <a:gd name="connsiteX12" fmla="*/ 188 w 1161527"/>
              <a:gd name="connsiteY12" fmla="*/ 886857 h 1072034"/>
              <a:gd name="connsiteX13" fmla="*/ 582271 w 1161527"/>
              <a:gd name="connsiteY13" fmla="*/ 596874 h 1072034"/>
              <a:gd name="connsiteX14" fmla="*/ 561104 w 1161527"/>
              <a:gd name="connsiteY14" fmla="*/ 573591 h 1072034"/>
              <a:gd name="connsiteX15" fmla="*/ 882838 w 1161527"/>
              <a:gd name="connsiteY15" fmla="*/ 224341 h 1072034"/>
              <a:gd name="connsiteX16" fmla="*/ 1145304 w 1161527"/>
              <a:gd name="connsiteY16" fmla="*/ 10557 h 107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1527" h="1072034">
                <a:moveTo>
                  <a:pt x="1145304" y="10557"/>
                </a:moveTo>
                <a:cubicBezTo>
                  <a:pt x="1185168" y="-17313"/>
                  <a:pt x="1141424" y="14085"/>
                  <a:pt x="1122021" y="57124"/>
                </a:cubicBezTo>
                <a:cubicBezTo>
                  <a:pt x="1102618" y="100163"/>
                  <a:pt x="1055699" y="188005"/>
                  <a:pt x="1028888" y="268791"/>
                </a:cubicBezTo>
                <a:cubicBezTo>
                  <a:pt x="1002077" y="349577"/>
                  <a:pt x="978440" y="471638"/>
                  <a:pt x="961154" y="541841"/>
                </a:cubicBezTo>
                <a:cubicBezTo>
                  <a:pt x="943868" y="612044"/>
                  <a:pt x="930110" y="658963"/>
                  <a:pt x="925171" y="690007"/>
                </a:cubicBezTo>
                <a:cubicBezTo>
                  <a:pt x="920232" y="721051"/>
                  <a:pt x="946338" y="709410"/>
                  <a:pt x="931521" y="728107"/>
                </a:cubicBezTo>
                <a:cubicBezTo>
                  <a:pt x="916704" y="746804"/>
                  <a:pt x="856026" y="775733"/>
                  <a:pt x="836271" y="802191"/>
                </a:cubicBezTo>
                <a:cubicBezTo>
                  <a:pt x="816516" y="828649"/>
                  <a:pt x="853205" y="862868"/>
                  <a:pt x="812988" y="886857"/>
                </a:cubicBezTo>
                <a:cubicBezTo>
                  <a:pt x="772771" y="910846"/>
                  <a:pt x="683166" y="916491"/>
                  <a:pt x="594971" y="946124"/>
                </a:cubicBezTo>
                <a:cubicBezTo>
                  <a:pt x="506776" y="975757"/>
                  <a:pt x="269004" y="1103815"/>
                  <a:pt x="283821" y="1064657"/>
                </a:cubicBezTo>
                <a:cubicBezTo>
                  <a:pt x="298638" y="1025499"/>
                  <a:pt x="622840" y="778202"/>
                  <a:pt x="683871" y="711174"/>
                </a:cubicBezTo>
                <a:cubicBezTo>
                  <a:pt x="744901" y="644146"/>
                  <a:pt x="763951" y="633211"/>
                  <a:pt x="650004" y="662491"/>
                </a:cubicBezTo>
                <a:cubicBezTo>
                  <a:pt x="536057" y="691772"/>
                  <a:pt x="11477" y="897793"/>
                  <a:pt x="188" y="886857"/>
                </a:cubicBezTo>
                <a:cubicBezTo>
                  <a:pt x="-11101" y="875921"/>
                  <a:pt x="488785" y="649085"/>
                  <a:pt x="582271" y="596874"/>
                </a:cubicBezTo>
                <a:cubicBezTo>
                  <a:pt x="675757" y="544663"/>
                  <a:pt x="511009" y="635680"/>
                  <a:pt x="561104" y="573591"/>
                </a:cubicBezTo>
                <a:cubicBezTo>
                  <a:pt x="611198" y="511502"/>
                  <a:pt x="787235" y="313947"/>
                  <a:pt x="882838" y="224341"/>
                </a:cubicBezTo>
                <a:cubicBezTo>
                  <a:pt x="978441" y="134735"/>
                  <a:pt x="1105440" y="38427"/>
                  <a:pt x="1145304" y="1055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D0426C8B-0DC9-4C44-B144-3D3F0ED4E6F7}"/>
              </a:ext>
            </a:extLst>
          </p:cNvPr>
          <p:cNvSpPr/>
          <p:nvPr/>
        </p:nvSpPr>
        <p:spPr>
          <a:xfrm>
            <a:off x="4893524" y="3002384"/>
            <a:ext cx="805844" cy="895407"/>
          </a:xfrm>
          <a:custGeom>
            <a:avLst/>
            <a:gdLst>
              <a:gd name="connsiteX0" fmla="*/ 800309 w 805844"/>
              <a:gd name="connsiteY0" fmla="*/ 3283 h 895407"/>
              <a:gd name="connsiteX1" fmla="*/ 660609 w 805844"/>
              <a:gd name="connsiteY1" fmla="*/ 227649 h 895407"/>
              <a:gd name="connsiteX2" fmla="*/ 683893 w 805844"/>
              <a:gd name="connsiteY2" fmla="*/ 720833 h 895407"/>
              <a:gd name="connsiteX3" fmla="*/ 664843 w 805844"/>
              <a:gd name="connsiteY3" fmla="*/ 763166 h 895407"/>
              <a:gd name="connsiteX4" fmla="*/ 573826 w 805844"/>
              <a:gd name="connsiteY4" fmla="*/ 663683 h 895407"/>
              <a:gd name="connsiteX5" fmla="*/ 470109 w 805844"/>
              <a:gd name="connsiteY5" fmla="*/ 627699 h 895407"/>
              <a:gd name="connsiteX6" fmla="*/ 300776 w 805844"/>
              <a:gd name="connsiteY6" fmla="*/ 894399 h 895407"/>
              <a:gd name="connsiteX7" fmla="*/ 620393 w 805844"/>
              <a:gd name="connsiteY7" fmla="*/ 515516 h 895407"/>
              <a:gd name="connsiteX8" fmla="*/ 497626 w 805844"/>
              <a:gd name="connsiteY8" fmla="*/ 502816 h 895407"/>
              <a:gd name="connsiteX9" fmla="*/ 209 w 805844"/>
              <a:gd name="connsiteY9" fmla="*/ 657333 h 895407"/>
              <a:gd name="connsiteX10" fmla="*/ 440476 w 805844"/>
              <a:gd name="connsiteY10" fmla="*/ 382166 h 895407"/>
              <a:gd name="connsiteX11" fmla="*/ 800309 w 805844"/>
              <a:gd name="connsiteY11" fmla="*/ 3283 h 8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5844" h="895407">
                <a:moveTo>
                  <a:pt x="800309" y="3283"/>
                </a:moveTo>
                <a:cubicBezTo>
                  <a:pt x="836998" y="-22470"/>
                  <a:pt x="680012" y="108057"/>
                  <a:pt x="660609" y="227649"/>
                </a:cubicBezTo>
                <a:cubicBezTo>
                  <a:pt x="641206" y="347241"/>
                  <a:pt x="683187" y="631580"/>
                  <a:pt x="683893" y="720833"/>
                </a:cubicBezTo>
                <a:cubicBezTo>
                  <a:pt x="684599" y="810086"/>
                  <a:pt x="683187" y="772691"/>
                  <a:pt x="664843" y="763166"/>
                </a:cubicBezTo>
                <a:cubicBezTo>
                  <a:pt x="646499" y="753641"/>
                  <a:pt x="606282" y="686261"/>
                  <a:pt x="573826" y="663683"/>
                </a:cubicBezTo>
                <a:cubicBezTo>
                  <a:pt x="541370" y="641105"/>
                  <a:pt x="515617" y="589246"/>
                  <a:pt x="470109" y="627699"/>
                </a:cubicBezTo>
                <a:cubicBezTo>
                  <a:pt x="424601" y="666152"/>
                  <a:pt x="275729" y="913096"/>
                  <a:pt x="300776" y="894399"/>
                </a:cubicBezTo>
                <a:cubicBezTo>
                  <a:pt x="325823" y="875702"/>
                  <a:pt x="587585" y="580780"/>
                  <a:pt x="620393" y="515516"/>
                </a:cubicBezTo>
                <a:cubicBezTo>
                  <a:pt x="653201" y="450252"/>
                  <a:pt x="600990" y="479180"/>
                  <a:pt x="497626" y="502816"/>
                </a:cubicBezTo>
                <a:cubicBezTo>
                  <a:pt x="394262" y="526452"/>
                  <a:pt x="9734" y="677441"/>
                  <a:pt x="209" y="657333"/>
                </a:cubicBezTo>
                <a:cubicBezTo>
                  <a:pt x="-9316" y="637225"/>
                  <a:pt x="309243" y="493644"/>
                  <a:pt x="440476" y="382166"/>
                </a:cubicBezTo>
                <a:cubicBezTo>
                  <a:pt x="571709" y="270688"/>
                  <a:pt x="763620" y="29036"/>
                  <a:pt x="800309" y="328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3F04BE02-A4EB-4989-9A3C-B17C9E746651}"/>
              </a:ext>
            </a:extLst>
          </p:cNvPr>
          <p:cNvSpPr/>
          <p:nvPr/>
        </p:nvSpPr>
        <p:spPr>
          <a:xfrm>
            <a:off x="4360333" y="2956983"/>
            <a:ext cx="607670" cy="126695"/>
          </a:xfrm>
          <a:custGeom>
            <a:avLst/>
            <a:gdLst>
              <a:gd name="connsiteX0" fmla="*/ 0 w 607670"/>
              <a:gd name="connsiteY0" fmla="*/ 0 h 126695"/>
              <a:gd name="connsiteX1" fmla="*/ 95250 w 607670"/>
              <a:gd name="connsiteY1" fmla="*/ 27517 h 126695"/>
              <a:gd name="connsiteX2" fmla="*/ 455084 w 607670"/>
              <a:gd name="connsiteY2" fmla="*/ 118534 h 126695"/>
              <a:gd name="connsiteX3" fmla="*/ 607484 w 607670"/>
              <a:gd name="connsiteY3" fmla="*/ 120650 h 126695"/>
              <a:gd name="connsiteX4" fmla="*/ 488950 w 607670"/>
              <a:gd name="connsiteY4" fmla="*/ 103717 h 126695"/>
              <a:gd name="connsiteX5" fmla="*/ 0 w 607670"/>
              <a:gd name="connsiteY5" fmla="*/ 0 h 1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670" h="126695">
                <a:moveTo>
                  <a:pt x="0" y="0"/>
                </a:moveTo>
                <a:lnTo>
                  <a:pt x="95250" y="27517"/>
                </a:lnTo>
                <a:cubicBezTo>
                  <a:pt x="171097" y="47273"/>
                  <a:pt x="369712" y="103012"/>
                  <a:pt x="455084" y="118534"/>
                </a:cubicBezTo>
                <a:cubicBezTo>
                  <a:pt x="540456" y="134056"/>
                  <a:pt x="601840" y="123119"/>
                  <a:pt x="607484" y="120650"/>
                </a:cubicBezTo>
                <a:cubicBezTo>
                  <a:pt x="613128" y="118181"/>
                  <a:pt x="488950" y="103717"/>
                  <a:pt x="488950" y="10371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FB8E8114-DA22-4425-98EF-D7EB45F172EA}"/>
              </a:ext>
            </a:extLst>
          </p:cNvPr>
          <p:cNvSpPr/>
          <p:nvPr/>
        </p:nvSpPr>
        <p:spPr>
          <a:xfrm>
            <a:off x="4273546" y="2793993"/>
            <a:ext cx="147747" cy="233883"/>
          </a:xfrm>
          <a:custGeom>
            <a:avLst/>
            <a:gdLst>
              <a:gd name="connsiteX0" fmla="*/ 4 w 147747"/>
              <a:gd name="connsiteY0" fmla="*/ 7 h 233883"/>
              <a:gd name="connsiteX1" fmla="*/ 101604 w 147747"/>
              <a:gd name="connsiteY1" fmla="*/ 84674 h 233883"/>
              <a:gd name="connsiteX2" fmla="*/ 133354 w 147747"/>
              <a:gd name="connsiteY2" fmla="*/ 215907 h 233883"/>
              <a:gd name="connsiteX3" fmla="*/ 146054 w 147747"/>
              <a:gd name="connsiteY3" fmla="*/ 224374 h 233883"/>
              <a:gd name="connsiteX4" fmla="*/ 97371 w 147747"/>
              <a:gd name="connsiteY4" fmla="*/ 137590 h 233883"/>
              <a:gd name="connsiteX5" fmla="*/ 97371 w 147747"/>
              <a:gd name="connsiteY5" fmla="*/ 88907 h 233883"/>
              <a:gd name="connsiteX6" fmla="*/ 4 w 147747"/>
              <a:gd name="connsiteY6" fmla="*/ 7 h 23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47" h="233883">
                <a:moveTo>
                  <a:pt x="4" y="7"/>
                </a:moveTo>
                <a:cubicBezTo>
                  <a:pt x="709" y="-698"/>
                  <a:pt x="79379" y="48691"/>
                  <a:pt x="101604" y="84674"/>
                </a:cubicBezTo>
                <a:cubicBezTo>
                  <a:pt x="123829" y="120657"/>
                  <a:pt x="125946" y="192624"/>
                  <a:pt x="133354" y="215907"/>
                </a:cubicBezTo>
                <a:cubicBezTo>
                  <a:pt x="140762" y="239190"/>
                  <a:pt x="152051" y="237427"/>
                  <a:pt x="146054" y="224374"/>
                </a:cubicBezTo>
                <a:cubicBezTo>
                  <a:pt x="140057" y="211321"/>
                  <a:pt x="105485" y="160168"/>
                  <a:pt x="97371" y="137590"/>
                </a:cubicBezTo>
                <a:cubicBezTo>
                  <a:pt x="89257" y="115012"/>
                  <a:pt x="112540" y="110779"/>
                  <a:pt x="97371" y="88907"/>
                </a:cubicBezTo>
                <a:cubicBezTo>
                  <a:pt x="82202" y="67035"/>
                  <a:pt x="-701" y="712"/>
                  <a:pt x="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B8C4BE42-3534-4E3F-B160-980DF2BEBF40}"/>
              </a:ext>
            </a:extLst>
          </p:cNvPr>
          <p:cNvSpPr/>
          <p:nvPr/>
        </p:nvSpPr>
        <p:spPr>
          <a:xfrm>
            <a:off x="4586446" y="2727143"/>
            <a:ext cx="298430" cy="41546"/>
          </a:xfrm>
          <a:custGeom>
            <a:avLst/>
            <a:gdLst>
              <a:gd name="connsiteX0" fmla="*/ 2487 w 298430"/>
              <a:gd name="connsiteY0" fmla="*/ 1240 h 41546"/>
              <a:gd name="connsiteX1" fmla="*/ 87154 w 298430"/>
              <a:gd name="connsiteY1" fmla="*/ 7590 h 41546"/>
              <a:gd name="connsiteX2" fmla="*/ 273421 w 298430"/>
              <a:gd name="connsiteY2" fmla="*/ 32990 h 41546"/>
              <a:gd name="connsiteX3" fmla="*/ 286121 w 298430"/>
              <a:gd name="connsiteY3" fmla="*/ 41457 h 41546"/>
              <a:gd name="connsiteX4" fmla="*/ 176054 w 298430"/>
              <a:gd name="connsiteY4" fmla="*/ 28757 h 41546"/>
              <a:gd name="connsiteX5" fmla="*/ 2487 w 298430"/>
              <a:gd name="connsiteY5" fmla="*/ 1240 h 4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30" h="41546">
                <a:moveTo>
                  <a:pt x="2487" y="1240"/>
                </a:moveTo>
                <a:cubicBezTo>
                  <a:pt x="-12330" y="-2288"/>
                  <a:pt x="41998" y="2298"/>
                  <a:pt x="87154" y="7590"/>
                </a:cubicBezTo>
                <a:cubicBezTo>
                  <a:pt x="132310" y="12882"/>
                  <a:pt x="240260" y="27346"/>
                  <a:pt x="273421" y="32990"/>
                </a:cubicBezTo>
                <a:cubicBezTo>
                  <a:pt x="306582" y="38634"/>
                  <a:pt x="302349" y="42162"/>
                  <a:pt x="286121" y="41457"/>
                </a:cubicBezTo>
                <a:cubicBezTo>
                  <a:pt x="269893" y="40752"/>
                  <a:pt x="225796" y="35460"/>
                  <a:pt x="176054" y="28757"/>
                </a:cubicBezTo>
                <a:cubicBezTo>
                  <a:pt x="126312" y="22054"/>
                  <a:pt x="17304" y="4768"/>
                  <a:pt x="2487" y="1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E788685B-4274-4521-BF2B-E14D876CDA94}"/>
              </a:ext>
            </a:extLst>
          </p:cNvPr>
          <p:cNvSpPr/>
          <p:nvPr/>
        </p:nvSpPr>
        <p:spPr>
          <a:xfrm>
            <a:off x="3115032" y="2980033"/>
            <a:ext cx="513117" cy="78454"/>
          </a:xfrm>
          <a:custGeom>
            <a:avLst/>
            <a:gdLst>
              <a:gd name="connsiteX0" fmla="*/ 701 w 513117"/>
              <a:gd name="connsiteY0" fmla="*/ 57384 h 78454"/>
              <a:gd name="connsiteX1" fmla="*/ 218718 w 513117"/>
              <a:gd name="connsiteY1" fmla="*/ 76434 h 78454"/>
              <a:gd name="connsiteX2" fmla="*/ 512935 w 513117"/>
              <a:gd name="connsiteY2" fmla="*/ 234 h 78454"/>
              <a:gd name="connsiteX3" fmla="*/ 261051 w 513117"/>
              <a:gd name="connsiteY3" fmla="*/ 53150 h 78454"/>
              <a:gd name="connsiteX4" fmla="*/ 153101 w 513117"/>
              <a:gd name="connsiteY4" fmla="*/ 67967 h 78454"/>
              <a:gd name="connsiteX5" fmla="*/ 701 w 513117"/>
              <a:gd name="connsiteY5" fmla="*/ 57384 h 7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117" h="78454">
                <a:moveTo>
                  <a:pt x="701" y="57384"/>
                </a:moveTo>
                <a:cubicBezTo>
                  <a:pt x="11637" y="58795"/>
                  <a:pt x="133346" y="85959"/>
                  <a:pt x="218718" y="76434"/>
                </a:cubicBezTo>
                <a:cubicBezTo>
                  <a:pt x="304090" y="66909"/>
                  <a:pt x="505880" y="4115"/>
                  <a:pt x="512935" y="234"/>
                </a:cubicBezTo>
                <a:cubicBezTo>
                  <a:pt x="519990" y="-3647"/>
                  <a:pt x="321023" y="41861"/>
                  <a:pt x="261051" y="53150"/>
                </a:cubicBezTo>
                <a:cubicBezTo>
                  <a:pt x="201079" y="64439"/>
                  <a:pt x="196493" y="65498"/>
                  <a:pt x="153101" y="67967"/>
                </a:cubicBezTo>
                <a:cubicBezTo>
                  <a:pt x="109709" y="70437"/>
                  <a:pt x="-10235" y="55973"/>
                  <a:pt x="701" y="57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A731DBC4-B587-46EA-A863-5D4C63D3D2A8}"/>
              </a:ext>
            </a:extLst>
          </p:cNvPr>
          <p:cNvSpPr/>
          <p:nvPr/>
        </p:nvSpPr>
        <p:spPr>
          <a:xfrm>
            <a:off x="3227715" y="3344282"/>
            <a:ext cx="408009" cy="80485"/>
          </a:xfrm>
          <a:custGeom>
            <a:avLst/>
            <a:gdLst>
              <a:gd name="connsiteX0" fmla="*/ 202 w 408009"/>
              <a:gd name="connsiteY0" fmla="*/ 80485 h 80485"/>
              <a:gd name="connsiteX1" fmla="*/ 144135 w 408009"/>
              <a:gd name="connsiteY1" fmla="*/ 52968 h 80485"/>
              <a:gd name="connsiteX2" fmla="*/ 311352 w 408009"/>
              <a:gd name="connsiteY2" fmla="*/ 29685 h 80485"/>
              <a:gd name="connsiteX3" fmla="*/ 406602 w 408009"/>
              <a:gd name="connsiteY3" fmla="*/ 51 h 80485"/>
              <a:gd name="connsiteX4" fmla="*/ 241502 w 408009"/>
              <a:gd name="connsiteY4" fmla="*/ 23335 h 80485"/>
              <a:gd name="connsiteX5" fmla="*/ 116618 w 408009"/>
              <a:gd name="connsiteY5" fmla="*/ 52968 h 80485"/>
              <a:gd name="connsiteX6" fmla="*/ 202 w 408009"/>
              <a:gd name="connsiteY6" fmla="*/ 80485 h 8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009" h="80485">
                <a:moveTo>
                  <a:pt x="202" y="80485"/>
                </a:moveTo>
                <a:cubicBezTo>
                  <a:pt x="4788" y="80485"/>
                  <a:pt x="92277" y="61435"/>
                  <a:pt x="144135" y="52968"/>
                </a:cubicBezTo>
                <a:cubicBezTo>
                  <a:pt x="195993" y="44501"/>
                  <a:pt x="267608" y="38504"/>
                  <a:pt x="311352" y="29685"/>
                </a:cubicBezTo>
                <a:cubicBezTo>
                  <a:pt x="355097" y="20865"/>
                  <a:pt x="418244" y="1109"/>
                  <a:pt x="406602" y="51"/>
                </a:cubicBezTo>
                <a:cubicBezTo>
                  <a:pt x="394960" y="-1007"/>
                  <a:pt x="289833" y="14516"/>
                  <a:pt x="241502" y="23335"/>
                </a:cubicBezTo>
                <a:cubicBezTo>
                  <a:pt x="193171" y="32154"/>
                  <a:pt x="163185" y="39915"/>
                  <a:pt x="116618" y="52968"/>
                </a:cubicBezTo>
                <a:cubicBezTo>
                  <a:pt x="70051" y="66021"/>
                  <a:pt x="-4384" y="80485"/>
                  <a:pt x="202" y="80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27AA4358-9627-4FB1-845C-06674230DE67}"/>
              </a:ext>
            </a:extLst>
          </p:cNvPr>
          <p:cNvSpPr/>
          <p:nvPr/>
        </p:nvSpPr>
        <p:spPr>
          <a:xfrm>
            <a:off x="4458752" y="3416101"/>
            <a:ext cx="621189" cy="347415"/>
          </a:xfrm>
          <a:custGeom>
            <a:avLst/>
            <a:gdLst>
              <a:gd name="connsiteX0" fmla="*/ 7415 w 621189"/>
              <a:gd name="connsiteY0" fmla="*/ 199 h 347415"/>
              <a:gd name="connsiteX1" fmla="*/ 68798 w 621189"/>
              <a:gd name="connsiteY1" fmla="*/ 167416 h 347415"/>
              <a:gd name="connsiteX2" fmla="*/ 617015 w 621189"/>
              <a:gd name="connsiteY2" fmla="*/ 345216 h 347415"/>
              <a:gd name="connsiteX3" fmla="*/ 307981 w 621189"/>
              <a:gd name="connsiteY3" fmla="*/ 262666 h 347415"/>
              <a:gd name="connsiteX4" fmla="*/ 62448 w 621189"/>
              <a:gd name="connsiteY4" fmla="*/ 201282 h 347415"/>
              <a:gd name="connsiteX5" fmla="*/ 7415 w 621189"/>
              <a:gd name="connsiteY5" fmla="*/ 199 h 34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189" h="347415">
                <a:moveTo>
                  <a:pt x="7415" y="199"/>
                </a:moveTo>
                <a:cubicBezTo>
                  <a:pt x="8473" y="-5445"/>
                  <a:pt x="-32802" y="109913"/>
                  <a:pt x="68798" y="167416"/>
                </a:cubicBezTo>
                <a:cubicBezTo>
                  <a:pt x="170398" y="224919"/>
                  <a:pt x="577151" y="329341"/>
                  <a:pt x="617015" y="345216"/>
                </a:cubicBezTo>
                <a:cubicBezTo>
                  <a:pt x="656879" y="361091"/>
                  <a:pt x="400409" y="286655"/>
                  <a:pt x="307981" y="262666"/>
                </a:cubicBezTo>
                <a:cubicBezTo>
                  <a:pt x="215553" y="238677"/>
                  <a:pt x="110073" y="242204"/>
                  <a:pt x="62448" y="201282"/>
                </a:cubicBezTo>
                <a:cubicBezTo>
                  <a:pt x="14823" y="160360"/>
                  <a:pt x="6357" y="5843"/>
                  <a:pt x="7415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643CB53A-C3CA-489A-9406-64BC1F66D155}"/>
              </a:ext>
            </a:extLst>
          </p:cNvPr>
          <p:cNvSpPr/>
          <p:nvPr/>
        </p:nvSpPr>
        <p:spPr>
          <a:xfrm>
            <a:off x="3984625" y="3695700"/>
            <a:ext cx="698043" cy="370458"/>
          </a:xfrm>
          <a:custGeom>
            <a:avLst/>
            <a:gdLst>
              <a:gd name="connsiteX0" fmla="*/ 0 w 698043"/>
              <a:gd name="connsiteY0" fmla="*/ 0 h 370458"/>
              <a:gd name="connsiteX1" fmla="*/ 77788 w 698043"/>
              <a:gd name="connsiteY1" fmla="*/ 14288 h 370458"/>
              <a:gd name="connsiteX2" fmla="*/ 333375 w 698043"/>
              <a:gd name="connsiteY2" fmla="*/ 46038 h 370458"/>
              <a:gd name="connsiteX3" fmla="*/ 509588 w 698043"/>
              <a:gd name="connsiteY3" fmla="*/ 138113 h 370458"/>
              <a:gd name="connsiteX4" fmla="*/ 695325 w 698043"/>
              <a:gd name="connsiteY4" fmla="*/ 365125 h 370458"/>
              <a:gd name="connsiteX5" fmla="*/ 619125 w 698043"/>
              <a:gd name="connsiteY5" fmla="*/ 303213 h 370458"/>
              <a:gd name="connsiteX6" fmla="*/ 603250 w 698043"/>
              <a:gd name="connsiteY6" fmla="*/ 355600 h 370458"/>
              <a:gd name="connsiteX7" fmla="*/ 511175 w 698043"/>
              <a:gd name="connsiteY7" fmla="*/ 247650 h 370458"/>
              <a:gd name="connsiteX8" fmla="*/ 546100 w 698043"/>
              <a:gd name="connsiteY8" fmla="*/ 292100 h 370458"/>
              <a:gd name="connsiteX9" fmla="*/ 409575 w 698043"/>
              <a:gd name="connsiteY9" fmla="*/ 184150 h 370458"/>
              <a:gd name="connsiteX10" fmla="*/ 123825 w 698043"/>
              <a:gd name="connsiteY10" fmla="*/ 93663 h 370458"/>
              <a:gd name="connsiteX11" fmla="*/ 406400 w 698043"/>
              <a:gd name="connsiteY11" fmla="*/ 119063 h 370458"/>
              <a:gd name="connsiteX12" fmla="*/ 390525 w 698043"/>
              <a:gd name="connsiteY12" fmla="*/ 117475 h 370458"/>
              <a:gd name="connsiteX13" fmla="*/ 160338 w 698043"/>
              <a:gd name="connsiteY13" fmla="*/ 98425 h 370458"/>
              <a:gd name="connsiteX14" fmla="*/ 168275 w 698043"/>
              <a:gd name="connsiteY14" fmla="*/ 101600 h 370458"/>
              <a:gd name="connsiteX15" fmla="*/ 0 w 698043"/>
              <a:gd name="connsiteY15" fmla="*/ 0 h 37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8043" h="370458">
                <a:moveTo>
                  <a:pt x="0" y="0"/>
                </a:moveTo>
                <a:cubicBezTo>
                  <a:pt x="11113" y="3307"/>
                  <a:pt x="22226" y="6615"/>
                  <a:pt x="77788" y="14288"/>
                </a:cubicBezTo>
                <a:cubicBezTo>
                  <a:pt x="133351" y="21961"/>
                  <a:pt x="261408" y="25401"/>
                  <a:pt x="333375" y="46038"/>
                </a:cubicBezTo>
                <a:cubicBezTo>
                  <a:pt x="405342" y="66675"/>
                  <a:pt x="449263" y="84932"/>
                  <a:pt x="509588" y="138113"/>
                </a:cubicBezTo>
                <a:cubicBezTo>
                  <a:pt x="569913" y="191294"/>
                  <a:pt x="677069" y="337608"/>
                  <a:pt x="695325" y="365125"/>
                </a:cubicBezTo>
                <a:cubicBezTo>
                  <a:pt x="713581" y="392642"/>
                  <a:pt x="634471" y="304801"/>
                  <a:pt x="619125" y="303213"/>
                </a:cubicBezTo>
                <a:cubicBezTo>
                  <a:pt x="603779" y="301626"/>
                  <a:pt x="621242" y="364860"/>
                  <a:pt x="603250" y="355600"/>
                </a:cubicBezTo>
                <a:cubicBezTo>
                  <a:pt x="585258" y="346340"/>
                  <a:pt x="520700" y="258233"/>
                  <a:pt x="511175" y="247650"/>
                </a:cubicBezTo>
                <a:cubicBezTo>
                  <a:pt x="501650" y="237067"/>
                  <a:pt x="563033" y="302683"/>
                  <a:pt x="546100" y="292100"/>
                </a:cubicBezTo>
                <a:cubicBezTo>
                  <a:pt x="529167" y="281517"/>
                  <a:pt x="479954" y="217223"/>
                  <a:pt x="409575" y="184150"/>
                </a:cubicBezTo>
                <a:cubicBezTo>
                  <a:pt x="339196" y="151077"/>
                  <a:pt x="124354" y="104511"/>
                  <a:pt x="123825" y="93663"/>
                </a:cubicBezTo>
                <a:cubicBezTo>
                  <a:pt x="123296" y="82815"/>
                  <a:pt x="361950" y="115094"/>
                  <a:pt x="406400" y="119063"/>
                </a:cubicBezTo>
                <a:cubicBezTo>
                  <a:pt x="450850" y="123032"/>
                  <a:pt x="390525" y="117475"/>
                  <a:pt x="390525" y="117475"/>
                </a:cubicBezTo>
                <a:lnTo>
                  <a:pt x="160338" y="98425"/>
                </a:lnTo>
                <a:cubicBezTo>
                  <a:pt x="123296" y="95779"/>
                  <a:pt x="168275" y="101600"/>
                  <a:pt x="168275" y="1016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947AADEE-084A-4D9B-B0F1-A1A222FBA8A2}"/>
              </a:ext>
            </a:extLst>
          </p:cNvPr>
          <p:cNvSpPr/>
          <p:nvPr/>
        </p:nvSpPr>
        <p:spPr>
          <a:xfrm>
            <a:off x="3360787" y="3664676"/>
            <a:ext cx="506652" cy="408026"/>
          </a:xfrm>
          <a:custGeom>
            <a:avLst/>
            <a:gdLst>
              <a:gd name="connsiteX0" fmla="*/ 506363 w 506652"/>
              <a:gd name="connsiteY0" fmla="*/ 862 h 408026"/>
              <a:gd name="connsiteX1" fmla="*/ 147588 w 506652"/>
              <a:gd name="connsiteY1" fmla="*/ 110399 h 408026"/>
              <a:gd name="connsiteX2" fmla="*/ 131713 w 506652"/>
              <a:gd name="connsiteY2" fmla="*/ 183424 h 408026"/>
              <a:gd name="connsiteX3" fmla="*/ 271413 w 506652"/>
              <a:gd name="connsiteY3" fmla="*/ 129449 h 408026"/>
              <a:gd name="connsiteX4" fmla="*/ 26938 w 506652"/>
              <a:gd name="connsiteY4" fmla="*/ 337412 h 408026"/>
              <a:gd name="connsiteX5" fmla="*/ 241251 w 506652"/>
              <a:gd name="connsiteY5" fmla="*/ 270737 h 408026"/>
              <a:gd name="connsiteX6" fmla="*/ 3126 w 506652"/>
              <a:gd name="connsiteY6" fmla="*/ 407262 h 408026"/>
              <a:gd name="connsiteX7" fmla="*/ 450801 w 506652"/>
              <a:gd name="connsiteY7" fmla="*/ 197712 h 408026"/>
              <a:gd name="connsiteX8" fmla="*/ 458738 w 506652"/>
              <a:gd name="connsiteY8" fmla="*/ 181837 h 408026"/>
              <a:gd name="connsiteX9" fmla="*/ 212676 w 506652"/>
              <a:gd name="connsiteY9" fmla="*/ 173899 h 408026"/>
              <a:gd name="connsiteX10" fmla="*/ 506363 w 506652"/>
              <a:gd name="connsiteY10" fmla="*/ 862 h 40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6652" h="408026">
                <a:moveTo>
                  <a:pt x="506363" y="862"/>
                </a:moveTo>
                <a:cubicBezTo>
                  <a:pt x="495515" y="-9721"/>
                  <a:pt x="210030" y="79972"/>
                  <a:pt x="147588" y="110399"/>
                </a:cubicBezTo>
                <a:cubicBezTo>
                  <a:pt x="85146" y="140826"/>
                  <a:pt x="111075" y="180249"/>
                  <a:pt x="131713" y="183424"/>
                </a:cubicBezTo>
                <a:cubicBezTo>
                  <a:pt x="152350" y="186599"/>
                  <a:pt x="288875" y="103784"/>
                  <a:pt x="271413" y="129449"/>
                </a:cubicBezTo>
                <a:cubicBezTo>
                  <a:pt x="253951" y="155114"/>
                  <a:pt x="31965" y="313864"/>
                  <a:pt x="26938" y="337412"/>
                </a:cubicBezTo>
                <a:cubicBezTo>
                  <a:pt x="21911" y="360960"/>
                  <a:pt x="245220" y="259095"/>
                  <a:pt x="241251" y="270737"/>
                </a:cubicBezTo>
                <a:cubicBezTo>
                  <a:pt x="237282" y="282379"/>
                  <a:pt x="-31799" y="419433"/>
                  <a:pt x="3126" y="407262"/>
                </a:cubicBezTo>
                <a:cubicBezTo>
                  <a:pt x="38051" y="395091"/>
                  <a:pt x="374866" y="235283"/>
                  <a:pt x="450801" y="197712"/>
                </a:cubicBezTo>
                <a:cubicBezTo>
                  <a:pt x="526736" y="160141"/>
                  <a:pt x="498426" y="185806"/>
                  <a:pt x="458738" y="181837"/>
                </a:cubicBezTo>
                <a:cubicBezTo>
                  <a:pt x="419050" y="177868"/>
                  <a:pt x="205268" y="201416"/>
                  <a:pt x="212676" y="173899"/>
                </a:cubicBezTo>
                <a:cubicBezTo>
                  <a:pt x="220084" y="146382"/>
                  <a:pt x="517211" y="11445"/>
                  <a:pt x="506363" y="86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E1769229-6244-4C1E-BD6C-782F4B6F5934}"/>
              </a:ext>
            </a:extLst>
          </p:cNvPr>
          <p:cNvSpPr/>
          <p:nvPr/>
        </p:nvSpPr>
        <p:spPr>
          <a:xfrm>
            <a:off x="2784805" y="3607928"/>
            <a:ext cx="1317883" cy="883062"/>
          </a:xfrm>
          <a:custGeom>
            <a:avLst/>
            <a:gdLst>
              <a:gd name="connsiteX0" fmla="*/ 242028 w 1317883"/>
              <a:gd name="connsiteY0" fmla="*/ 989 h 883062"/>
              <a:gd name="connsiteX1" fmla="*/ 430412 w 1317883"/>
              <a:gd name="connsiteY1" fmla="*/ 72955 h 883062"/>
              <a:gd name="connsiteX2" fmla="*/ 447345 w 1317883"/>
              <a:gd name="connsiteY2" fmla="*/ 221122 h 883062"/>
              <a:gd name="connsiteX3" fmla="*/ 637845 w 1317883"/>
              <a:gd name="connsiteY3" fmla="*/ 348122 h 883062"/>
              <a:gd name="connsiteX4" fmla="*/ 570112 w 1317883"/>
              <a:gd name="connsiteY4" fmla="*/ 403155 h 883062"/>
              <a:gd name="connsiteX5" fmla="*/ 610328 w 1317883"/>
              <a:gd name="connsiteY5" fmla="*/ 496289 h 883062"/>
              <a:gd name="connsiteX6" fmla="*/ 646312 w 1317883"/>
              <a:gd name="connsiteY6" fmla="*/ 561905 h 883062"/>
              <a:gd name="connsiteX7" fmla="*/ 917245 w 1317883"/>
              <a:gd name="connsiteY7" fmla="*/ 646572 h 883062"/>
              <a:gd name="connsiteX8" fmla="*/ 1109862 w 1317883"/>
              <a:gd name="connsiteY8" fmla="*/ 716422 h 883062"/>
              <a:gd name="connsiteX9" fmla="*/ 567995 w 1317883"/>
              <a:gd name="connsiteY9" fmla="*/ 828605 h 883062"/>
              <a:gd name="connsiteX10" fmla="*/ 1317295 w 1317883"/>
              <a:gd name="connsiteY10" fmla="*/ 839189 h 883062"/>
              <a:gd name="connsiteX11" fmla="*/ 421945 w 1317883"/>
              <a:gd name="connsiteY11" fmla="*/ 881522 h 883062"/>
              <a:gd name="connsiteX12" fmla="*/ 371145 w 1317883"/>
              <a:gd name="connsiteY12" fmla="*/ 777805 h 883062"/>
              <a:gd name="connsiteX13" fmla="*/ 728 w 1317883"/>
              <a:gd name="connsiteY13" fmla="*/ 701605 h 883062"/>
              <a:gd name="connsiteX14" fmla="*/ 273778 w 1317883"/>
              <a:gd name="connsiteY14" fmla="*/ 587305 h 883062"/>
              <a:gd name="connsiteX15" fmla="*/ 176412 w 1317883"/>
              <a:gd name="connsiteY15" fmla="*/ 284622 h 883062"/>
              <a:gd name="connsiteX16" fmla="*/ 170062 w 1317883"/>
              <a:gd name="connsiteY16" fmla="*/ 121639 h 883062"/>
              <a:gd name="connsiteX17" fmla="*/ 242028 w 1317883"/>
              <a:gd name="connsiteY17" fmla="*/ 989 h 88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17883" h="883062">
                <a:moveTo>
                  <a:pt x="242028" y="989"/>
                </a:moveTo>
                <a:cubicBezTo>
                  <a:pt x="285420" y="-7125"/>
                  <a:pt x="396193" y="36266"/>
                  <a:pt x="430412" y="72955"/>
                </a:cubicBezTo>
                <a:cubicBezTo>
                  <a:pt x="464631" y="109644"/>
                  <a:pt x="412773" y="175261"/>
                  <a:pt x="447345" y="221122"/>
                </a:cubicBezTo>
                <a:cubicBezTo>
                  <a:pt x="481917" y="266983"/>
                  <a:pt x="617384" y="317783"/>
                  <a:pt x="637845" y="348122"/>
                </a:cubicBezTo>
                <a:cubicBezTo>
                  <a:pt x="658306" y="378461"/>
                  <a:pt x="574698" y="378461"/>
                  <a:pt x="570112" y="403155"/>
                </a:cubicBezTo>
                <a:cubicBezTo>
                  <a:pt x="565526" y="427850"/>
                  <a:pt x="597628" y="469831"/>
                  <a:pt x="610328" y="496289"/>
                </a:cubicBezTo>
                <a:cubicBezTo>
                  <a:pt x="623028" y="522747"/>
                  <a:pt x="595159" y="536858"/>
                  <a:pt x="646312" y="561905"/>
                </a:cubicBezTo>
                <a:cubicBezTo>
                  <a:pt x="697465" y="586952"/>
                  <a:pt x="839987" y="620819"/>
                  <a:pt x="917245" y="646572"/>
                </a:cubicBezTo>
                <a:cubicBezTo>
                  <a:pt x="994503" y="672325"/>
                  <a:pt x="1168070" y="686083"/>
                  <a:pt x="1109862" y="716422"/>
                </a:cubicBezTo>
                <a:cubicBezTo>
                  <a:pt x="1051654" y="746761"/>
                  <a:pt x="533423" y="808144"/>
                  <a:pt x="567995" y="828605"/>
                </a:cubicBezTo>
                <a:cubicBezTo>
                  <a:pt x="602567" y="849066"/>
                  <a:pt x="1341637" y="830370"/>
                  <a:pt x="1317295" y="839189"/>
                </a:cubicBezTo>
                <a:cubicBezTo>
                  <a:pt x="1292953" y="848009"/>
                  <a:pt x="579637" y="891753"/>
                  <a:pt x="421945" y="881522"/>
                </a:cubicBezTo>
                <a:cubicBezTo>
                  <a:pt x="264253" y="871291"/>
                  <a:pt x="441348" y="807791"/>
                  <a:pt x="371145" y="777805"/>
                </a:cubicBezTo>
                <a:cubicBezTo>
                  <a:pt x="300942" y="747819"/>
                  <a:pt x="16956" y="733355"/>
                  <a:pt x="728" y="701605"/>
                </a:cubicBezTo>
                <a:cubicBezTo>
                  <a:pt x="-15500" y="669855"/>
                  <a:pt x="244497" y="656802"/>
                  <a:pt x="273778" y="587305"/>
                </a:cubicBezTo>
                <a:cubicBezTo>
                  <a:pt x="303059" y="517808"/>
                  <a:pt x="193698" y="362233"/>
                  <a:pt x="176412" y="284622"/>
                </a:cubicBezTo>
                <a:cubicBezTo>
                  <a:pt x="159126" y="207011"/>
                  <a:pt x="159479" y="170675"/>
                  <a:pt x="170062" y="121639"/>
                </a:cubicBezTo>
                <a:cubicBezTo>
                  <a:pt x="180645" y="72603"/>
                  <a:pt x="198636" y="9103"/>
                  <a:pt x="242028" y="98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3A7BBBC1-C374-4A78-A673-E7307E37F7A6}"/>
              </a:ext>
            </a:extLst>
          </p:cNvPr>
          <p:cNvSpPr/>
          <p:nvPr/>
        </p:nvSpPr>
        <p:spPr>
          <a:xfrm>
            <a:off x="3336323" y="1677922"/>
            <a:ext cx="785080" cy="211850"/>
          </a:xfrm>
          <a:custGeom>
            <a:avLst/>
            <a:gdLst>
              <a:gd name="connsiteX0" fmla="*/ 6952 w 785080"/>
              <a:gd name="connsiteY0" fmla="*/ 211203 h 211850"/>
              <a:gd name="connsiteX1" fmla="*/ 222852 w 785080"/>
              <a:gd name="connsiteY1" fmla="*/ 74678 h 211850"/>
              <a:gd name="connsiteX2" fmla="*/ 540352 w 785080"/>
              <a:gd name="connsiteY2" fmla="*/ 61978 h 211850"/>
              <a:gd name="connsiteX3" fmla="*/ 784827 w 785080"/>
              <a:gd name="connsiteY3" fmla="*/ 154053 h 211850"/>
              <a:gd name="connsiteX4" fmla="*/ 584802 w 785080"/>
              <a:gd name="connsiteY4" fmla="*/ 30228 h 211850"/>
              <a:gd name="connsiteX5" fmla="*/ 483202 w 785080"/>
              <a:gd name="connsiteY5" fmla="*/ 11178 h 211850"/>
              <a:gd name="connsiteX6" fmla="*/ 6952 w 785080"/>
              <a:gd name="connsiteY6" fmla="*/ 211203 h 2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080" h="211850">
                <a:moveTo>
                  <a:pt x="6952" y="211203"/>
                </a:moveTo>
                <a:cubicBezTo>
                  <a:pt x="-36440" y="221786"/>
                  <a:pt x="133952" y="99549"/>
                  <a:pt x="222852" y="74678"/>
                </a:cubicBezTo>
                <a:cubicBezTo>
                  <a:pt x="311752" y="49807"/>
                  <a:pt x="446690" y="48749"/>
                  <a:pt x="540352" y="61978"/>
                </a:cubicBezTo>
                <a:cubicBezTo>
                  <a:pt x="634014" y="75207"/>
                  <a:pt x="777419" y="159345"/>
                  <a:pt x="784827" y="154053"/>
                </a:cubicBezTo>
                <a:cubicBezTo>
                  <a:pt x="792235" y="148761"/>
                  <a:pt x="635073" y="54040"/>
                  <a:pt x="584802" y="30228"/>
                </a:cubicBezTo>
                <a:cubicBezTo>
                  <a:pt x="534531" y="6416"/>
                  <a:pt x="577394" y="-13164"/>
                  <a:pt x="483202" y="11178"/>
                </a:cubicBezTo>
                <a:cubicBezTo>
                  <a:pt x="389010" y="35520"/>
                  <a:pt x="50344" y="200620"/>
                  <a:pt x="6952" y="211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C84DC5BB-FDC1-45A1-ABE3-FD8205F6ED3C}"/>
              </a:ext>
            </a:extLst>
          </p:cNvPr>
          <p:cNvSpPr/>
          <p:nvPr/>
        </p:nvSpPr>
        <p:spPr>
          <a:xfrm>
            <a:off x="3683324" y="1571625"/>
            <a:ext cx="368947" cy="132795"/>
          </a:xfrm>
          <a:custGeom>
            <a:avLst/>
            <a:gdLst>
              <a:gd name="connsiteX0" fmla="*/ 2851 w 368947"/>
              <a:gd name="connsiteY0" fmla="*/ 0 h 132795"/>
              <a:gd name="connsiteX1" fmla="*/ 82226 w 368947"/>
              <a:gd name="connsiteY1" fmla="*/ 50800 h 132795"/>
              <a:gd name="connsiteX2" fmla="*/ 355276 w 368947"/>
              <a:gd name="connsiteY2" fmla="*/ 130175 h 132795"/>
              <a:gd name="connsiteX3" fmla="*/ 310826 w 368947"/>
              <a:gd name="connsiteY3" fmla="*/ 107950 h 132795"/>
              <a:gd name="connsiteX4" fmla="*/ 161601 w 368947"/>
              <a:gd name="connsiteY4" fmla="*/ 50800 h 132795"/>
              <a:gd name="connsiteX5" fmla="*/ 2851 w 368947"/>
              <a:gd name="connsiteY5" fmla="*/ 0 h 13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947" h="132795">
                <a:moveTo>
                  <a:pt x="2851" y="0"/>
                </a:moveTo>
                <a:cubicBezTo>
                  <a:pt x="-10378" y="0"/>
                  <a:pt x="23489" y="29104"/>
                  <a:pt x="82226" y="50800"/>
                </a:cubicBezTo>
                <a:cubicBezTo>
                  <a:pt x="140963" y="72496"/>
                  <a:pt x="317176" y="120650"/>
                  <a:pt x="355276" y="130175"/>
                </a:cubicBezTo>
                <a:cubicBezTo>
                  <a:pt x="393376" y="139700"/>
                  <a:pt x="343105" y="121179"/>
                  <a:pt x="310826" y="107950"/>
                </a:cubicBezTo>
                <a:cubicBezTo>
                  <a:pt x="278547" y="94721"/>
                  <a:pt x="212401" y="71967"/>
                  <a:pt x="161601" y="50800"/>
                </a:cubicBezTo>
                <a:cubicBezTo>
                  <a:pt x="110801" y="29633"/>
                  <a:pt x="16080" y="0"/>
                  <a:pt x="28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78FEDD81-1DEA-4097-B3F6-797E82657F75}"/>
              </a:ext>
            </a:extLst>
          </p:cNvPr>
          <p:cNvSpPr/>
          <p:nvPr/>
        </p:nvSpPr>
        <p:spPr>
          <a:xfrm>
            <a:off x="4239623" y="1978377"/>
            <a:ext cx="994658" cy="155933"/>
          </a:xfrm>
          <a:custGeom>
            <a:avLst/>
            <a:gdLst>
              <a:gd name="connsiteX0" fmla="*/ 11702 w 994658"/>
              <a:gd name="connsiteY0" fmla="*/ 5998 h 155933"/>
              <a:gd name="connsiteX1" fmla="*/ 192677 w 994658"/>
              <a:gd name="connsiteY1" fmla="*/ 5998 h 155933"/>
              <a:gd name="connsiteX2" fmla="*/ 783227 w 994658"/>
              <a:gd name="connsiteY2" fmla="*/ 85373 h 155933"/>
              <a:gd name="connsiteX3" fmla="*/ 992777 w 994658"/>
              <a:gd name="connsiteY3" fmla="*/ 155223 h 155933"/>
              <a:gd name="connsiteX4" fmla="*/ 684802 w 994658"/>
              <a:gd name="connsiteY4" fmla="*/ 40923 h 155933"/>
              <a:gd name="connsiteX5" fmla="*/ 472077 w 994658"/>
              <a:gd name="connsiteY5" fmla="*/ 9173 h 155933"/>
              <a:gd name="connsiteX6" fmla="*/ 11702 w 994658"/>
              <a:gd name="connsiteY6" fmla="*/ 5998 h 15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658" h="155933">
                <a:moveTo>
                  <a:pt x="11702" y="5998"/>
                </a:moveTo>
                <a:cubicBezTo>
                  <a:pt x="-34865" y="5469"/>
                  <a:pt x="64090" y="-7231"/>
                  <a:pt x="192677" y="5998"/>
                </a:cubicBezTo>
                <a:cubicBezTo>
                  <a:pt x="321264" y="19227"/>
                  <a:pt x="649877" y="60502"/>
                  <a:pt x="783227" y="85373"/>
                </a:cubicBezTo>
                <a:cubicBezTo>
                  <a:pt x="916577" y="110244"/>
                  <a:pt x="1009181" y="162631"/>
                  <a:pt x="992777" y="155223"/>
                </a:cubicBezTo>
                <a:cubicBezTo>
                  <a:pt x="976373" y="147815"/>
                  <a:pt x="771585" y="65265"/>
                  <a:pt x="684802" y="40923"/>
                </a:cubicBezTo>
                <a:cubicBezTo>
                  <a:pt x="598019" y="16581"/>
                  <a:pt x="582673" y="16052"/>
                  <a:pt x="472077" y="9173"/>
                </a:cubicBezTo>
                <a:cubicBezTo>
                  <a:pt x="361481" y="2294"/>
                  <a:pt x="58269" y="6527"/>
                  <a:pt x="11702" y="5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15475280-C11D-4890-ADFA-C241872971B2}"/>
              </a:ext>
            </a:extLst>
          </p:cNvPr>
          <p:cNvSpPr/>
          <p:nvPr/>
        </p:nvSpPr>
        <p:spPr>
          <a:xfrm>
            <a:off x="3662766" y="1909017"/>
            <a:ext cx="425833" cy="94620"/>
          </a:xfrm>
          <a:custGeom>
            <a:avLst/>
            <a:gdLst>
              <a:gd name="connsiteX0" fmla="*/ 1184 w 425833"/>
              <a:gd name="connsiteY0" fmla="*/ 30908 h 94620"/>
              <a:gd name="connsiteX1" fmla="*/ 115484 w 425833"/>
              <a:gd name="connsiteY1" fmla="*/ 30908 h 94620"/>
              <a:gd name="connsiteX2" fmla="*/ 340909 w 425833"/>
              <a:gd name="connsiteY2" fmla="*/ 27733 h 94620"/>
              <a:gd name="connsiteX3" fmla="*/ 420284 w 425833"/>
              <a:gd name="connsiteY3" fmla="*/ 94408 h 94620"/>
              <a:gd name="connsiteX4" fmla="*/ 204384 w 425833"/>
              <a:gd name="connsiteY4" fmla="*/ 2333 h 94620"/>
              <a:gd name="connsiteX5" fmla="*/ 1184 w 425833"/>
              <a:gd name="connsiteY5" fmla="*/ 30908 h 9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833" h="94620">
                <a:moveTo>
                  <a:pt x="1184" y="30908"/>
                </a:moveTo>
                <a:cubicBezTo>
                  <a:pt x="-13633" y="35671"/>
                  <a:pt x="115484" y="30908"/>
                  <a:pt x="115484" y="30908"/>
                </a:cubicBezTo>
                <a:cubicBezTo>
                  <a:pt x="172105" y="30379"/>
                  <a:pt x="290109" y="17150"/>
                  <a:pt x="340909" y="27733"/>
                </a:cubicBezTo>
                <a:cubicBezTo>
                  <a:pt x="391709" y="38316"/>
                  <a:pt x="443038" y="98641"/>
                  <a:pt x="420284" y="94408"/>
                </a:cubicBezTo>
                <a:cubicBezTo>
                  <a:pt x="397530" y="90175"/>
                  <a:pt x="267884" y="13975"/>
                  <a:pt x="204384" y="2333"/>
                </a:cubicBezTo>
                <a:cubicBezTo>
                  <a:pt x="140884" y="-9309"/>
                  <a:pt x="16001" y="26145"/>
                  <a:pt x="1184" y="30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850153AB-A090-456C-9485-402D88AFEA7A}"/>
              </a:ext>
            </a:extLst>
          </p:cNvPr>
          <p:cNvSpPr/>
          <p:nvPr/>
        </p:nvSpPr>
        <p:spPr>
          <a:xfrm>
            <a:off x="3293493" y="2411041"/>
            <a:ext cx="566872" cy="369283"/>
          </a:xfrm>
          <a:custGeom>
            <a:avLst/>
            <a:gdLst>
              <a:gd name="connsiteX0" fmla="*/ 21207 w 566872"/>
              <a:gd name="connsiteY0" fmla="*/ 8309 h 369283"/>
              <a:gd name="connsiteX1" fmla="*/ 74124 w 566872"/>
              <a:gd name="connsiteY1" fmla="*/ 8309 h 369283"/>
              <a:gd name="connsiteX2" fmla="*/ 493224 w 566872"/>
              <a:gd name="connsiteY2" fmla="*/ 29476 h 369283"/>
              <a:gd name="connsiteX3" fmla="*/ 563074 w 566872"/>
              <a:gd name="connsiteY3" fmla="*/ 143776 h 369283"/>
              <a:gd name="connsiteX4" fmla="*/ 554607 w 566872"/>
              <a:gd name="connsiteY4" fmla="*/ 368142 h 369283"/>
              <a:gd name="connsiteX5" fmla="*/ 529207 w 566872"/>
              <a:gd name="connsiteY5" fmla="*/ 226326 h 369283"/>
              <a:gd name="connsiteX6" fmla="*/ 488990 w 566872"/>
              <a:gd name="connsiteY6" fmla="*/ 120492 h 369283"/>
              <a:gd name="connsiteX7" fmla="*/ 21207 w 566872"/>
              <a:gd name="connsiteY7" fmla="*/ 8309 h 36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872" h="369283">
                <a:moveTo>
                  <a:pt x="21207" y="8309"/>
                </a:moveTo>
                <a:cubicBezTo>
                  <a:pt x="-47937" y="-10388"/>
                  <a:pt x="74124" y="8309"/>
                  <a:pt x="74124" y="8309"/>
                </a:cubicBezTo>
                <a:cubicBezTo>
                  <a:pt x="152793" y="11837"/>
                  <a:pt x="411732" y="6898"/>
                  <a:pt x="493224" y="29476"/>
                </a:cubicBezTo>
                <a:cubicBezTo>
                  <a:pt x="574716" y="52054"/>
                  <a:pt x="552844" y="87332"/>
                  <a:pt x="563074" y="143776"/>
                </a:cubicBezTo>
                <a:cubicBezTo>
                  <a:pt x="573304" y="200220"/>
                  <a:pt x="560251" y="354384"/>
                  <a:pt x="554607" y="368142"/>
                </a:cubicBezTo>
                <a:cubicBezTo>
                  <a:pt x="548963" y="381900"/>
                  <a:pt x="540143" y="267601"/>
                  <a:pt x="529207" y="226326"/>
                </a:cubicBezTo>
                <a:cubicBezTo>
                  <a:pt x="518271" y="185051"/>
                  <a:pt x="575068" y="154359"/>
                  <a:pt x="488990" y="120492"/>
                </a:cubicBezTo>
                <a:cubicBezTo>
                  <a:pt x="402912" y="86625"/>
                  <a:pt x="90351" y="27006"/>
                  <a:pt x="21207" y="830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B990D470-F103-4F87-8233-158DE0019DCA}"/>
              </a:ext>
            </a:extLst>
          </p:cNvPr>
          <p:cNvSpPr/>
          <p:nvPr/>
        </p:nvSpPr>
        <p:spPr>
          <a:xfrm>
            <a:off x="4112766" y="2467065"/>
            <a:ext cx="668864" cy="282368"/>
          </a:xfrm>
          <a:custGeom>
            <a:avLst/>
            <a:gdLst>
              <a:gd name="connsiteX0" fmla="*/ 668784 w 668864"/>
              <a:gd name="connsiteY0" fmla="*/ 968 h 282368"/>
              <a:gd name="connsiteX1" fmla="*/ 50717 w 668864"/>
              <a:gd name="connsiteY1" fmla="*/ 24252 h 282368"/>
              <a:gd name="connsiteX2" fmla="*/ 95167 w 668864"/>
              <a:gd name="connsiteY2" fmla="*/ 94102 h 282368"/>
              <a:gd name="connsiteX3" fmla="*/ 2034 w 668864"/>
              <a:gd name="connsiteY3" fmla="*/ 278252 h 282368"/>
              <a:gd name="connsiteX4" fmla="*/ 201001 w 668864"/>
              <a:gd name="connsiteY4" fmla="*/ 208402 h 282368"/>
              <a:gd name="connsiteX5" fmla="*/ 95167 w 668864"/>
              <a:gd name="connsiteY5" fmla="*/ 51768 h 282368"/>
              <a:gd name="connsiteX6" fmla="*/ 668784 w 668864"/>
              <a:gd name="connsiteY6" fmla="*/ 968 h 28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864" h="282368">
                <a:moveTo>
                  <a:pt x="668784" y="968"/>
                </a:moveTo>
                <a:cubicBezTo>
                  <a:pt x="661376" y="-3618"/>
                  <a:pt x="146320" y="8730"/>
                  <a:pt x="50717" y="24252"/>
                </a:cubicBezTo>
                <a:cubicBezTo>
                  <a:pt x="-44886" y="39774"/>
                  <a:pt x="103281" y="51769"/>
                  <a:pt x="95167" y="94102"/>
                </a:cubicBezTo>
                <a:cubicBezTo>
                  <a:pt x="87053" y="136435"/>
                  <a:pt x="-15605" y="259202"/>
                  <a:pt x="2034" y="278252"/>
                </a:cubicBezTo>
                <a:cubicBezTo>
                  <a:pt x="19673" y="297302"/>
                  <a:pt x="185479" y="246149"/>
                  <a:pt x="201001" y="208402"/>
                </a:cubicBezTo>
                <a:cubicBezTo>
                  <a:pt x="216523" y="170655"/>
                  <a:pt x="17203" y="84224"/>
                  <a:pt x="95167" y="51768"/>
                </a:cubicBezTo>
                <a:cubicBezTo>
                  <a:pt x="173131" y="19312"/>
                  <a:pt x="676192" y="5554"/>
                  <a:pt x="668784" y="96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7558313A-6146-4351-BE40-19A9B292E22D}"/>
              </a:ext>
            </a:extLst>
          </p:cNvPr>
          <p:cNvSpPr/>
          <p:nvPr/>
        </p:nvSpPr>
        <p:spPr>
          <a:xfrm>
            <a:off x="3028950" y="3246930"/>
            <a:ext cx="691705" cy="207470"/>
          </a:xfrm>
          <a:custGeom>
            <a:avLst/>
            <a:gdLst>
              <a:gd name="connsiteX0" fmla="*/ 0 w 691705"/>
              <a:gd name="connsiteY0" fmla="*/ 207470 h 207470"/>
              <a:gd name="connsiteX1" fmla="*/ 349250 w 691705"/>
              <a:gd name="connsiteY1" fmla="*/ 55070 h 207470"/>
              <a:gd name="connsiteX2" fmla="*/ 683683 w 691705"/>
              <a:gd name="connsiteY2" fmla="*/ 37 h 207470"/>
              <a:gd name="connsiteX3" fmla="*/ 573617 w 691705"/>
              <a:gd name="connsiteY3" fmla="*/ 61420 h 207470"/>
              <a:gd name="connsiteX4" fmla="*/ 416983 w 691705"/>
              <a:gd name="connsiteY4" fmla="*/ 99520 h 207470"/>
              <a:gd name="connsiteX5" fmla="*/ 334433 w 691705"/>
              <a:gd name="connsiteY5" fmla="*/ 120687 h 207470"/>
              <a:gd name="connsiteX6" fmla="*/ 0 w 691705"/>
              <a:gd name="connsiteY6" fmla="*/ 207470 h 20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705" h="207470">
                <a:moveTo>
                  <a:pt x="0" y="207470"/>
                </a:moveTo>
                <a:cubicBezTo>
                  <a:pt x="117651" y="148556"/>
                  <a:pt x="235303" y="89642"/>
                  <a:pt x="349250" y="55070"/>
                </a:cubicBezTo>
                <a:cubicBezTo>
                  <a:pt x="463197" y="20498"/>
                  <a:pt x="646289" y="-1021"/>
                  <a:pt x="683683" y="37"/>
                </a:cubicBezTo>
                <a:cubicBezTo>
                  <a:pt x="721078" y="1095"/>
                  <a:pt x="618067" y="44840"/>
                  <a:pt x="573617" y="61420"/>
                </a:cubicBezTo>
                <a:cubicBezTo>
                  <a:pt x="529167" y="78000"/>
                  <a:pt x="416983" y="99520"/>
                  <a:pt x="416983" y="99520"/>
                </a:cubicBezTo>
                <a:lnTo>
                  <a:pt x="334433" y="120687"/>
                </a:lnTo>
                <a:lnTo>
                  <a:pt x="0" y="207470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AE4C9D44-9EB2-43CB-A265-03518BB096ED}"/>
              </a:ext>
            </a:extLst>
          </p:cNvPr>
          <p:cNvSpPr/>
          <p:nvPr/>
        </p:nvSpPr>
        <p:spPr>
          <a:xfrm>
            <a:off x="4088228" y="3159546"/>
            <a:ext cx="1033165" cy="558590"/>
          </a:xfrm>
          <a:custGeom>
            <a:avLst/>
            <a:gdLst>
              <a:gd name="connsiteX0" fmla="*/ 166272 w 1033165"/>
              <a:gd name="connsiteY0" fmla="*/ 40854 h 558590"/>
              <a:gd name="connsiteX1" fmla="*/ 344072 w 1033165"/>
              <a:gd name="connsiteY1" fmla="*/ 174204 h 558590"/>
              <a:gd name="connsiteX2" fmla="*/ 602305 w 1033165"/>
              <a:gd name="connsiteY2" fmla="*/ 231354 h 558590"/>
              <a:gd name="connsiteX3" fmla="*/ 1031989 w 1033165"/>
              <a:gd name="connsiteY3" fmla="*/ 263104 h 558590"/>
              <a:gd name="connsiteX4" fmla="*/ 714489 w 1033165"/>
              <a:gd name="connsiteY4" fmla="*/ 265221 h 558590"/>
              <a:gd name="connsiteX5" fmla="*/ 265755 w 1033165"/>
              <a:gd name="connsiteY5" fmla="*/ 203837 h 558590"/>
              <a:gd name="connsiteX6" fmla="*/ 327139 w 1033165"/>
              <a:gd name="connsiteY6" fmla="*/ 356237 h 558590"/>
              <a:gd name="connsiteX7" fmla="*/ 195905 w 1033165"/>
              <a:gd name="connsiteY7" fmla="*/ 544621 h 558590"/>
              <a:gd name="connsiteX8" fmla="*/ 1172 w 1033165"/>
              <a:gd name="connsiteY8" fmla="*/ 529804 h 558590"/>
              <a:gd name="connsiteX9" fmla="*/ 293272 w 1033165"/>
              <a:gd name="connsiteY9" fmla="*/ 411271 h 558590"/>
              <a:gd name="connsiteX10" fmla="*/ 248822 w 1033165"/>
              <a:gd name="connsiteY10" fmla="*/ 227121 h 558590"/>
              <a:gd name="connsiteX11" fmla="*/ 96422 w 1033165"/>
              <a:gd name="connsiteY11" fmla="*/ 11221 h 558590"/>
              <a:gd name="connsiteX12" fmla="*/ 166272 w 1033165"/>
              <a:gd name="connsiteY12" fmla="*/ 40854 h 55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3165" h="558590">
                <a:moveTo>
                  <a:pt x="166272" y="40854"/>
                </a:moveTo>
                <a:cubicBezTo>
                  <a:pt x="207547" y="68018"/>
                  <a:pt x="271400" y="142454"/>
                  <a:pt x="344072" y="174204"/>
                </a:cubicBezTo>
                <a:cubicBezTo>
                  <a:pt x="416744" y="205954"/>
                  <a:pt x="487652" y="216537"/>
                  <a:pt x="602305" y="231354"/>
                </a:cubicBezTo>
                <a:cubicBezTo>
                  <a:pt x="716958" y="246171"/>
                  <a:pt x="1013292" y="257460"/>
                  <a:pt x="1031989" y="263104"/>
                </a:cubicBezTo>
                <a:cubicBezTo>
                  <a:pt x="1050686" y="268748"/>
                  <a:pt x="842195" y="275099"/>
                  <a:pt x="714489" y="265221"/>
                </a:cubicBezTo>
                <a:cubicBezTo>
                  <a:pt x="586783" y="255343"/>
                  <a:pt x="330313" y="188668"/>
                  <a:pt x="265755" y="203837"/>
                </a:cubicBezTo>
                <a:cubicBezTo>
                  <a:pt x="201197" y="219006"/>
                  <a:pt x="338781" y="299440"/>
                  <a:pt x="327139" y="356237"/>
                </a:cubicBezTo>
                <a:cubicBezTo>
                  <a:pt x="315497" y="413034"/>
                  <a:pt x="250233" y="515693"/>
                  <a:pt x="195905" y="544621"/>
                </a:cubicBezTo>
                <a:cubicBezTo>
                  <a:pt x="141577" y="573549"/>
                  <a:pt x="-15056" y="552029"/>
                  <a:pt x="1172" y="529804"/>
                </a:cubicBezTo>
                <a:cubicBezTo>
                  <a:pt x="17400" y="507579"/>
                  <a:pt x="251997" y="461718"/>
                  <a:pt x="293272" y="411271"/>
                </a:cubicBezTo>
                <a:cubicBezTo>
                  <a:pt x="334547" y="360824"/>
                  <a:pt x="281630" y="293796"/>
                  <a:pt x="248822" y="227121"/>
                </a:cubicBezTo>
                <a:cubicBezTo>
                  <a:pt x="216014" y="160446"/>
                  <a:pt x="109475" y="39443"/>
                  <a:pt x="96422" y="11221"/>
                </a:cubicBezTo>
                <a:cubicBezTo>
                  <a:pt x="83369" y="-17001"/>
                  <a:pt x="124997" y="13690"/>
                  <a:pt x="166272" y="408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BE92E725-DDC8-4A85-A349-A0EA972D1B35}"/>
              </a:ext>
            </a:extLst>
          </p:cNvPr>
          <p:cNvSpPr/>
          <p:nvPr/>
        </p:nvSpPr>
        <p:spPr>
          <a:xfrm>
            <a:off x="3104740" y="2976003"/>
            <a:ext cx="623771" cy="223400"/>
          </a:xfrm>
          <a:custGeom>
            <a:avLst/>
            <a:gdLst>
              <a:gd name="connsiteX0" fmla="*/ 595193 w 623771"/>
              <a:gd name="connsiteY0" fmla="*/ 30 h 223400"/>
              <a:gd name="connsiteX1" fmla="*/ 366593 w 623771"/>
              <a:gd name="connsiteY1" fmla="*/ 95280 h 223400"/>
              <a:gd name="connsiteX2" fmla="*/ 32160 w 623771"/>
              <a:gd name="connsiteY2" fmla="*/ 135497 h 223400"/>
              <a:gd name="connsiteX3" fmla="*/ 17343 w 623771"/>
              <a:gd name="connsiteY3" fmla="*/ 156664 h 223400"/>
              <a:gd name="connsiteX4" fmla="*/ 68143 w 623771"/>
              <a:gd name="connsiteY4" fmla="*/ 152430 h 223400"/>
              <a:gd name="connsiteX5" fmla="*/ 180327 w 623771"/>
              <a:gd name="connsiteY5" fmla="*/ 213814 h 223400"/>
              <a:gd name="connsiteX6" fmla="*/ 493593 w 623771"/>
              <a:gd name="connsiteY6" fmla="*/ 179947 h 223400"/>
              <a:gd name="connsiteX7" fmla="*/ 127410 w 623771"/>
              <a:gd name="connsiteY7" fmla="*/ 222280 h 223400"/>
              <a:gd name="connsiteX8" fmla="*/ 487243 w 623771"/>
              <a:gd name="connsiteY8" fmla="*/ 124914 h 223400"/>
              <a:gd name="connsiteX9" fmla="*/ 423743 w 623771"/>
              <a:gd name="connsiteY9" fmla="*/ 131264 h 223400"/>
              <a:gd name="connsiteX10" fmla="*/ 599427 w 623771"/>
              <a:gd name="connsiteY10" fmla="*/ 105864 h 223400"/>
              <a:gd name="connsiteX11" fmla="*/ 595193 w 623771"/>
              <a:gd name="connsiteY11" fmla="*/ 30 h 22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3771" h="223400">
                <a:moveTo>
                  <a:pt x="595193" y="30"/>
                </a:moveTo>
                <a:cubicBezTo>
                  <a:pt x="556387" y="-1734"/>
                  <a:pt x="460432" y="72702"/>
                  <a:pt x="366593" y="95280"/>
                </a:cubicBezTo>
                <a:cubicBezTo>
                  <a:pt x="272754" y="117858"/>
                  <a:pt x="90368" y="125266"/>
                  <a:pt x="32160" y="135497"/>
                </a:cubicBezTo>
                <a:cubicBezTo>
                  <a:pt x="-26048" y="145728"/>
                  <a:pt x="11346" y="153842"/>
                  <a:pt x="17343" y="156664"/>
                </a:cubicBezTo>
                <a:cubicBezTo>
                  <a:pt x="23340" y="159486"/>
                  <a:pt x="40979" y="142905"/>
                  <a:pt x="68143" y="152430"/>
                </a:cubicBezTo>
                <a:cubicBezTo>
                  <a:pt x="95307" y="161955"/>
                  <a:pt x="109419" y="209228"/>
                  <a:pt x="180327" y="213814"/>
                </a:cubicBezTo>
                <a:cubicBezTo>
                  <a:pt x="251235" y="218400"/>
                  <a:pt x="493593" y="179947"/>
                  <a:pt x="493593" y="179947"/>
                </a:cubicBezTo>
                <a:cubicBezTo>
                  <a:pt x="484774" y="181358"/>
                  <a:pt x="128468" y="231452"/>
                  <a:pt x="127410" y="222280"/>
                </a:cubicBezTo>
                <a:cubicBezTo>
                  <a:pt x="126352" y="213108"/>
                  <a:pt x="437854" y="140083"/>
                  <a:pt x="487243" y="124914"/>
                </a:cubicBezTo>
                <a:cubicBezTo>
                  <a:pt x="536632" y="109745"/>
                  <a:pt x="405046" y="134439"/>
                  <a:pt x="423743" y="131264"/>
                </a:cubicBezTo>
                <a:cubicBezTo>
                  <a:pt x="442440" y="128089"/>
                  <a:pt x="567677" y="123503"/>
                  <a:pt x="599427" y="105864"/>
                </a:cubicBezTo>
                <a:cubicBezTo>
                  <a:pt x="631177" y="88225"/>
                  <a:pt x="633999" y="1794"/>
                  <a:pt x="595193" y="30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B11A5D44-6129-4C10-A655-35B0972AF4E9}"/>
              </a:ext>
            </a:extLst>
          </p:cNvPr>
          <p:cNvSpPr/>
          <p:nvPr/>
        </p:nvSpPr>
        <p:spPr>
          <a:xfrm>
            <a:off x="4207392" y="2973896"/>
            <a:ext cx="767697" cy="224503"/>
          </a:xfrm>
          <a:custGeom>
            <a:avLst/>
            <a:gdLst>
              <a:gd name="connsiteX0" fmla="*/ 11125 w 767697"/>
              <a:gd name="connsiteY0" fmla="*/ 21 h 224503"/>
              <a:gd name="connsiteX1" fmla="*/ 55575 w 767697"/>
              <a:gd name="connsiteY1" fmla="*/ 55054 h 224503"/>
              <a:gd name="connsiteX2" fmla="*/ 305341 w 767697"/>
              <a:gd name="connsiteY2" fmla="*/ 107971 h 224503"/>
              <a:gd name="connsiteX3" fmla="*/ 546641 w 767697"/>
              <a:gd name="connsiteY3" fmla="*/ 139721 h 224503"/>
              <a:gd name="connsiteX4" fmla="*/ 766775 w 767697"/>
              <a:gd name="connsiteY4" fmla="*/ 198987 h 224503"/>
              <a:gd name="connsiteX5" fmla="*/ 616491 w 767697"/>
              <a:gd name="connsiteY5" fmla="*/ 215921 h 224503"/>
              <a:gd name="connsiteX6" fmla="*/ 402708 w 767697"/>
              <a:gd name="connsiteY6" fmla="*/ 222271 h 224503"/>
              <a:gd name="connsiteX7" fmla="*/ 216441 w 767697"/>
              <a:gd name="connsiteY7" fmla="*/ 177821 h 224503"/>
              <a:gd name="connsiteX8" fmla="*/ 19591 w 767697"/>
              <a:gd name="connsiteY8" fmla="*/ 61404 h 224503"/>
              <a:gd name="connsiteX9" fmla="*/ 11125 w 767697"/>
              <a:gd name="connsiteY9" fmla="*/ 21 h 22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7697" h="224503">
                <a:moveTo>
                  <a:pt x="11125" y="21"/>
                </a:moveTo>
                <a:cubicBezTo>
                  <a:pt x="17122" y="-1037"/>
                  <a:pt x="6539" y="37062"/>
                  <a:pt x="55575" y="55054"/>
                </a:cubicBezTo>
                <a:cubicBezTo>
                  <a:pt x="104611" y="73046"/>
                  <a:pt x="223497" y="93860"/>
                  <a:pt x="305341" y="107971"/>
                </a:cubicBezTo>
                <a:cubicBezTo>
                  <a:pt x="387185" y="122082"/>
                  <a:pt x="469735" y="124552"/>
                  <a:pt x="546641" y="139721"/>
                </a:cubicBezTo>
                <a:cubicBezTo>
                  <a:pt x="623547" y="154890"/>
                  <a:pt x="755133" y="186287"/>
                  <a:pt x="766775" y="198987"/>
                </a:cubicBezTo>
                <a:cubicBezTo>
                  <a:pt x="778417" y="211687"/>
                  <a:pt x="677169" y="212040"/>
                  <a:pt x="616491" y="215921"/>
                </a:cubicBezTo>
                <a:cubicBezTo>
                  <a:pt x="555813" y="219802"/>
                  <a:pt x="469383" y="228621"/>
                  <a:pt x="402708" y="222271"/>
                </a:cubicBezTo>
                <a:cubicBezTo>
                  <a:pt x="336033" y="215921"/>
                  <a:pt x="280294" y="204632"/>
                  <a:pt x="216441" y="177821"/>
                </a:cubicBezTo>
                <a:cubicBezTo>
                  <a:pt x="152588" y="151010"/>
                  <a:pt x="53810" y="84687"/>
                  <a:pt x="19591" y="61404"/>
                </a:cubicBezTo>
                <a:cubicBezTo>
                  <a:pt x="-14628" y="38121"/>
                  <a:pt x="5128" y="1079"/>
                  <a:pt x="11125" y="2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22841974-C7D1-4081-86FC-750B708F795F}"/>
              </a:ext>
            </a:extLst>
          </p:cNvPr>
          <p:cNvSpPr/>
          <p:nvPr/>
        </p:nvSpPr>
        <p:spPr>
          <a:xfrm>
            <a:off x="4561232" y="3026796"/>
            <a:ext cx="926358" cy="431288"/>
          </a:xfrm>
          <a:custGeom>
            <a:avLst/>
            <a:gdLst>
              <a:gd name="connsiteX0" fmla="*/ 925168 w 926358"/>
              <a:gd name="connsiteY0" fmla="*/ 2154 h 431288"/>
              <a:gd name="connsiteX1" fmla="*/ 865901 w 926358"/>
              <a:gd name="connsiteY1" fmla="*/ 209587 h 431288"/>
              <a:gd name="connsiteX2" fmla="*/ 749485 w 926358"/>
              <a:gd name="connsiteY2" fmla="*/ 347171 h 431288"/>
              <a:gd name="connsiteX3" fmla="*/ 624601 w 926358"/>
              <a:gd name="connsiteY3" fmla="*/ 425487 h 431288"/>
              <a:gd name="connsiteX4" fmla="*/ 436218 w 926358"/>
              <a:gd name="connsiteY4" fmla="*/ 425487 h 431288"/>
              <a:gd name="connsiteX5" fmla="*/ 2301 w 926358"/>
              <a:gd name="connsiteY5" fmla="*/ 408554 h 431288"/>
              <a:gd name="connsiteX6" fmla="*/ 643651 w 926358"/>
              <a:gd name="connsiteY6" fmla="*/ 385271 h 431288"/>
              <a:gd name="connsiteX7" fmla="*/ 412935 w 926358"/>
              <a:gd name="connsiteY7" fmla="*/ 260387 h 431288"/>
              <a:gd name="connsiteX8" fmla="*/ 590735 w 926358"/>
              <a:gd name="connsiteY8" fmla="*/ 258271 h 431288"/>
              <a:gd name="connsiteX9" fmla="*/ 815101 w 926358"/>
              <a:gd name="connsiteY9" fmla="*/ 110104 h 431288"/>
              <a:gd name="connsiteX10" fmla="*/ 925168 w 926358"/>
              <a:gd name="connsiteY10" fmla="*/ 2154 h 43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6358" h="431288">
                <a:moveTo>
                  <a:pt x="925168" y="2154"/>
                </a:moveTo>
                <a:cubicBezTo>
                  <a:pt x="933635" y="18735"/>
                  <a:pt x="895181" y="152084"/>
                  <a:pt x="865901" y="209587"/>
                </a:cubicBezTo>
                <a:cubicBezTo>
                  <a:pt x="836620" y="267090"/>
                  <a:pt x="789702" y="311188"/>
                  <a:pt x="749485" y="347171"/>
                </a:cubicBezTo>
                <a:cubicBezTo>
                  <a:pt x="709268" y="383154"/>
                  <a:pt x="676812" y="412434"/>
                  <a:pt x="624601" y="425487"/>
                </a:cubicBezTo>
                <a:cubicBezTo>
                  <a:pt x="572390" y="438540"/>
                  <a:pt x="436218" y="425487"/>
                  <a:pt x="436218" y="425487"/>
                </a:cubicBezTo>
                <a:cubicBezTo>
                  <a:pt x="332501" y="422665"/>
                  <a:pt x="-32271" y="415257"/>
                  <a:pt x="2301" y="408554"/>
                </a:cubicBezTo>
                <a:cubicBezTo>
                  <a:pt x="36873" y="401851"/>
                  <a:pt x="575212" y="409965"/>
                  <a:pt x="643651" y="385271"/>
                </a:cubicBezTo>
                <a:cubicBezTo>
                  <a:pt x="712090" y="360577"/>
                  <a:pt x="421754" y="281554"/>
                  <a:pt x="412935" y="260387"/>
                </a:cubicBezTo>
                <a:cubicBezTo>
                  <a:pt x="404116" y="239220"/>
                  <a:pt x="523707" y="283318"/>
                  <a:pt x="590735" y="258271"/>
                </a:cubicBezTo>
                <a:cubicBezTo>
                  <a:pt x="657763" y="233224"/>
                  <a:pt x="763948" y="151379"/>
                  <a:pt x="815101" y="110104"/>
                </a:cubicBezTo>
                <a:cubicBezTo>
                  <a:pt x="866254" y="68829"/>
                  <a:pt x="916701" y="-14427"/>
                  <a:pt x="925168" y="215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86BD3188-23F4-43AA-B4D4-F0C4A40728AF}"/>
              </a:ext>
            </a:extLst>
          </p:cNvPr>
          <p:cNvSpPr/>
          <p:nvPr/>
        </p:nvSpPr>
        <p:spPr>
          <a:xfrm>
            <a:off x="4319065" y="2403984"/>
            <a:ext cx="598801" cy="39668"/>
          </a:xfrm>
          <a:custGeom>
            <a:avLst/>
            <a:gdLst>
              <a:gd name="connsiteX0" fmla="*/ 1052 w 598801"/>
              <a:gd name="connsiteY0" fmla="*/ 38649 h 39668"/>
              <a:gd name="connsiteX1" fmla="*/ 73018 w 598801"/>
              <a:gd name="connsiteY1" fmla="*/ 38649 h 39668"/>
              <a:gd name="connsiteX2" fmla="*/ 568318 w 598801"/>
              <a:gd name="connsiteY2" fmla="*/ 11133 h 39668"/>
              <a:gd name="connsiteX3" fmla="*/ 523868 w 598801"/>
              <a:gd name="connsiteY3" fmla="*/ 6899 h 39668"/>
              <a:gd name="connsiteX4" fmla="*/ 348185 w 598801"/>
              <a:gd name="connsiteY4" fmla="*/ 2666 h 39668"/>
              <a:gd name="connsiteX5" fmla="*/ 1052 w 598801"/>
              <a:gd name="connsiteY5" fmla="*/ 38649 h 3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801" h="39668">
                <a:moveTo>
                  <a:pt x="1052" y="38649"/>
                </a:moveTo>
                <a:cubicBezTo>
                  <a:pt x="-10237" y="40942"/>
                  <a:pt x="73018" y="38649"/>
                  <a:pt x="73018" y="38649"/>
                </a:cubicBezTo>
                <a:lnTo>
                  <a:pt x="568318" y="11133"/>
                </a:lnTo>
                <a:cubicBezTo>
                  <a:pt x="643460" y="5841"/>
                  <a:pt x="560557" y="8310"/>
                  <a:pt x="523868" y="6899"/>
                </a:cubicBezTo>
                <a:cubicBezTo>
                  <a:pt x="487179" y="5488"/>
                  <a:pt x="431088" y="-4742"/>
                  <a:pt x="348185" y="2666"/>
                </a:cubicBezTo>
                <a:cubicBezTo>
                  <a:pt x="265282" y="10074"/>
                  <a:pt x="145867" y="30711"/>
                  <a:pt x="1052" y="38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55B94DF2-B3D3-44C2-A784-37E58295DCBD}"/>
              </a:ext>
            </a:extLst>
          </p:cNvPr>
          <p:cNvSpPr/>
          <p:nvPr/>
        </p:nvSpPr>
        <p:spPr>
          <a:xfrm>
            <a:off x="5022620" y="2411696"/>
            <a:ext cx="455317" cy="352724"/>
          </a:xfrm>
          <a:custGeom>
            <a:avLst/>
            <a:gdLst>
              <a:gd name="connsiteX0" fmla="*/ 230 w 455317"/>
              <a:gd name="connsiteY0" fmla="*/ 1304 h 352724"/>
              <a:gd name="connsiteX1" fmla="*/ 142047 w 455317"/>
              <a:gd name="connsiteY1" fmla="*/ 109254 h 352724"/>
              <a:gd name="connsiteX2" fmla="*/ 209780 w 455317"/>
              <a:gd name="connsiteY2" fmla="*/ 253187 h 352724"/>
              <a:gd name="connsiteX3" fmla="*/ 455313 w 455317"/>
              <a:gd name="connsiteY3" fmla="*/ 352671 h 352724"/>
              <a:gd name="connsiteX4" fmla="*/ 216130 w 455317"/>
              <a:gd name="connsiteY4" fmla="*/ 265887 h 352724"/>
              <a:gd name="connsiteX5" fmla="*/ 178030 w 455317"/>
              <a:gd name="connsiteY5" fmla="*/ 183337 h 352724"/>
              <a:gd name="connsiteX6" fmla="*/ 230 w 455317"/>
              <a:gd name="connsiteY6" fmla="*/ 1304 h 3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317" h="352724">
                <a:moveTo>
                  <a:pt x="230" y="1304"/>
                </a:moveTo>
                <a:cubicBezTo>
                  <a:pt x="-5767" y="-11043"/>
                  <a:pt x="107122" y="67274"/>
                  <a:pt x="142047" y="109254"/>
                </a:cubicBezTo>
                <a:cubicBezTo>
                  <a:pt x="176972" y="151234"/>
                  <a:pt x="157569" y="212618"/>
                  <a:pt x="209780" y="253187"/>
                </a:cubicBezTo>
                <a:cubicBezTo>
                  <a:pt x="261991" y="293756"/>
                  <a:pt x="454255" y="350554"/>
                  <a:pt x="455313" y="352671"/>
                </a:cubicBezTo>
                <a:cubicBezTo>
                  <a:pt x="456371" y="354788"/>
                  <a:pt x="262344" y="294109"/>
                  <a:pt x="216130" y="265887"/>
                </a:cubicBezTo>
                <a:cubicBezTo>
                  <a:pt x="169916" y="237665"/>
                  <a:pt x="210133" y="223554"/>
                  <a:pt x="178030" y="183337"/>
                </a:cubicBezTo>
                <a:cubicBezTo>
                  <a:pt x="145927" y="143120"/>
                  <a:pt x="6227" y="13651"/>
                  <a:pt x="230" y="1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AB3D5367-C94C-4F41-8BBD-E234865F6724}"/>
              </a:ext>
            </a:extLst>
          </p:cNvPr>
          <p:cNvSpPr/>
          <p:nvPr/>
        </p:nvSpPr>
        <p:spPr>
          <a:xfrm>
            <a:off x="3162264" y="2335447"/>
            <a:ext cx="521281" cy="43760"/>
          </a:xfrm>
          <a:custGeom>
            <a:avLst/>
            <a:gdLst>
              <a:gd name="connsiteX0" fmla="*/ 10619 w 521281"/>
              <a:gd name="connsiteY0" fmla="*/ 26753 h 43760"/>
              <a:gd name="connsiteX1" fmla="*/ 124919 w 521281"/>
              <a:gd name="connsiteY1" fmla="*/ 11936 h 43760"/>
              <a:gd name="connsiteX2" fmla="*/ 347169 w 521281"/>
              <a:gd name="connsiteY2" fmla="*/ 1353 h 43760"/>
              <a:gd name="connsiteX3" fmla="*/ 520736 w 521281"/>
              <a:gd name="connsiteY3" fmla="*/ 43686 h 43760"/>
              <a:gd name="connsiteX4" fmla="*/ 387386 w 521281"/>
              <a:gd name="connsiteY4" fmla="*/ 11936 h 43760"/>
              <a:gd name="connsiteX5" fmla="*/ 10619 w 521281"/>
              <a:gd name="connsiteY5" fmla="*/ 26753 h 4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281" h="43760">
                <a:moveTo>
                  <a:pt x="10619" y="26753"/>
                </a:moveTo>
                <a:cubicBezTo>
                  <a:pt x="-33125" y="26753"/>
                  <a:pt x="68827" y="16169"/>
                  <a:pt x="124919" y="11936"/>
                </a:cubicBezTo>
                <a:cubicBezTo>
                  <a:pt x="181011" y="7703"/>
                  <a:pt x="281200" y="-3939"/>
                  <a:pt x="347169" y="1353"/>
                </a:cubicBezTo>
                <a:cubicBezTo>
                  <a:pt x="413138" y="6645"/>
                  <a:pt x="514033" y="41922"/>
                  <a:pt x="520736" y="43686"/>
                </a:cubicBezTo>
                <a:cubicBezTo>
                  <a:pt x="527439" y="45450"/>
                  <a:pt x="471700" y="15464"/>
                  <a:pt x="387386" y="11936"/>
                </a:cubicBezTo>
                <a:lnTo>
                  <a:pt x="10619" y="267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DA331BBE-A917-4962-814F-8E39F9E1D5DC}"/>
              </a:ext>
            </a:extLst>
          </p:cNvPr>
          <p:cNvSpPr/>
          <p:nvPr/>
        </p:nvSpPr>
        <p:spPr>
          <a:xfrm>
            <a:off x="3865473" y="2414911"/>
            <a:ext cx="121735" cy="146829"/>
          </a:xfrm>
          <a:custGeom>
            <a:avLst/>
            <a:gdLst>
              <a:gd name="connsiteX0" fmla="*/ 1677 w 121735"/>
              <a:gd name="connsiteY0" fmla="*/ 2322 h 146829"/>
              <a:gd name="connsiteX1" fmla="*/ 52477 w 121735"/>
              <a:gd name="connsiteY1" fmla="*/ 19256 h 146829"/>
              <a:gd name="connsiteX2" fmla="*/ 99044 w 121735"/>
              <a:gd name="connsiteY2" fmla="*/ 93339 h 146829"/>
              <a:gd name="connsiteX3" fmla="*/ 103277 w 121735"/>
              <a:gd name="connsiteY3" fmla="*/ 146256 h 146829"/>
              <a:gd name="connsiteX4" fmla="*/ 118094 w 121735"/>
              <a:gd name="connsiteY4" fmla="*/ 59472 h 146829"/>
              <a:gd name="connsiteX5" fmla="*/ 1677 w 121735"/>
              <a:gd name="connsiteY5" fmla="*/ 2322 h 14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35" h="146829">
                <a:moveTo>
                  <a:pt x="1677" y="2322"/>
                </a:moveTo>
                <a:cubicBezTo>
                  <a:pt x="-9259" y="-4381"/>
                  <a:pt x="36249" y="4086"/>
                  <a:pt x="52477" y="19256"/>
                </a:cubicBezTo>
                <a:cubicBezTo>
                  <a:pt x="68705" y="34426"/>
                  <a:pt x="90577" y="72172"/>
                  <a:pt x="99044" y="93339"/>
                </a:cubicBezTo>
                <a:cubicBezTo>
                  <a:pt x="107511" y="114506"/>
                  <a:pt x="100102" y="151901"/>
                  <a:pt x="103277" y="146256"/>
                </a:cubicBezTo>
                <a:cubicBezTo>
                  <a:pt x="106452" y="140611"/>
                  <a:pt x="130794" y="82755"/>
                  <a:pt x="118094" y="59472"/>
                </a:cubicBezTo>
                <a:cubicBezTo>
                  <a:pt x="105394" y="36189"/>
                  <a:pt x="12613" y="9025"/>
                  <a:pt x="1677" y="2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C21FE7F2-EB24-41A5-8975-12F266F0F414}"/>
              </a:ext>
            </a:extLst>
          </p:cNvPr>
          <p:cNvSpPr/>
          <p:nvPr/>
        </p:nvSpPr>
        <p:spPr>
          <a:xfrm>
            <a:off x="4525811" y="3678287"/>
            <a:ext cx="351184" cy="176356"/>
          </a:xfrm>
          <a:custGeom>
            <a:avLst/>
            <a:gdLst>
              <a:gd name="connsiteX0" fmla="*/ 3856 w 351184"/>
              <a:gd name="connsiteY0" fmla="*/ 480 h 176356"/>
              <a:gd name="connsiteX1" fmla="*/ 44072 w 351184"/>
              <a:gd name="connsiteY1" fmla="*/ 53396 h 176356"/>
              <a:gd name="connsiteX2" fmla="*/ 238806 w 351184"/>
              <a:gd name="connsiteY2" fmla="*/ 142296 h 176356"/>
              <a:gd name="connsiteX3" fmla="*/ 350989 w 351184"/>
              <a:gd name="connsiteY3" fmla="*/ 176163 h 176356"/>
              <a:gd name="connsiteX4" fmla="*/ 213406 w 351184"/>
              <a:gd name="connsiteY4" fmla="*/ 129596 h 176356"/>
              <a:gd name="connsiteX5" fmla="*/ 109689 w 351184"/>
              <a:gd name="connsiteY5" fmla="*/ 83030 h 176356"/>
              <a:gd name="connsiteX6" fmla="*/ 3856 w 351184"/>
              <a:gd name="connsiteY6" fmla="*/ 480 h 17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184" h="176356">
                <a:moveTo>
                  <a:pt x="3856" y="480"/>
                </a:moveTo>
                <a:cubicBezTo>
                  <a:pt x="-7080" y="-4459"/>
                  <a:pt x="4914" y="29760"/>
                  <a:pt x="44072" y="53396"/>
                </a:cubicBezTo>
                <a:cubicBezTo>
                  <a:pt x="83230" y="77032"/>
                  <a:pt x="187653" y="121835"/>
                  <a:pt x="238806" y="142296"/>
                </a:cubicBezTo>
                <a:cubicBezTo>
                  <a:pt x="289959" y="162757"/>
                  <a:pt x="355222" y="178280"/>
                  <a:pt x="350989" y="176163"/>
                </a:cubicBezTo>
                <a:cubicBezTo>
                  <a:pt x="346756" y="174046"/>
                  <a:pt x="253623" y="145118"/>
                  <a:pt x="213406" y="129596"/>
                </a:cubicBezTo>
                <a:cubicBezTo>
                  <a:pt x="173189" y="114074"/>
                  <a:pt x="142497" y="102080"/>
                  <a:pt x="109689" y="83030"/>
                </a:cubicBezTo>
                <a:cubicBezTo>
                  <a:pt x="76881" y="63980"/>
                  <a:pt x="14792" y="5419"/>
                  <a:pt x="3856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E03CEAC6-BA75-42B3-AACC-E5C7EADDD72C}"/>
              </a:ext>
            </a:extLst>
          </p:cNvPr>
          <p:cNvSpPr/>
          <p:nvPr/>
        </p:nvSpPr>
        <p:spPr>
          <a:xfrm>
            <a:off x="3394507" y="3471298"/>
            <a:ext cx="144729" cy="207041"/>
          </a:xfrm>
          <a:custGeom>
            <a:avLst/>
            <a:gdLst>
              <a:gd name="connsiteX0" fmla="*/ 144560 w 144729"/>
              <a:gd name="connsiteY0" fmla="*/ 35 h 207041"/>
              <a:gd name="connsiteX1" fmla="*/ 36610 w 144729"/>
              <a:gd name="connsiteY1" fmla="*/ 72002 h 207041"/>
              <a:gd name="connsiteX2" fmla="*/ 9093 w 144729"/>
              <a:gd name="connsiteY2" fmla="*/ 205352 h 207041"/>
              <a:gd name="connsiteX3" fmla="*/ 9093 w 144729"/>
              <a:gd name="connsiteY3" fmla="*/ 141852 h 207041"/>
              <a:gd name="connsiteX4" fmla="*/ 9093 w 144729"/>
              <a:gd name="connsiteY4" fmla="*/ 63535 h 207041"/>
              <a:gd name="connsiteX5" fmla="*/ 144560 w 144729"/>
              <a:gd name="connsiteY5" fmla="*/ 35 h 20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29" h="207041">
                <a:moveTo>
                  <a:pt x="144560" y="35"/>
                </a:moveTo>
                <a:cubicBezTo>
                  <a:pt x="149146" y="1446"/>
                  <a:pt x="59188" y="37783"/>
                  <a:pt x="36610" y="72002"/>
                </a:cubicBezTo>
                <a:cubicBezTo>
                  <a:pt x="14032" y="106221"/>
                  <a:pt x="13679" y="193710"/>
                  <a:pt x="9093" y="205352"/>
                </a:cubicBezTo>
                <a:cubicBezTo>
                  <a:pt x="4507" y="216994"/>
                  <a:pt x="9093" y="165488"/>
                  <a:pt x="9093" y="141852"/>
                </a:cubicBezTo>
                <a:cubicBezTo>
                  <a:pt x="9093" y="118216"/>
                  <a:pt x="-11368" y="87524"/>
                  <a:pt x="9093" y="63535"/>
                </a:cubicBezTo>
                <a:cubicBezTo>
                  <a:pt x="29554" y="39546"/>
                  <a:pt x="139974" y="-1376"/>
                  <a:pt x="14456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7ABC7B06-09CC-47A8-8278-0D1C655E7B2D}"/>
              </a:ext>
            </a:extLst>
          </p:cNvPr>
          <p:cNvSpPr/>
          <p:nvPr/>
        </p:nvSpPr>
        <p:spPr>
          <a:xfrm>
            <a:off x="4255937" y="4235405"/>
            <a:ext cx="495991" cy="250270"/>
          </a:xfrm>
          <a:custGeom>
            <a:avLst/>
            <a:gdLst>
              <a:gd name="connsiteX0" fmla="*/ 495980 w 495991"/>
              <a:gd name="connsiteY0" fmla="*/ 45 h 250270"/>
              <a:gd name="connsiteX1" fmla="*/ 114980 w 495991"/>
              <a:gd name="connsiteY1" fmla="*/ 57195 h 250270"/>
              <a:gd name="connsiteX2" fmla="*/ 7030 w 495991"/>
              <a:gd name="connsiteY2" fmla="*/ 245578 h 250270"/>
              <a:gd name="connsiteX3" fmla="*/ 13380 w 495991"/>
              <a:gd name="connsiteY3" fmla="*/ 186312 h 250270"/>
              <a:gd name="connsiteX4" fmla="*/ 36663 w 495991"/>
              <a:gd name="connsiteY4" fmla="*/ 110112 h 250270"/>
              <a:gd name="connsiteX5" fmla="*/ 127680 w 495991"/>
              <a:gd name="connsiteY5" fmla="*/ 48728 h 250270"/>
              <a:gd name="connsiteX6" fmla="*/ 495980 w 495991"/>
              <a:gd name="connsiteY6" fmla="*/ 45 h 25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91" h="250270">
                <a:moveTo>
                  <a:pt x="495980" y="45"/>
                </a:moveTo>
                <a:cubicBezTo>
                  <a:pt x="493863" y="1456"/>
                  <a:pt x="196472" y="16273"/>
                  <a:pt x="114980" y="57195"/>
                </a:cubicBezTo>
                <a:cubicBezTo>
                  <a:pt x="33488" y="98117"/>
                  <a:pt x="23963" y="224059"/>
                  <a:pt x="7030" y="245578"/>
                </a:cubicBezTo>
                <a:cubicBezTo>
                  <a:pt x="-9903" y="267098"/>
                  <a:pt x="8441" y="208890"/>
                  <a:pt x="13380" y="186312"/>
                </a:cubicBezTo>
                <a:cubicBezTo>
                  <a:pt x="18319" y="163734"/>
                  <a:pt x="17613" y="133043"/>
                  <a:pt x="36663" y="110112"/>
                </a:cubicBezTo>
                <a:cubicBezTo>
                  <a:pt x="55713" y="87181"/>
                  <a:pt x="48658" y="67425"/>
                  <a:pt x="127680" y="48728"/>
                </a:cubicBezTo>
                <a:cubicBezTo>
                  <a:pt x="206702" y="30031"/>
                  <a:pt x="498097" y="-1366"/>
                  <a:pt x="49598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27DFBCB1-D4F0-46C5-AC23-3D3E776039E3}"/>
              </a:ext>
            </a:extLst>
          </p:cNvPr>
          <p:cNvSpPr/>
          <p:nvPr/>
        </p:nvSpPr>
        <p:spPr>
          <a:xfrm>
            <a:off x="4186851" y="2471619"/>
            <a:ext cx="884718" cy="129025"/>
          </a:xfrm>
          <a:custGeom>
            <a:avLst/>
            <a:gdLst>
              <a:gd name="connsiteX0" fmla="*/ 4149 w 884718"/>
              <a:gd name="connsiteY0" fmla="*/ 648 h 129025"/>
              <a:gd name="connsiteX1" fmla="*/ 440182 w 884718"/>
              <a:gd name="connsiteY1" fmla="*/ 72614 h 129025"/>
              <a:gd name="connsiteX2" fmla="*/ 859282 w 884718"/>
              <a:gd name="connsiteY2" fmla="*/ 93781 h 129025"/>
              <a:gd name="connsiteX3" fmla="*/ 808482 w 884718"/>
              <a:gd name="connsiteY3" fmla="*/ 93781 h 129025"/>
              <a:gd name="connsiteX4" fmla="*/ 562949 w 884718"/>
              <a:gd name="connsiteY4" fmla="*/ 123414 h 129025"/>
              <a:gd name="connsiteX5" fmla="*/ 241216 w 884718"/>
              <a:gd name="connsiteY5" fmla="*/ 119181 h 129025"/>
              <a:gd name="connsiteX6" fmla="*/ 4149 w 884718"/>
              <a:gd name="connsiteY6" fmla="*/ 648 h 1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4718" h="129025">
                <a:moveTo>
                  <a:pt x="4149" y="648"/>
                </a:moveTo>
                <a:cubicBezTo>
                  <a:pt x="37310" y="-7113"/>
                  <a:pt x="297660" y="57092"/>
                  <a:pt x="440182" y="72614"/>
                </a:cubicBezTo>
                <a:cubicBezTo>
                  <a:pt x="582704" y="88136"/>
                  <a:pt x="797899" y="90253"/>
                  <a:pt x="859282" y="93781"/>
                </a:cubicBezTo>
                <a:cubicBezTo>
                  <a:pt x="920665" y="97309"/>
                  <a:pt x="857871" y="88842"/>
                  <a:pt x="808482" y="93781"/>
                </a:cubicBezTo>
                <a:cubicBezTo>
                  <a:pt x="759093" y="98720"/>
                  <a:pt x="657493" y="119181"/>
                  <a:pt x="562949" y="123414"/>
                </a:cubicBezTo>
                <a:cubicBezTo>
                  <a:pt x="468405" y="127647"/>
                  <a:pt x="337877" y="135409"/>
                  <a:pt x="241216" y="119181"/>
                </a:cubicBezTo>
                <a:cubicBezTo>
                  <a:pt x="144555" y="102953"/>
                  <a:pt x="-29012" y="8409"/>
                  <a:pt x="4149" y="648"/>
                </a:cubicBezTo>
                <a:close/>
              </a:path>
            </a:pathLst>
          </a:cu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5E9F1D31-0CCA-458B-9E8D-A020D04BFFA9}"/>
              </a:ext>
            </a:extLst>
          </p:cNvPr>
          <p:cNvSpPr/>
          <p:nvPr/>
        </p:nvSpPr>
        <p:spPr>
          <a:xfrm>
            <a:off x="3094567" y="2429880"/>
            <a:ext cx="668866" cy="97420"/>
          </a:xfrm>
          <a:custGeom>
            <a:avLst/>
            <a:gdLst>
              <a:gd name="connsiteX0" fmla="*/ 0 w 668866"/>
              <a:gd name="connsiteY0" fmla="*/ 97420 h 97420"/>
              <a:gd name="connsiteX1" fmla="*/ 173566 w 668866"/>
              <a:gd name="connsiteY1" fmla="*/ 80487 h 97420"/>
              <a:gd name="connsiteX2" fmla="*/ 668866 w 668866"/>
              <a:gd name="connsiteY2" fmla="*/ 46620 h 97420"/>
              <a:gd name="connsiteX3" fmla="*/ 668866 w 668866"/>
              <a:gd name="connsiteY3" fmla="*/ 46620 h 97420"/>
              <a:gd name="connsiteX4" fmla="*/ 338666 w 668866"/>
              <a:gd name="connsiteY4" fmla="*/ 53 h 97420"/>
              <a:gd name="connsiteX5" fmla="*/ 207433 w 668866"/>
              <a:gd name="connsiteY5" fmla="*/ 38153 h 97420"/>
              <a:gd name="connsiteX6" fmla="*/ 0 w 668866"/>
              <a:gd name="connsiteY6" fmla="*/ 97420 h 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866" h="97420">
                <a:moveTo>
                  <a:pt x="0" y="97420"/>
                </a:moveTo>
                <a:lnTo>
                  <a:pt x="173566" y="80487"/>
                </a:lnTo>
                <a:lnTo>
                  <a:pt x="668866" y="46620"/>
                </a:lnTo>
                <a:lnTo>
                  <a:pt x="668866" y="46620"/>
                </a:lnTo>
                <a:cubicBezTo>
                  <a:pt x="613833" y="38859"/>
                  <a:pt x="415571" y="1464"/>
                  <a:pt x="338666" y="53"/>
                </a:cubicBezTo>
                <a:cubicBezTo>
                  <a:pt x="261761" y="-1358"/>
                  <a:pt x="260350" y="25453"/>
                  <a:pt x="207433" y="38153"/>
                </a:cubicBezTo>
                <a:cubicBezTo>
                  <a:pt x="154516" y="50853"/>
                  <a:pt x="87841" y="63553"/>
                  <a:pt x="0" y="97420"/>
                </a:cubicBezTo>
                <a:close/>
              </a:path>
            </a:pathLst>
          </a:custGeom>
          <a:solidFill>
            <a:srgbClr val="C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00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3F5E5563-42C0-4F38-9574-9D50C66CD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88E1AC4-061F-41E3-894D-B90AF2C7C3F6}"/>
              </a:ext>
            </a:extLst>
          </p:cNvPr>
          <p:cNvSpPr/>
          <p:nvPr/>
        </p:nvSpPr>
        <p:spPr>
          <a:xfrm>
            <a:off x="4395632" y="2755864"/>
            <a:ext cx="468831" cy="131675"/>
          </a:xfrm>
          <a:custGeom>
            <a:avLst/>
            <a:gdLst>
              <a:gd name="connsiteX0" fmla="*/ 4918 w 468831"/>
              <a:gd name="connsiteY0" fmla="*/ 131269 h 131675"/>
              <a:gd name="connsiteX1" fmla="*/ 220818 w 468831"/>
              <a:gd name="connsiteY1" fmla="*/ 10619 h 131675"/>
              <a:gd name="connsiteX2" fmla="*/ 468468 w 468831"/>
              <a:gd name="connsiteY2" fmla="*/ 40253 h 131675"/>
              <a:gd name="connsiteX3" fmla="*/ 163668 w 468831"/>
              <a:gd name="connsiteY3" fmla="*/ 36 h 131675"/>
              <a:gd name="connsiteX4" fmla="*/ 76885 w 468831"/>
              <a:gd name="connsiteY4" fmla="*/ 48719 h 131675"/>
              <a:gd name="connsiteX5" fmla="*/ 4918 w 468831"/>
              <a:gd name="connsiteY5" fmla="*/ 131269 h 13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831" h="131675">
                <a:moveTo>
                  <a:pt x="4918" y="131269"/>
                </a:moveTo>
                <a:cubicBezTo>
                  <a:pt x="28907" y="124919"/>
                  <a:pt x="143560" y="25788"/>
                  <a:pt x="220818" y="10619"/>
                </a:cubicBezTo>
                <a:cubicBezTo>
                  <a:pt x="298076" y="-4550"/>
                  <a:pt x="477993" y="42017"/>
                  <a:pt x="468468" y="40253"/>
                </a:cubicBezTo>
                <a:cubicBezTo>
                  <a:pt x="458943" y="38489"/>
                  <a:pt x="228932" y="-1375"/>
                  <a:pt x="163668" y="36"/>
                </a:cubicBezTo>
                <a:cubicBezTo>
                  <a:pt x="98404" y="1447"/>
                  <a:pt x="102638" y="29669"/>
                  <a:pt x="76885" y="48719"/>
                </a:cubicBezTo>
                <a:cubicBezTo>
                  <a:pt x="51132" y="67769"/>
                  <a:pt x="-19071" y="137619"/>
                  <a:pt x="4918" y="131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9CD86DF-7148-41FE-B8E5-451A1122AC2D}"/>
              </a:ext>
            </a:extLst>
          </p:cNvPr>
          <p:cNvSpPr/>
          <p:nvPr/>
        </p:nvSpPr>
        <p:spPr>
          <a:xfrm>
            <a:off x="4834467" y="2793989"/>
            <a:ext cx="301273" cy="172172"/>
          </a:xfrm>
          <a:custGeom>
            <a:avLst/>
            <a:gdLst>
              <a:gd name="connsiteX0" fmla="*/ 2116 w 301273"/>
              <a:gd name="connsiteY0" fmla="*/ 11 h 172172"/>
              <a:gd name="connsiteX1" fmla="*/ 177800 w 301273"/>
              <a:gd name="connsiteY1" fmla="*/ 97378 h 172172"/>
              <a:gd name="connsiteX2" fmla="*/ 300566 w 301273"/>
              <a:gd name="connsiteY2" fmla="*/ 171461 h 172172"/>
              <a:gd name="connsiteX3" fmla="*/ 122766 w 301273"/>
              <a:gd name="connsiteY3" fmla="*/ 135478 h 172172"/>
              <a:gd name="connsiteX4" fmla="*/ 0 w 301273"/>
              <a:gd name="connsiteY4" fmla="*/ 146061 h 172172"/>
              <a:gd name="connsiteX5" fmla="*/ 247650 w 301273"/>
              <a:gd name="connsiteY5" fmla="*/ 141828 h 172172"/>
              <a:gd name="connsiteX6" fmla="*/ 139700 w 301273"/>
              <a:gd name="connsiteY6" fmla="*/ 103728 h 172172"/>
              <a:gd name="connsiteX7" fmla="*/ 2116 w 301273"/>
              <a:gd name="connsiteY7" fmla="*/ 11 h 17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273" h="172172">
                <a:moveTo>
                  <a:pt x="2116" y="11"/>
                </a:moveTo>
                <a:cubicBezTo>
                  <a:pt x="8466" y="-1047"/>
                  <a:pt x="128058" y="68803"/>
                  <a:pt x="177800" y="97378"/>
                </a:cubicBezTo>
                <a:cubicBezTo>
                  <a:pt x="227542" y="125953"/>
                  <a:pt x="309738" y="165111"/>
                  <a:pt x="300566" y="171461"/>
                </a:cubicBezTo>
                <a:cubicBezTo>
                  <a:pt x="291394" y="177811"/>
                  <a:pt x="172860" y="139711"/>
                  <a:pt x="122766" y="135478"/>
                </a:cubicBezTo>
                <a:lnTo>
                  <a:pt x="0" y="146061"/>
                </a:lnTo>
                <a:cubicBezTo>
                  <a:pt x="20814" y="147119"/>
                  <a:pt x="224367" y="148884"/>
                  <a:pt x="247650" y="141828"/>
                </a:cubicBezTo>
                <a:cubicBezTo>
                  <a:pt x="270933" y="134773"/>
                  <a:pt x="177447" y="125953"/>
                  <a:pt x="139700" y="103728"/>
                </a:cubicBezTo>
                <a:cubicBezTo>
                  <a:pt x="101953" y="81503"/>
                  <a:pt x="-4234" y="1069"/>
                  <a:pt x="211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03D9FE1-F130-42E2-8A3A-20E94C3B0C15}"/>
              </a:ext>
            </a:extLst>
          </p:cNvPr>
          <p:cNvSpPr/>
          <p:nvPr/>
        </p:nvSpPr>
        <p:spPr>
          <a:xfrm>
            <a:off x="4349750" y="2893483"/>
            <a:ext cx="567278" cy="84963"/>
          </a:xfrm>
          <a:custGeom>
            <a:avLst/>
            <a:gdLst>
              <a:gd name="connsiteX0" fmla="*/ 0 w 567278"/>
              <a:gd name="connsiteY0" fmla="*/ 0 h 84963"/>
              <a:gd name="connsiteX1" fmla="*/ 368300 w 567278"/>
              <a:gd name="connsiteY1" fmla="*/ 80434 h 84963"/>
              <a:gd name="connsiteX2" fmla="*/ 567267 w 567278"/>
              <a:gd name="connsiteY2" fmla="*/ 74084 h 84963"/>
              <a:gd name="connsiteX3" fmla="*/ 376767 w 567278"/>
              <a:gd name="connsiteY3" fmla="*/ 67734 h 84963"/>
              <a:gd name="connsiteX4" fmla="*/ 205317 w 567278"/>
              <a:gd name="connsiteY4" fmla="*/ 46567 h 84963"/>
              <a:gd name="connsiteX5" fmla="*/ 0 w 567278"/>
              <a:gd name="connsiteY5" fmla="*/ 0 h 8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278" h="84963">
                <a:moveTo>
                  <a:pt x="0" y="0"/>
                </a:moveTo>
                <a:cubicBezTo>
                  <a:pt x="27164" y="5645"/>
                  <a:pt x="273756" y="68087"/>
                  <a:pt x="368300" y="80434"/>
                </a:cubicBezTo>
                <a:cubicBezTo>
                  <a:pt x="462844" y="92781"/>
                  <a:pt x="565856" y="76201"/>
                  <a:pt x="567267" y="74084"/>
                </a:cubicBezTo>
                <a:cubicBezTo>
                  <a:pt x="568678" y="71967"/>
                  <a:pt x="437092" y="72320"/>
                  <a:pt x="376767" y="67734"/>
                </a:cubicBezTo>
                <a:cubicBezTo>
                  <a:pt x="316442" y="63148"/>
                  <a:pt x="263173" y="59267"/>
                  <a:pt x="205317" y="46567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DE902297-06BD-4B40-89DD-2C5E866358AE}"/>
              </a:ext>
            </a:extLst>
          </p:cNvPr>
          <p:cNvSpPr/>
          <p:nvPr/>
        </p:nvSpPr>
        <p:spPr>
          <a:xfrm>
            <a:off x="4330586" y="2766370"/>
            <a:ext cx="184420" cy="101899"/>
          </a:xfrm>
          <a:custGeom>
            <a:avLst/>
            <a:gdLst>
              <a:gd name="connsiteX0" fmla="*/ 184264 w 184420"/>
              <a:gd name="connsiteY0" fmla="*/ 113 h 101899"/>
              <a:gd name="connsiteX1" fmla="*/ 91131 w 184420"/>
              <a:gd name="connsiteY1" fmla="*/ 53030 h 101899"/>
              <a:gd name="connsiteX2" fmla="*/ 114 w 184420"/>
              <a:gd name="connsiteY2" fmla="*/ 101713 h 101899"/>
              <a:gd name="connsiteX3" fmla="*/ 110181 w 184420"/>
              <a:gd name="connsiteY3" fmla="*/ 67847 h 101899"/>
              <a:gd name="connsiteX4" fmla="*/ 184264 w 184420"/>
              <a:gd name="connsiteY4" fmla="*/ 113 h 10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20" h="101899">
                <a:moveTo>
                  <a:pt x="184264" y="113"/>
                </a:moveTo>
                <a:cubicBezTo>
                  <a:pt x="181089" y="-2357"/>
                  <a:pt x="121823" y="36097"/>
                  <a:pt x="91131" y="53030"/>
                </a:cubicBezTo>
                <a:cubicBezTo>
                  <a:pt x="60439" y="69963"/>
                  <a:pt x="-3061" y="99244"/>
                  <a:pt x="114" y="101713"/>
                </a:cubicBezTo>
                <a:cubicBezTo>
                  <a:pt x="3289" y="104183"/>
                  <a:pt x="78784" y="81605"/>
                  <a:pt x="110181" y="67847"/>
                </a:cubicBezTo>
                <a:cubicBezTo>
                  <a:pt x="141578" y="54089"/>
                  <a:pt x="187439" y="2583"/>
                  <a:pt x="18426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1736478F-3534-4995-9E00-40FDC1395C21}"/>
              </a:ext>
            </a:extLst>
          </p:cNvPr>
          <p:cNvSpPr/>
          <p:nvPr/>
        </p:nvSpPr>
        <p:spPr>
          <a:xfrm>
            <a:off x="4473907" y="2823625"/>
            <a:ext cx="191577" cy="119125"/>
          </a:xfrm>
          <a:custGeom>
            <a:avLst/>
            <a:gdLst>
              <a:gd name="connsiteX0" fmla="*/ 726 w 191577"/>
              <a:gd name="connsiteY0" fmla="*/ 8 h 119125"/>
              <a:gd name="connsiteX1" fmla="*/ 57876 w 191577"/>
              <a:gd name="connsiteY1" fmla="*/ 63508 h 119125"/>
              <a:gd name="connsiteX2" fmla="*/ 148893 w 191577"/>
              <a:gd name="connsiteY2" fmla="*/ 97375 h 119125"/>
              <a:gd name="connsiteX3" fmla="*/ 191226 w 191577"/>
              <a:gd name="connsiteY3" fmla="*/ 114308 h 119125"/>
              <a:gd name="connsiteX4" fmla="*/ 127726 w 191577"/>
              <a:gd name="connsiteY4" fmla="*/ 118542 h 119125"/>
              <a:gd name="connsiteX5" fmla="*/ 95976 w 191577"/>
              <a:gd name="connsiteY5" fmla="*/ 103725 h 119125"/>
              <a:gd name="connsiteX6" fmla="*/ 30360 w 191577"/>
              <a:gd name="connsiteY6" fmla="*/ 59275 h 119125"/>
              <a:gd name="connsiteX7" fmla="*/ 726 w 191577"/>
              <a:gd name="connsiteY7" fmla="*/ 8 h 1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577" h="119125">
                <a:moveTo>
                  <a:pt x="726" y="8"/>
                </a:moveTo>
                <a:cubicBezTo>
                  <a:pt x="5312" y="714"/>
                  <a:pt x="33182" y="47280"/>
                  <a:pt x="57876" y="63508"/>
                </a:cubicBezTo>
                <a:cubicBezTo>
                  <a:pt x="82570" y="79736"/>
                  <a:pt x="126668" y="88908"/>
                  <a:pt x="148893" y="97375"/>
                </a:cubicBezTo>
                <a:cubicBezTo>
                  <a:pt x="171118" y="105842"/>
                  <a:pt x="194754" y="110780"/>
                  <a:pt x="191226" y="114308"/>
                </a:cubicBezTo>
                <a:cubicBezTo>
                  <a:pt x="187698" y="117836"/>
                  <a:pt x="143601" y="120306"/>
                  <a:pt x="127726" y="118542"/>
                </a:cubicBezTo>
                <a:cubicBezTo>
                  <a:pt x="111851" y="116778"/>
                  <a:pt x="112204" y="113603"/>
                  <a:pt x="95976" y="103725"/>
                </a:cubicBezTo>
                <a:cubicBezTo>
                  <a:pt x="79748" y="93847"/>
                  <a:pt x="46588" y="74092"/>
                  <a:pt x="30360" y="59275"/>
                </a:cubicBezTo>
                <a:cubicBezTo>
                  <a:pt x="14132" y="44458"/>
                  <a:pt x="-3860" y="-698"/>
                  <a:pt x="72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922425D-4AAC-4F81-9827-736F8CB85900}"/>
              </a:ext>
            </a:extLst>
          </p:cNvPr>
          <p:cNvSpPr/>
          <p:nvPr/>
        </p:nvSpPr>
        <p:spPr>
          <a:xfrm>
            <a:off x="4562619" y="2774813"/>
            <a:ext cx="331146" cy="187823"/>
          </a:xfrm>
          <a:custGeom>
            <a:avLst/>
            <a:gdLst>
              <a:gd name="connsiteX0" fmla="*/ 5148 w 331146"/>
              <a:gd name="connsiteY0" fmla="*/ 137 h 187823"/>
              <a:gd name="connsiteX1" fmla="*/ 94048 w 331146"/>
              <a:gd name="connsiteY1" fmla="*/ 36120 h 187823"/>
              <a:gd name="connsiteX2" fmla="*/ 55948 w 331146"/>
              <a:gd name="connsiteY2" fmla="*/ 110204 h 187823"/>
              <a:gd name="connsiteX3" fmla="*/ 58064 w 331146"/>
              <a:gd name="connsiteY3" fmla="*/ 156770 h 187823"/>
              <a:gd name="connsiteX4" fmla="*/ 240098 w 331146"/>
              <a:gd name="connsiteY4" fmla="*/ 182170 h 187823"/>
              <a:gd name="connsiteX5" fmla="*/ 299364 w 331146"/>
              <a:gd name="connsiteY5" fmla="*/ 186404 h 187823"/>
              <a:gd name="connsiteX6" fmla="*/ 282431 w 331146"/>
              <a:gd name="connsiteY6" fmla="*/ 163120 h 187823"/>
              <a:gd name="connsiteX7" fmla="*/ 331114 w 331146"/>
              <a:gd name="connsiteY7" fmla="*/ 55170 h 187823"/>
              <a:gd name="connsiteX8" fmla="*/ 273964 w 331146"/>
              <a:gd name="connsiteY8" fmla="*/ 25537 h 187823"/>
              <a:gd name="connsiteX9" fmla="*/ 5148 w 331146"/>
              <a:gd name="connsiteY9" fmla="*/ 137 h 18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146" h="187823">
                <a:moveTo>
                  <a:pt x="5148" y="137"/>
                </a:moveTo>
                <a:cubicBezTo>
                  <a:pt x="-24838" y="1901"/>
                  <a:pt x="85581" y="17776"/>
                  <a:pt x="94048" y="36120"/>
                </a:cubicBezTo>
                <a:cubicBezTo>
                  <a:pt x="102515" y="54464"/>
                  <a:pt x="61945" y="90096"/>
                  <a:pt x="55948" y="110204"/>
                </a:cubicBezTo>
                <a:cubicBezTo>
                  <a:pt x="49951" y="130312"/>
                  <a:pt x="27372" y="144776"/>
                  <a:pt x="58064" y="156770"/>
                </a:cubicBezTo>
                <a:cubicBezTo>
                  <a:pt x="88756" y="168764"/>
                  <a:pt x="199881" y="177231"/>
                  <a:pt x="240098" y="182170"/>
                </a:cubicBezTo>
                <a:cubicBezTo>
                  <a:pt x="280315" y="187109"/>
                  <a:pt x="292309" y="189579"/>
                  <a:pt x="299364" y="186404"/>
                </a:cubicBezTo>
                <a:cubicBezTo>
                  <a:pt x="306420" y="183229"/>
                  <a:pt x="277139" y="184992"/>
                  <a:pt x="282431" y="163120"/>
                </a:cubicBezTo>
                <a:cubicBezTo>
                  <a:pt x="287723" y="141248"/>
                  <a:pt x="332525" y="78100"/>
                  <a:pt x="331114" y="55170"/>
                </a:cubicBezTo>
                <a:cubicBezTo>
                  <a:pt x="329703" y="32240"/>
                  <a:pt x="326175" y="37179"/>
                  <a:pt x="273964" y="25537"/>
                </a:cubicBezTo>
                <a:cubicBezTo>
                  <a:pt x="221753" y="13895"/>
                  <a:pt x="35134" y="-1627"/>
                  <a:pt x="5148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45D9DFD-4F0B-4EF8-899C-AD719E4021CE}"/>
              </a:ext>
            </a:extLst>
          </p:cNvPr>
          <p:cNvSpPr/>
          <p:nvPr/>
        </p:nvSpPr>
        <p:spPr>
          <a:xfrm>
            <a:off x="4726517" y="2846917"/>
            <a:ext cx="48683" cy="486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A3E45AD-CCE4-4340-9AF9-F91FC860E31D}"/>
              </a:ext>
            </a:extLst>
          </p:cNvPr>
          <p:cNvSpPr/>
          <p:nvPr/>
        </p:nvSpPr>
        <p:spPr>
          <a:xfrm>
            <a:off x="4129456" y="2523036"/>
            <a:ext cx="631564" cy="101631"/>
          </a:xfrm>
          <a:custGeom>
            <a:avLst/>
            <a:gdLst>
              <a:gd name="connsiteX0" fmla="*/ 161 w 631564"/>
              <a:gd name="connsiteY0" fmla="*/ 31 h 101631"/>
              <a:gd name="connsiteX1" fmla="*/ 163144 w 631564"/>
              <a:gd name="connsiteY1" fmla="*/ 88931 h 101631"/>
              <a:gd name="connsiteX2" fmla="*/ 146211 w 631564"/>
              <a:gd name="connsiteY2" fmla="*/ 99514 h 101631"/>
              <a:gd name="connsiteX3" fmla="*/ 628811 w 631564"/>
              <a:gd name="connsiteY3" fmla="*/ 74114 h 101631"/>
              <a:gd name="connsiteX4" fmla="*/ 336711 w 631564"/>
              <a:gd name="connsiteY4" fmla="*/ 74114 h 101631"/>
              <a:gd name="connsiteX5" fmla="*/ 197011 w 631564"/>
              <a:gd name="connsiteY5" fmla="*/ 78347 h 101631"/>
              <a:gd name="connsiteX6" fmla="*/ 161 w 631564"/>
              <a:gd name="connsiteY6" fmla="*/ 31 h 10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564" h="101631">
                <a:moveTo>
                  <a:pt x="161" y="31"/>
                </a:moveTo>
                <a:cubicBezTo>
                  <a:pt x="-5484" y="1795"/>
                  <a:pt x="138802" y="72351"/>
                  <a:pt x="163144" y="88931"/>
                </a:cubicBezTo>
                <a:cubicBezTo>
                  <a:pt x="187486" y="105512"/>
                  <a:pt x="68600" y="101983"/>
                  <a:pt x="146211" y="99514"/>
                </a:cubicBezTo>
                <a:cubicBezTo>
                  <a:pt x="223822" y="97045"/>
                  <a:pt x="597061" y="78347"/>
                  <a:pt x="628811" y="74114"/>
                </a:cubicBezTo>
                <a:cubicBezTo>
                  <a:pt x="660561" y="69881"/>
                  <a:pt x="408678" y="73409"/>
                  <a:pt x="336711" y="74114"/>
                </a:cubicBezTo>
                <a:cubicBezTo>
                  <a:pt x="264744" y="74820"/>
                  <a:pt x="247811" y="86461"/>
                  <a:pt x="197011" y="78347"/>
                </a:cubicBezTo>
                <a:cubicBezTo>
                  <a:pt x="146211" y="70233"/>
                  <a:pt x="5806" y="-1733"/>
                  <a:pt x="16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9BA09736-E80B-4499-9AF8-CBB673B0F291}"/>
              </a:ext>
            </a:extLst>
          </p:cNvPr>
          <p:cNvSpPr/>
          <p:nvPr/>
        </p:nvSpPr>
        <p:spPr>
          <a:xfrm>
            <a:off x="4267278" y="2496461"/>
            <a:ext cx="509254" cy="52634"/>
          </a:xfrm>
          <a:custGeom>
            <a:avLst/>
            <a:gdLst>
              <a:gd name="connsiteX0" fmla="*/ 2039 w 509254"/>
              <a:gd name="connsiteY0" fmla="*/ 49889 h 52634"/>
              <a:gd name="connsiteX1" fmla="*/ 65539 w 509254"/>
              <a:gd name="connsiteY1" fmla="*/ 45656 h 52634"/>
              <a:gd name="connsiteX2" fmla="*/ 361872 w 509254"/>
              <a:gd name="connsiteY2" fmla="*/ 13906 h 52634"/>
              <a:gd name="connsiteX3" fmla="*/ 507922 w 509254"/>
              <a:gd name="connsiteY3" fmla="*/ 35072 h 52634"/>
              <a:gd name="connsiteX4" fmla="*/ 283555 w 509254"/>
              <a:gd name="connsiteY4" fmla="*/ 1206 h 52634"/>
              <a:gd name="connsiteX5" fmla="*/ 109989 w 509254"/>
              <a:gd name="connsiteY5" fmla="*/ 11789 h 52634"/>
              <a:gd name="connsiteX6" fmla="*/ 2039 w 509254"/>
              <a:gd name="connsiteY6" fmla="*/ 49889 h 5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254" h="52634">
                <a:moveTo>
                  <a:pt x="2039" y="49889"/>
                </a:moveTo>
                <a:cubicBezTo>
                  <a:pt x="-5369" y="55533"/>
                  <a:pt x="5567" y="51653"/>
                  <a:pt x="65539" y="45656"/>
                </a:cubicBezTo>
                <a:cubicBezTo>
                  <a:pt x="125511" y="39659"/>
                  <a:pt x="288142" y="15670"/>
                  <a:pt x="361872" y="13906"/>
                </a:cubicBezTo>
                <a:cubicBezTo>
                  <a:pt x="435602" y="12142"/>
                  <a:pt x="520975" y="37189"/>
                  <a:pt x="507922" y="35072"/>
                </a:cubicBezTo>
                <a:cubicBezTo>
                  <a:pt x="494869" y="32955"/>
                  <a:pt x="349877" y="5086"/>
                  <a:pt x="283555" y="1206"/>
                </a:cubicBezTo>
                <a:cubicBezTo>
                  <a:pt x="217233" y="-2674"/>
                  <a:pt x="155850" y="3322"/>
                  <a:pt x="109989" y="11789"/>
                </a:cubicBezTo>
                <a:cubicBezTo>
                  <a:pt x="64128" y="20256"/>
                  <a:pt x="9447" y="44245"/>
                  <a:pt x="2039" y="49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487B665-7B11-4A44-A4CE-E7ACF3F5E5D7}"/>
              </a:ext>
            </a:extLst>
          </p:cNvPr>
          <p:cNvSpPr/>
          <p:nvPr/>
        </p:nvSpPr>
        <p:spPr>
          <a:xfrm>
            <a:off x="4624917" y="2444750"/>
            <a:ext cx="474603" cy="102709"/>
          </a:xfrm>
          <a:custGeom>
            <a:avLst/>
            <a:gdLst>
              <a:gd name="connsiteX0" fmla="*/ 0 w 474603"/>
              <a:gd name="connsiteY0" fmla="*/ 0 h 102709"/>
              <a:gd name="connsiteX1" fmla="*/ 69850 w 474603"/>
              <a:gd name="connsiteY1" fmla="*/ 0 h 102709"/>
              <a:gd name="connsiteX2" fmla="*/ 330200 w 474603"/>
              <a:gd name="connsiteY2" fmla="*/ 31750 h 102709"/>
              <a:gd name="connsiteX3" fmla="*/ 472016 w 474603"/>
              <a:gd name="connsiteY3" fmla="*/ 101600 h 102709"/>
              <a:gd name="connsiteX4" fmla="*/ 406400 w 474603"/>
              <a:gd name="connsiteY4" fmla="*/ 71967 h 102709"/>
              <a:gd name="connsiteX5" fmla="*/ 218016 w 474603"/>
              <a:gd name="connsiteY5" fmla="*/ 35983 h 102709"/>
              <a:gd name="connsiteX6" fmla="*/ 0 w 474603"/>
              <a:gd name="connsiteY6" fmla="*/ 0 h 10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603" h="102709">
                <a:moveTo>
                  <a:pt x="0" y="0"/>
                </a:moveTo>
                <a:lnTo>
                  <a:pt x="69850" y="0"/>
                </a:lnTo>
                <a:cubicBezTo>
                  <a:pt x="124883" y="5292"/>
                  <a:pt x="263172" y="14817"/>
                  <a:pt x="330200" y="31750"/>
                </a:cubicBezTo>
                <a:cubicBezTo>
                  <a:pt x="397228" y="48683"/>
                  <a:pt x="459316" y="94897"/>
                  <a:pt x="472016" y="101600"/>
                </a:cubicBezTo>
                <a:cubicBezTo>
                  <a:pt x="484716" y="108303"/>
                  <a:pt x="448733" y="82903"/>
                  <a:pt x="406400" y="71967"/>
                </a:cubicBezTo>
                <a:cubicBezTo>
                  <a:pt x="364067" y="61031"/>
                  <a:pt x="218016" y="35983"/>
                  <a:pt x="218016" y="3598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F0EA2B94-D977-47E7-8D81-8428FB4DAF82}"/>
              </a:ext>
            </a:extLst>
          </p:cNvPr>
          <p:cNvSpPr/>
          <p:nvPr/>
        </p:nvSpPr>
        <p:spPr>
          <a:xfrm>
            <a:off x="4780684" y="2579709"/>
            <a:ext cx="293909" cy="49324"/>
          </a:xfrm>
          <a:custGeom>
            <a:avLst/>
            <a:gdLst>
              <a:gd name="connsiteX0" fmla="*/ 9333 w 293909"/>
              <a:gd name="connsiteY0" fmla="*/ 8974 h 49324"/>
              <a:gd name="connsiteX1" fmla="*/ 263333 w 293909"/>
              <a:gd name="connsiteY1" fmla="*/ 44958 h 49324"/>
              <a:gd name="connsiteX2" fmla="*/ 282383 w 293909"/>
              <a:gd name="connsiteY2" fmla="*/ 44958 h 49324"/>
              <a:gd name="connsiteX3" fmla="*/ 199833 w 293909"/>
              <a:gd name="connsiteY3" fmla="*/ 11091 h 49324"/>
              <a:gd name="connsiteX4" fmla="*/ 70716 w 293909"/>
              <a:gd name="connsiteY4" fmla="*/ 508 h 49324"/>
              <a:gd name="connsiteX5" fmla="*/ 9333 w 293909"/>
              <a:gd name="connsiteY5" fmla="*/ 8974 h 4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909" h="49324">
                <a:moveTo>
                  <a:pt x="9333" y="8974"/>
                </a:moveTo>
                <a:cubicBezTo>
                  <a:pt x="41436" y="16382"/>
                  <a:pt x="217825" y="38961"/>
                  <a:pt x="263333" y="44958"/>
                </a:cubicBezTo>
                <a:cubicBezTo>
                  <a:pt x="308841" y="50955"/>
                  <a:pt x="292966" y="50602"/>
                  <a:pt x="282383" y="44958"/>
                </a:cubicBezTo>
                <a:cubicBezTo>
                  <a:pt x="271800" y="39314"/>
                  <a:pt x="235111" y="18499"/>
                  <a:pt x="199833" y="11091"/>
                </a:cubicBezTo>
                <a:cubicBezTo>
                  <a:pt x="164555" y="3683"/>
                  <a:pt x="105994" y="2272"/>
                  <a:pt x="70716" y="508"/>
                </a:cubicBezTo>
                <a:cubicBezTo>
                  <a:pt x="35438" y="-1256"/>
                  <a:pt x="-22770" y="1566"/>
                  <a:pt x="9333" y="8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C94426BF-2495-4DE4-8E02-693E1FBED8DD}"/>
              </a:ext>
            </a:extLst>
          </p:cNvPr>
          <p:cNvSpPr/>
          <p:nvPr/>
        </p:nvSpPr>
        <p:spPr>
          <a:xfrm>
            <a:off x="5037453" y="2512730"/>
            <a:ext cx="119281" cy="168235"/>
          </a:xfrm>
          <a:custGeom>
            <a:avLst/>
            <a:gdLst>
              <a:gd name="connsiteX0" fmla="*/ 214 w 119281"/>
              <a:gd name="connsiteY0" fmla="*/ 1870 h 168235"/>
              <a:gd name="connsiteX1" fmla="*/ 65830 w 119281"/>
              <a:gd name="connsiteY1" fmla="*/ 48437 h 168235"/>
              <a:gd name="connsiteX2" fmla="*/ 118747 w 119281"/>
              <a:gd name="connsiteY2" fmla="*/ 166970 h 168235"/>
              <a:gd name="connsiteX3" fmla="*/ 89114 w 119281"/>
              <a:gd name="connsiteY3" fmla="*/ 105587 h 168235"/>
              <a:gd name="connsiteX4" fmla="*/ 214 w 119281"/>
              <a:gd name="connsiteY4" fmla="*/ 1870 h 16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281" h="168235">
                <a:moveTo>
                  <a:pt x="214" y="1870"/>
                </a:moveTo>
                <a:cubicBezTo>
                  <a:pt x="-3667" y="-7655"/>
                  <a:pt x="46075" y="20920"/>
                  <a:pt x="65830" y="48437"/>
                </a:cubicBezTo>
                <a:cubicBezTo>
                  <a:pt x="85585" y="75954"/>
                  <a:pt x="114866" y="157445"/>
                  <a:pt x="118747" y="166970"/>
                </a:cubicBezTo>
                <a:cubicBezTo>
                  <a:pt x="122628" y="176495"/>
                  <a:pt x="104636" y="129929"/>
                  <a:pt x="89114" y="105587"/>
                </a:cubicBezTo>
                <a:cubicBezTo>
                  <a:pt x="73592" y="81245"/>
                  <a:pt x="4095" y="11395"/>
                  <a:pt x="214" y="1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2747DFBF-4CD1-4771-A5B4-FF4BE1F5B918}"/>
              </a:ext>
            </a:extLst>
          </p:cNvPr>
          <p:cNvSpPr/>
          <p:nvPr/>
        </p:nvSpPr>
        <p:spPr>
          <a:xfrm>
            <a:off x="3276525" y="2763955"/>
            <a:ext cx="393775" cy="71434"/>
          </a:xfrm>
          <a:custGeom>
            <a:avLst/>
            <a:gdLst>
              <a:gd name="connsiteX0" fmla="*/ 3250 w 393775"/>
              <a:gd name="connsiteY0" fmla="*/ 71320 h 71434"/>
              <a:gd name="connsiteX1" fmla="*/ 271538 w 393775"/>
              <a:gd name="connsiteY1" fmla="*/ 28458 h 71434"/>
              <a:gd name="connsiteX2" fmla="*/ 393775 w 393775"/>
              <a:gd name="connsiteY2" fmla="*/ 61795 h 71434"/>
              <a:gd name="connsiteX3" fmla="*/ 273125 w 393775"/>
              <a:gd name="connsiteY3" fmla="*/ 3058 h 71434"/>
              <a:gd name="connsiteX4" fmla="*/ 131838 w 393775"/>
              <a:gd name="connsiteY4" fmla="*/ 12583 h 71434"/>
              <a:gd name="connsiteX5" fmla="*/ 3250 w 393775"/>
              <a:gd name="connsiteY5" fmla="*/ 71320 h 7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775" h="71434">
                <a:moveTo>
                  <a:pt x="3250" y="71320"/>
                </a:moveTo>
                <a:cubicBezTo>
                  <a:pt x="26533" y="73966"/>
                  <a:pt x="206451" y="30045"/>
                  <a:pt x="271538" y="28458"/>
                </a:cubicBezTo>
                <a:cubicBezTo>
                  <a:pt x="336625" y="26871"/>
                  <a:pt x="393511" y="66028"/>
                  <a:pt x="393775" y="61795"/>
                </a:cubicBezTo>
                <a:cubicBezTo>
                  <a:pt x="394039" y="57562"/>
                  <a:pt x="316781" y="11260"/>
                  <a:pt x="273125" y="3058"/>
                </a:cubicBezTo>
                <a:cubicBezTo>
                  <a:pt x="229469" y="-5144"/>
                  <a:pt x="175759" y="4910"/>
                  <a:pt x="131838" y="12583"/>
                </a:cubicBezTo>
                <a:cubicBezTo>
                  <a:pt x="87917" y="20256"/>
                  <a:pt x="-20033" y="68674"/>
                  <a:pt x="3250" y="7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6FBD07F2-A775-4A51-85FD-7C15A7225EE5}"/>
              </a:ext>
            </a:extLst>
          </p:cNvPr>
          <p:cNvSpPr/>
          <p:nvPr/>
        </p:nvSpPr>
        <p:spPr>
          <a:xfrm>
            <a:off x="3106301" y="2796982"/>
            <a:ext cx="205299" cy="153170"/>
          </a:xfrm>
          <a:custGeom>
            <a:avLst/>
            <a:gdLst>
              <a:gd name="connsiteX0" fmla="*/ 203637 w 205299"/>
              <a:gd name="connsiteY0" fmla="*/ 193 h 153170"/>
              <a:gd name="connsiteX1" fmla="*/ 90924 w 205299"/>
              <a:gd name="connsiteY1" fmla="*/ 57343 h 153170"/>
              <a:gd name="connsiteX2" fmla="*/ 41712 w 205299"/>
              <a:gd name="connsiteY2" fmla="*/ 103381 h 153170"/>
              <a:gd name="connsiteX3" fmla="*/ 3612 w 205299"/>
              <a:gd name="connsiteY3" fmla="*/ 117668 h 153170"/>
              <a:gd name="connsiteX4" fmla="*/ 6787 w 205299"/>
              <a:gd name="connsiteY4" fmla="*/ 114493 h 153170"/>
              <a:gd name="connsiteX5" fmla="*/ 49649 w 205299"/>
              <a:gd name="connsiteY5" fmla="*/ 139893 h 153170"/>
              <a:gd name="connsiteX6" fmla="*/ 68699 w 205299"/>
              <a:gd name="connsiteY6" fmla="*/ 152593 h 153170"/>
              <a:gd name="connsiteX7" fmla="*/ 202049 w 205299"/>
              <a:gd name="connsiteY7" fmla="*/ 151006 h 153170"/>
              <a:gd name="connsiteX8" fmla="*/ 62349 w 205299"/>
              <a:gd name="connsiteY8" fmla="*/ 151006 h 153170"/>
              <a:gd name="connsiteX9" fmla="*/ 33774 w 205299"/>
              <a:gd name="connsiteY9" fmla="*/ 144656 h 153170"/>
              <a:gd name="connsiteX10" fmla="*/ 171887 w 205299"/>
              <a:gd name="connsiteY10" fmla="*/ 128781 h 153170"/>
              <a:gd name="connsiteX11" fmla="*/ 171887 w 205299"/>
              <a:gd name="connsiteY11" fmla="*/ 124018 h 153170"/>
              <a:gd name="connsiteX12" fmla="*/ 127437 w 205299"/>
              <a:gd name="connsiteY12" fmla="*/ 103381 h 153170"/>
              <a:gd name="connsiteX13" fmla="*/ 157599 w 205299"/>
              <a:gd name="connsiteY13" fmla="*/ 77981 h 153170"/>
              <a:gd name="connsiteX14" fmla="*/ 203637 w 205299"/>
              <a:gd name="connsiteY14" fmla="*/ 193 h 15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299" h="153170">
                <a:moveTo>
                  <a:pt x="203637" y="193"/>
                </a:moveTo>
                <a:cubicBezTo>
                  <a:pt x="192524" y="-3247"/>
                  <a:pt x="117911" y="40145"/>
                  <a:pt x="90924" y="57343"/>
                </a:cubicBezTo>
                <a:cubicBezTo>
                  <a:pt x="63937" y="74541"/>
                  <a:pt x="56264" y="93327"/>
                  <a:pt x="41712" y="103381"/>
                </a:cubicBezTo>
                <a:cubicBezTo>
                  <a:pt x="27160" y="113435"/>
                  <a:pt x="9433" y="115816"/>
                  <a:pt x="3612" y="117668"/>
                </a:cubicBezTo>
                <a:cubicBezTo>
                  <a:pt x="-2209" y="119520"/>
                  <a:pt x="-886" y="110789"/>
                  <a:pt x="6787" y="114493"/>
                </a:cubicBezTo>
                <a:cubicBezTo>
                  <a:pt x="14460" y="118197"/>
                  <a:pt x="39330" y="133543"/>
                  <a:pt x="49649" y="139893"/>
                </a:cubicBezTo>
                <a:cubicBezTo>
                  <a:pt x="59968" y="146243"/>
                  <a:pt x="43299" y="150741"/>
                  <a:pt x="68699" y="152593"/>
                </a:cubicBezTo>
                <a:cubicBezTo>
                  <a:pt x="94099" y="154445"/>
                  <a:pt x="203107" y="151271"/>
                  <a:pt x="202049" y="151006"/>
                </a:cubicBezTo>
                <a:cubicBezTo>
                  <a:pt x="200991" y="150742"/>
                  <a:pt x="90395" y="152064"/>
                  <a:pt x="62349" y="151006"/>
                </a:cubicBezTo>
                <a:cubicBezTo>
                  <a:pt x="34303" y="149948"/>
                  <a:pt x="15518" y="148360"/>
                  <a:pt x="33774" y="144656"/>
                </a:cubicBezTo>
                <a:cubicBezTo>
                  <a:pt x="52030" y="140952"/>
                  <a:pt x="171887" y="128781"/>
                  <a:pt x="171887" y="128781"/>
                </a:cubicBezTo>
                <a:cubicBezTo>
                  <a:pt x="194906" y="125341"/>
                  <a:pt x="179295" y="128251"/>
                  <a:pt x="171887" y="124018"/>
                </a:cubicBezTo>
                <a:cubicBezTo>
                  <a:pt x="164479" y="119785"/>
                  <a:pt x="129818" y="111054"/>
                  <a:pt x="127437" y="103381"/>
                </a:cubicBezTo>
                <a:cubicBezTo>
                  <a:pt x="125056" y="95708"/>
                  <a:pt x="148339" y="92268"/>
                  <a:pt x="157599" y="77981"/>
                </a:cubicBezTo>
                <a:cubicBezTo>
                  <a:pt x="166859" y="63694"/>
                  <a:pt x="214750" y="3633"/>
                  <a:pt x="203637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D9C79747-339F-43FF-975F-7BD164A52556}"/>
              </a:ext>
            </a:extLst>
          </p:cNvPr>
          <p:cNvSpPr/>
          <p:nvPr/>
        </p:nvSpPr>
        <p:spPr>
          <a:xfrm>
            <a:off x="3517900" y="2803525"/>
            <a:ext cx="210028" cy="119068"/>
          </a:xfrm>
          <a:custGeom>
            <a:avLst/>
            <a:gdLst>
              <a:gd name="connsiteX0" fmla="*/ 0 w 210028"/>
              <a:gd name="connsiteY0" fmla="*/ 0 h 119068"/>
              <a:gd name="connsiteX1" fmla="*/ 139700 w 210028"/>
              <a:gd name="connsiteY1" fmla="*/ 65088 h 119068"/>
              <a:gd name="connsiteX2" fmla="*/ 207963 w 210028"/>
              <a:gd name="connsiteY2" fmla="*/ 119063 h 119068"/>
              <a:gd name="connsiteX3" fmla="*/ 176213 w 210028"/>
              <a:gd name="connsiteY3" fmla="*/ 61913 h 119068"/>
              <a:gd name="connsiteX4" fmla="*/ 168275 w 210028"/>
              <a:gd name="connsiteY4" fmla="*/ 34925 h 119068"/>
              <a:gd name="connsiteX5" fmla="*/ 206375 w 210028"/>
              <a:gd name="connsiteY5" fmla="*/ 53975 h 119068"/>
              <a:gd name="connsiteX6" fmla="*/ 63500 w 210028"/>
              <a:gd name="connsiteY6" fmla="*/ 9525 h 119068"/>
              <a:gd name="connsiteX7" fmla="*/ 0 w 210028"/>
              <a:gd name="connsiteY7" fmla="*/ 0 h 11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28" h="119068">
                <a:moveTo>
                  <a:pt x="0" y="0"/>
                </a:moveTo>
                <a:cubicBezTo>
                  <a:pt x="52520" y="22622"/>
                  <a:pt x="105040" y="45244"/>
                  <a:pt x="139700" y="65088"/>
                </a:cubicBezTo>
                <a:cubicBezTo>
                  <a:pt x="174361" y="84932"/>
                  <a:pt x="201878" y="119592"/>
                  <a:pt x="207963" y="119063"/>
                </a:cubicBezTo>
                <a:cubicBezTo>
                  <a:pt x="214048" y="118534"/>
                  <a:pt x="182828" y="75936"/>
                  <a:pt x="176213" y="61913"/>
                </a:cubicBezTo>
                <a:cubicBezTo>
                  <a:pt x="169598" y="47890"/>
                  <a:pt x="163248" y="36248"/>
                  <a:pt x="168275" y="34925"/>
                </a:cubicBezTo>
                <a:cubicBezTo>
                  <a:pt x="173302" y="33602"/>
                  <a:pt x="223837" y="58208"/>
                  <a:pt x="206375" y="53975"/>
                </a:cubicBezTo>
                <a:cubicBezTo>
                  <a:pt x="188913" y="49742"/>
                  <a:pt x="63500" y="9525"/>
                  <a:pt x="63500" y="95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0CECFD8-10A7-4529-B220-F39A41CA3B3E}"/>
              </a:ext>
            </a:extLst>
          </p:cNvPr>
          <p:cNvSpPr/>
          <p:nvPr/>
        </p:nvSpPr>
        <p:spPr>
          <a:xfrm>
            <a:off x="3281362" y="2906655"/>
            <a:ext cx="420330" cy="57301"/>
          </a:xfrm>
          <a:custGeom>
            <a:avLst/>
            <a:gdLst>
              <a:gd name="connsiteX0" fmla="*/ 1 w 420330"/>
              <a:gd name="connsiteY0" fmla="*/ 23870 h 57301"/>
              <a:gd name="connsiteX1" fmla="*/ 163513 w 420330"/>
              <a:gd name="connsiteY1" fmla="*/ 57208 h 57301"/>
              <a:gd name="connsiteX2" fmla="*/ 242888 w 420330"/>
              <a:gd name="connsiteY2" fmla="*/ 33395 h 57301"/>
              <a:gd name="connsiteX3" fmla="*/ 323851 w 420330"/>
              <a:gd name="connsiteY3" fmla="*/ 19108 h 57301"/>
              <a:gd name="connsiteX4" fmla="*/ 419101 w 420330"/>
              <a:gd name="connsiteY4" fmla="*/ 58 h 57301"/>
              <a:gd name="connsiteX5" fmla="*/ 252413 w 420330"/>
              <a:gd name="connsiteY5" fmla="*/ 14345 h 57301"/>
              <a:gd name="connsiteX6" fmla="*/ 166688 w 420330"/>
              <a:gd name="connsiteY6" fmla="*/ 46095 h 57301"/>
              <a:gd name="connsiteX7" fmla="*/ 1 w 420330"/>
              <a:gd name="connsiteY7" fmla="*/ 23870 h 5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330" h="57301">
                <a:moveTo>
                  <a:pt x="1" y="23870"/>
                </a:moveTo>
                <a:cubicBezTo>
                  <a:pt x="-528" y="25722"/>
                  <a:pt x="123032" y="55621"/>
                  <a:pt x="163513" y="57208"/>
                </a:cubicBezTo>
                <a:cubicBezTo>
                  <a:pt x="203994" y="58795"/>
                  <a:pt x="216165" y="39745"/>
                  <a:pt x="242888" y="33395"/>
                </a:cubicBezTo>
                <a:cubicBezTo>
                  <a:pt x="269611" y="27045"/>
                  <a:pt x="323851" y="19108"/>
                  <a:pt x="323851" y="19108"/>
                </a:cubicBezTo>
                <a:cubicBezTo>
                  <a:pt x="353220" y="13552"/>
                  <a:pt x="431007" y="852"/>
                  <a:pt x="419101" y="58"/>
                </a:cubicBezTo>
                <a:cubicBezTo>
                  <a:pt x="407195" y="-736"/>
                  <a:pt x="294482" y="6672"/>
                  <a:pt x="252413" y="14345"/>
                </a:cubicBezTo>
                <a:cubicBezTo>
                  <a:pt x="210344" y="22018"/>
                  <a:pt x="200819" y="43714"/>
                  <a:pt x="166688" y="46095"/>
                </a:cubicBezTo>
                <a:cubicBezTo>
                  <a:pt x="132557" y="48476"/>
                  <a:pt x="530" y="22018"/>
                  <a:pt x="1" y="23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A314C35-AF7D-43C3-B389-1924D79EEA37}"/>
              </a:ext>
            </a:extLst>
          </p:cNvPr>
          <p:cNvSpPr/>
          <p:nvPr/>
        </p:nvSpPr>
        <p:spPr>
          <a:xfrm>
            <a:off x="3215483" y="2936819"/>
            <a:ext cx="429519" cy="45890"/>
          </a:xfrm>
          <a:custGeom>
            <a:avLst/>
            <a:gdLst>
              <a:gd name="connsiteX0" fmla="*/ 792 w 429519"/>
              <a:gd name="connsiteY0" fmla="*/ 4819 h 45890"/>
              <a:gd name="connsiteX1" fmla="*/ 192880 w 429519"/>
              <a:gd name="connsiteY1" fmla="*/ 44506 h 45890"/>
              <a:gd name="connsiteX2" fmla="*/ 265905 w 429519"/>
              <a:gd name="connsiteY2" fmla="*/ 33394 h 45890"/>
              <a:gd name="connsiteX3" fmla="*/ 429417 w 429519"/>
              <a:gd name="connsiteY3" fmla="*/ 56 h 45890"/>
              <a:gd name="connsiteX4" fmla="*/ 240505 w 429519"/>
              <a:gd name="connsiteY4" fmla="*/ 25456 h 45890"/>
              <a:gd name="connsiteX5" fmla="*/ 129380 w 429519"/>
              <a:gd name="connsiteY5" fmla="*/ 25456 h 45890"/>
              <a:gd name="connsiteX6" fmla="*/ 792 w 429519"/>
              <a:gd name="connsiteY6" fmla="*/ 4819 h 4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519" h="45890">
                <a:moveTo>
                  <a:pt x="792" y="4819"/>
                </a:moveTo>
                <a:cubicBezTo>
                  <a:pt x="11375" y="7994"/>
                  <a:pt x="148695" y="39744"/>
                  <a:pt x="192880" y="44506"/>
                </a:cubicBezTo>
                <a:cubicBezTo>
                  <a:pt x="237065" y="49268"/>
                  <a:pt x="226482" y="40802"/>
                  <a:pt x="265905" y="33394"/>
                </a:cubicBezTo>
                <a:cubicBezTo>
                  <a:pt x="305328" y="25986"/>
                  <a:pt x="433650" y="1379"/>
                  <a:pt x="429417" y="56"/>
                </a:cubicBezTo>
                <a:cubicBezTo>
                  <a:pt x="425184" y="-1267"/>
                  <a:pt x="290511" y="21223"/>
                  <a:pt x="240505" y="25456"/>
                </a:cubicBezTo>
                <a:cubicBezTo>
                  <a:pt x="190499" y="29689"/>
                  <a:pt x="170390" y="29160"/>
                  <a:pt x="129380" y="25456"/>
                </a:cubicBezTo>
                <a:cubicBezTo>
                  <a:pt x="88370" y="21752"/>
                  <a:pt x="-9791" y="1644"/>
                  <a:pt x="792" y="4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A7DC1C82-08D7-4B31-A1A6-18738A9530A5}"/>
              </a:ext>
            </a:extLst>
          </p:cNvPr>
          <p:cNvSpPr/>
          <p:nvPr/>
        </p:nvSpPr>
        <p:spPr>
          <a:xfrm>
            <a:off x="3334000" y="2772327"/>
            <a:ext cx="285284" cy="180042"/>
          </a:xfrm>
          <a:custGeom>
            <a:avLst/>
            <a:gdLst>
              <a:gd name="connsiteX0" fmla="*/ 2925 w 285284"/>
              <a:gd name="connsiteY0" fmla="*/ 39136 h 180042"/>
              <a:gd name="connsiteX1" fmla="*/ 50550 w 285284"/>
              <a:gd name="connsiteY1" fmla="*/ 105811 h 180042"/>
              <a:gd name="connsiteX2" fmla="*/ 63250 w 285284"/>
              <a:gd name="connsiteY2" fmla="*/ 167723 h 180042"/>
              <a:gd name="connsiteX3" fmla="*/ 145800 w 285284"/>
              <a:gd name="connsiteY3" fmla="*/ 178836 h 180042"/>
              <a:gd name="connsiteX4" fmla="*/ 248988 w 285284"/>
              <a:gd name="connsiteY4" fmla="*/ 150261 h 180042"/>
              <a:gd name="connsiteX5" fmla="*/ 282325 w 285284"/>
              <a:gd name="connsiteY5" fmla="*/ 116923 h 180042"/>
              <a:gd name="connsiteX6" fmla="*/ 279150 w 285284"/>
              <a:gd name="connsiteY6" fmla="*/ 55011 h 180042"/>
              <a:gd name="connsiteX7" fmla="*/ 242638 w 285284"/>
              <a:gd name="connsiteY7" fmla="*/ 15323 h 180042"/>
              <a:gd name="connsiteX8" fmla="*/ 145800 w 285284"/>
              <a:gd name="connsiteY8" fmla="*/ 1036 h 180042"/>
              <a:gd name="connsiteX9" fmla="*/ 2925 w 285284"/>
              <a:gd name="connsiteY9" fmla="*/ 39136 h 18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284" h="180042">
                <a:moveTo>
                  <a:pt x="2925" y="39136"/>
                </a:moveTo>
                <a:cubicBezTo>
                  <a:pt x="-12950" y="56598"/>
                  <a:pt x="40496" y="84380"/>
                  <a:pt x="50550" y="105811"/>
                </a:cubicBezTo>
                <a:cubicBezTo>
                  <a:pt x="60604" y="127242"/>
                  <a:pt x="47375" y="155552"/>
                  <a:pt x="63250" y="167723"/>
                </a:cubicBezTo>
                <a:cubicBezTo>
                  <a:pt x="79125" y="179894"/>
                  <a:pt x="114844" y="181746"/>
                  <a:pt x="145800" y="178836"/>
                </a:cubicBezTo>
                <a:cubicBezTo>
                  <a:pt x="176756" y="175926"/>
                  <a:pt x="226234" y="160580"/>
                  <a:pt x="248988" y="150261"/>
                </a:cubicBezTo>
                <a:cubicBezTo>
                  <a:pt x="271742" y="139942"/>
                  <a:pt x="277298" y="132798"/>
                  <a:pt x="282325" y="116923"/>
                </a:cubicBezTo>
                <a:cubicBezTo>
                  <a:pt x="287352" y="101048"/>
                  <a:pt x="285765" y="71944"/>
                  <a:pt x="279150" y="55011"/>
                </a:cubicBezTo>
                <a:cubicBezTo>
                  <a:pt x="272536" y="38078"/>
                  <a:pt x="264863" y="24319"/>
                  <a:pt x="242638" y="15323"/>
                </a:cubicBezTo>
                <a:cubicBezTo>
                  <a:pt x="220413" y="6327"/>
                  <a:pt x="186281" y="-3197"/>
                  <a:pt x="145800" y="1036"/>
                </a:cubicBezTo>
                <a:cubicBezTo>
                  <a:pt x="105319" y="5269"/>
                  <a:pt x="18800" y="21674"/>
                  <a:pt x="2925" y="39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443D0CAD-856F-4FE2-9E30-14FC5BE7EA19}"/>
              </a:ext>
            </a:extLst>
          </p:cNvPr>
          <p:cNvSpPr/>
          <p:nvPr/>
        </p:nvSpPr>
        <p:spPr>
          <a:xfrm>
            <a:off x="3448579" y="2824692"/>
            <a:ext cx="48683" cy="486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BE9FE1D6-7F89-4E39-99D0-70F5975B8E53}"/>
              </a:ext>
            </a:extLst>
          </p:cNvPr>
          <p:cNvSpPr/>
          <p:nvPr/>
        </p:nvSpPr>
        <p:spPr>
          <a:xfrm>
            <a:off x="3043238" y="2568575"/>
            <a:ext cx="498677" cy="32021"/>
          </a:xfrm>
          <a:custGeom>
            <a:avLst/>
            <a:gdLst>
              <a:gd name="connsiteX0" fmla="*/ 0 w 498677"/>
              <a:gd name="connsiteY0" fmla="*/ 3175 h 32021"/>
              <a:gd name="connsiteX1" fmla="*/ 255587 w 498677"/>
              <a:gd name="connsiteY1" fmla="*/ 7938 h 32021"/>
              <a:gd name="connsiteX2" fmla="*/ 373062 w 498677"/>
              <a:gd name="connsiteY2" fmla="*/ 19050 h 32021"/>
              <a:gd name="connsiteX3" fmla="*/ 498475 w 498677"/>
              <a:gd name="connsiteY3" fmla="*/ 31750 h 32021"/>
              <a:gd name="connsiteX4" fmla="*/ 342900 w 498677"/>
              <a:gd name="connsiteY4" fmla="*/ 6350 h 32021"/>
              <a:gd name="connsiteX5" fmla="*/ 174625 w 498677"/>
              <a:gd name="connsiteY5" fmla="*/ 0 h 32021"/>
              <a:gd name="connsiteX6" fmla="*/ 0 w 498677"/>
              <a:gd name="connsiteY6" fmla="*/ 3175 h 3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677" h="32021">
                <a:moveTo>
                  <a:pt x="0" y="3175"/>
                </a:moveTo>
                <a:cubicBezTo>
                  <a:pt x="13494" y="4498"/>
                  <a:pt x="193410" y="5292"/>
                  <a:pt x="255587" y="7938"/>
                </a:cubicBezTo>
                <a:cubicBezTo>
                  <a:pt x="317764" y="10584"/>
                  <a:pt x="332581" y="15081"/>
                  <a:pt x="373062" y="19050"/>
                </a:cubicBezTo>
                <a:cubicBezTo>
                  <a:pt x="413543" y="23019"/>
                  <a:pt x="503502" y="33867"/>
                  <a:pt x="498475" y="31750"/>
                </a:cubicBezTo>
                <a:cubicBezTo>
                  <a:pt x="493448" y="29633"/>
                  <a:pt x="396875" y="11642"/>
                  <a:pt x="342900" y="6350"/>
                </a:cubicBezTo>
                <a:cubicBezTo>
                  <a:pt x="288925" y="1058"/>
                  <a:pt x="228600" y="1323"/>
                  <a:pt x="174625" y="0"/>
                </a:cubicBezTo>
                <a:lnTo>
                  <a:pt x="0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CDE3A89B-180A-40C2-BCD1-8477E33D9B1B}"/>
              </a:ext>
            </a:extLst>
          </p:cNvPr>
          <p:cNvSpPr/>
          <p:nvPr/>
        </p:nvSpPr>
        <p:spPr>
          <a:xfrm>
            <a:off x="3090930" y="2442901"/>
            <a:ext cx="356861" cy="83738"/>
          </a:xfrm>
          <a:custGeom>
            <a:avLst/>
            <a:gdLst>
              <a:gd name="connsiteX0" fmla="*/ 1520 w 356861"/>
              <a:gd name="connsiteY0" fmla="*/ 78049 h 83738"/>
              <a:gd name="connsiteX1" fmla="*/ 74545 w 356861"/>
              <a:gd name="connsiteY1" fmla="*/ 71699 h 83738"/>
              <a:gd name="connsiteX2" fmla="*/ 222183 w 356861"/>
              <a:gd name="connsiteY2" fmla="*/ 11374 h 83738"/>
              <a:gd name="connsiteX3" fmla="*/ 355533 w 356861"/>
              <a:gd name="connsiteY3" fmla="*/ 3437 h 83738"/>
              <a:gd name="connsiteX4" fmla="*/ 138045 w 356861"/>
              <a:gd name="connsiteY4" fmla="*/ 6612 h 83738"/>
              <a:gd name="connsiteX5" fmla="*/ 1520 w 356861"/>
              <a:gd name="connsiteY5" fmla="*/ 78049 h 8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861" h="83738">
                <a:moveTo>
                  <a:pt x="1520" y="78049"/>
                </a:moveTo>
                <a:cubicBezTo>
                  <a:pt x="-9063" y="88897"/>
                  <a:pt x="37768" y="82811"/>
                  <a:pt x="74545" y="71699"/>
                </a:cubicBezTo>
                <a:cubicBezTo>
                  <a:pt x="111322" y="60587"/>
                  <a:pt x="175352" y="22751"/>
                  <a:pt x="222183" y="11374"/>
                </a:cubicBezTo>
                <a:cubicBezTo>
                  <a:pt x="269014" y="-3"/>
                  <a:pt x="369556" y="4231"/>
                  <a:pt x="355533" y="3437"/>
                </a:cubicBezTo>
                <a:cubicBezTo>
                  <a:pt x="341510" y="2643"/>
                  <a:pt x="194930" y="-5559"/>
                  <a:pt x="138045" y="6612"/>
                </a:cubicBezTo>
                <a:cubicBezTo>
                  <a:pt x="81160" y="18783"/>
                  <a:pt x="12103" y="67201"/>
                  <a:pt x="1520" y="78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E8EF2A23-3212-4ECC-8560-DE474FB4C0DC}"/>
              </a:ext>
            </a:extLst>
          </p:cNvPr>
          <p:cNvSpPr/>
          <p:nvPr/>
        </p:nvSpPr>
        <p:spPr>
          <a:xfrm>
            <a:off x="3243091" y="2403795"/>
            <a:ext cx="258793" cy="42081"/>
          </a:xfrm>
          <a:custGeom>
            <a:avLst/>
            <a:gdLst>
              <a:gd name="connsiteX0" fmla="*/ 1759 w 258793"/>
              <a:gd name="connsiteY0" fmla="*/ 7618 h 42081"/>
              <a:gd name="connsiteX1" fmla="*/ 190672 w 258793"/>
              <a:gd name="connsiteY1" fmla="*/ 29843 h 42081"/>
              <a:gd name="connsiteX2" fmla="*/ 255759 w 258793"/>
              <a:gd name="connsiteY2" fmla="*/ 40955 h 42081"/>
              <a:gd name="connsiteX3" fmla="*/ 106534 w 258793"/>
              <a:gd name="connsiteY3" fmla="*/ 2855 h 42081"/>
              <a:gd name="connsiteX4" fmla="*/ 1759 w 258793"/>
              <a:gd name="connsiteY4" fmla="*/ 7618 h 4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93" h="42081">
                <a:moveTo>
                  <a:pt x="1759" y="7618"/>
                </a:moveTo>
                <a:cubicBezTo>
                  <a:pt x="15782" y="12116"/>
                  <a:pt x="148339" y="24287"/>
                  <a:pt x="190672" y="29843"/>
                </a:cubicBezTo>
                <a:cubicBezTo>
                  <a:pt x="233005" y="35399"/>
                  <a:pt x="269782" y="45453"/>
                  <a:pt x="255759" y="40955"/>
                </a:cubicBezTo>
                <a:cubicBezTo>
                  <a:pt x="241736" y="36457"/>
                  <a:pt x="152307" y="9734"/>
                  <a:pt x="106534" y="2855"/>
                </a:cubicBezTo>
                <a:cubicBezTo>
                  <a:pt x="60761" y="-4024"/>
                  <a:pt x="-12264" y="3120"/>
                  <a:pt x="1759" y="7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654B0DA4-6CFE-4B50-AB32-59E451C7B44D}"/>
              </a:ext>
            </a:extLst>
          </p:cNvPr>
          <p:cNvSpPr/>
          <p:nvPr/>
        </p:nvSpPr>
        <p:spPr>
          <a:xfrm>
            <a:off x="3524007" y="2482716"/>
            <a:ext cx="303458" cy="82857"/>
          </a:xfrm>
          <a:custGeom>
            <a:avLst/>
            <a:gdLst>
              <a:gd name="connsiteX0" fmla="*/ 243 w 303458"/>
              <a:gd name="connsiteY0" fmla="*/ 11247 h 82857"/>
              <a:gd name="connsiteX1" fmla="*/ 130418 w 303458"/>
              <a:gd name="connsiteY1" fmla="*/ 28709 h 82857"/>
              <a:gd name="connsiteX2" fmla="*/ 160581 w 303458"/>
              <a:gd name="connsiteY2" fmla="*/ 39822 h 82857"/>
              <a:gd name="connsiteX3" fmla="*/ 189156 w 303458"/>
              <a:gd name="connsiteY3" fmla="*/ 22359 h 82857"/>
              <a:gd name="connsiteX4" fmla="*/ 303456 w 303458"/>
              <a:gd name="connsiteY4" fmla="*/ 82684 h 82857"/>
              <a:gd name="connsiteX5" fmla="*/ 185981 w 303458"/>
              <a:gd name="connsiteY5" fmla="*/ 134 h 82857"/>
              <a:gd name="connsiteX6" fmla="*/ 166931 w 303458"/>
              <a:gd name="connsiteY6" fmla="*/ 62047 h 82857"/>
              <a:gd name="connsiteX7" fmla="*/ 243 w 303458"/>
              <a:gd name="connsiteY7" fmla="*/ 11247 h 8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458" h="82857">
                <a:moveTo>
                  <a:pt x="243" y="11247"/>
                </a:moveTo>
                <a:cubicBezTo>
                  <a:pt x="-5842" y="5691"/>
                  <a:pt x="103695" y="23947"/>
                  <a:pt x="130418" y="28709"/>
                </a:cubicBezTo>
                <a:cubicBezTo>
                  <a:pt x="157141" y="33471"/>
                  <a:pt x="150791" y="40880"/>
                  <a:pt x="160581" y="39822"/>
                </a:cubicBezTo>
                <a:cubicBezTo>
                  <a:pt x="170371" y="38764"/>
                  <a:pt x="165344" y="15215"/>
                  <a:pt x="189156" y="22359"/>
                </a:cubicBezTo>
                <a:cubicBezTo>
                  <a:pt x="212968" y="29503"/>
                  <a:pt x="303985" y="86388"/>
                  <a:pt x="303456" y="82684"/>
                </a:cubicBezTo>
                <a:cubicBezTo>
                  <a:pt x="302927" y="78980"/>
                  <a:pt x="208735" y="3573"/>
                  <a:pt x="185981" y="134"/>
                </a:cubicBezTo>
                <a:cubicBezTo>
                  <a:pt x="163227" y="-3305"/>
                  <a:pt x="194712" y="60460"/>
                  <a:pt x="166931" y="62047"/>
                </a:cubicBezTo>
                <a:cubicBezTo>
                  <a:pt x="139150" y="63634"/>
                  <a:pt x="6328" y="16803"/>
                  <a:pt x="243" y="11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38AC8D06-3816-4F59-8712-78335BB0BA3C}"/>
              </a:ext>
            </a:extLst>
          </p:cNvPr>
          <p:cNvSpPr/>
          <p:nvPr/>
        </p:nvSpPr>
        <p:spPr>
          <a:xfrm>
            <a:off x="3279589" y="2485127"/>
            <a:ext cx="264582" cy="51704"/>
          </a:xfrm>
          <a:custGeom>
            <a:avLst/>
            <a:gdLst>
              <a:gd name="connsiteX0" fmla="*/ 8124 w 264582"/>
              <a:gd name="connsiteY0" fmla="*/ 12011 h 51704"/>
              <a:gd name="connsiteX1" fmla="*/ 60511 w 264582"/>
              <a:gd name="connsiteY1" fmla="*/ 12011 h 51704"/>
              <a:gd name="connsiteX2" fmla="*/ 263711 w 264582"/>
              <a:gd name="connsiteY2" fmla="*/ 898 h 51704"/>
              <a:gd name="connsiteX3" fmla="*/ 136711 w 264582"/>
              <a:gd name="connsiteY3" fmla="*/ 38998 h 51704"/>
              <a:gd name="connsiteX4" fmla="*/ 206561 w 264582"/>
              <a:gd name="connsiteY4" fmla="*/ 51698 h 51704"/>
              <a:gd name="connsiteX5" fmla="*/ 8124 w 264582"/>
              <a:gd name="connsiteY5" fmla="*/ 12011 h 5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582" h="51704">
                <a:moveTo>
                  <a:pt x="8124" y="12011"/>
                </a:moveTo>
                <a:cubicBezTo>
                  <a:pt x="-16218" y="5396"/>
                  <a:pt x="17913" y="13863"/>
                  <a:pt x="60511" y="12011"/>
                </a:cubicBezTo>
                <a:cubicBezTo>
                  <a:pt x="103109" y="10159"/>
                  <a:pt x="251011" y="-3600"/>
                  <a:pt x="263711" y="898"/>
                </a:cubicBezTo>
                <a:cubicBezTo>
                  <a:pt x="276411" y="5396"/>
                  <a:pt x="146236" y="30531"/>
                  <a:pt x="136711" y="38998"/>
                </a:cubicBezTo>
                <a:cubicBezTo>
                  <a:pt x="127186" y="47465"/>
                  <a:pt x="234342" y="51169"/>
                  <a:pt x="206561" y="51698"/>
                </a:cubicBezTo>
                <a:cubicBezTo>
                  <a:pt x="178780" y="52227"/>
                  <a:pt x="32466" y="18626"/>
                  <a:pt x="8124" y="12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EB53E1E-B05D-4867-BB34-4BFF35D3A485}"/>
              </a:ext>
            </a:extLst>
          </p:cNvPr>
          <p:cNvSpPr/>
          <p:nvPr/>
        </p:nvSpPr>
        <p:spPr>
          <a:xfrm>
            <a:off x="3545862" y="2598730"/>
            <a:ext cx="208716" cy="84152"/>
          </a:xfrm>
          <a:custGeom>
            <a:avLst/>
            <a:gdLst>
              <a:gd name="connsiteX0" fmla="*/ 613 w 208716"/>
              <a:gd name="connsiteY0" fmla="*/ 8 h 84152"/>
              <a:gd name="connsiteX1" fmla="*/ 118088 w 208716"/>
              <a:gd name="connsiteY1" fmla="*/ 41283 h 84152"/>
              <a:gd name="connsiteX2" fmla="*/ 205401 w 208716"/>
              <a:gd name="connsiteY2" fmla="*/ 84145 h 84152"/>
              <a:gd name="connsiteX3" fmla="*/ 172063 w 208716"/>
              <a:gd name="connsiteY3" fmla="*/ 38108 h 84152"/>
              <a:gd name="connsiteX4" fmla="*/ 613 w 208716"/>
              <a:gd name="connsiteY4" fmla="*/ 8 h 8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716" h="84152">
                <a:moveTo>
                  <a:pt x="613" y="8"/>
                </a:moveTo>
                <a:cubicBezTo>
                  <a:pt x="-8383" y="537"/>
                  <a:pt x="83957" y="27260"/>
                  <a:pt x="118088" y="41283"/>
                </a:cubicBezTo>
                <a:cubicBezTo>
                  <a:pt x="152219" y="55306"/>
                  <a:pt x="196405" y="84674"/>
                  <a:pt x="205401" y="84145"/>
                </a:cubicBezTo>
                <a:cubicBezTo>
                  <a:pt x="214397" y="83616"/>
                  <a:pt x="205665" y="52660"/>
                  <a:pt x="172063" y="38108"/>
                </a:cubicBezTo>
                <a:cubicBezTo>
                  <a:pt x="138461" y="23556"/>
                  <a:pt x="9609" y="-521"/>
                  <a:pt x="61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029924D2-0052-43D5-99E9-8CC0AF109A5A}"/>
              </a:ext>
            </a:extLst>
          </p:cNvPr>
          <p:cNvSpPr/>
          <p:nvPr/>
        </p:nvSpPr>
        <p:spPr>
          <a:xfrm>
            <a:off x="3743308" y="2555875"/>
            <a:ext cx="76527" cy="122238"/>
          </a:xfrm>
          <a:custGeom>
            <a:avLst/>
            <a:gdLst>
              <a:gd name="connsiteX0" fmla="*/ 76217 w 76527"/>
              <a:gd name="connsiteY0" fmla="*/ 0 h 122238"/>
              <a:gd name="connsiteX1" fmla="*/ 63517 w 76527"/>
              <a:gd name="connsiteY1" fmla="*/ 66675 h 122238"/>
              <a:gd name="connsiteX2" fmla="*/ 17 w 76527"/>
              <a:gd name="connsiteY2" fmla="*/ 122238 h 122238"/>
              <a:gd name="connsiteX3" fmla="*/ 57167 w 76527"/>
              <a:gd name="connsiteY3" fmla="*/ 66675 h 122238"/>
              <a:gd name="connsiteX4" fmla="*/ 76217 w 76527"/>
              <a:gd name="connsiteY4" fmla="*/ 0 h 12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27" h="122238">
                <a:moveTo>
                  <a:pt x="76217" y="0"/>
                </a:moveTo>
                <a:cubicBezTo>
                  <a:pt x="77275" y="0"/>
                  <a:pt x="76217" y="46302"/>
                  <a:pt x="63517" y="66675"/>
                </a:cubicBezTo>
                <a:cubicBezTo>
                  <a:pt x="50817" y="87048"/>
                  <a:pt x="1075" y="122238"/>
                  <a:pt x="17" y="122238"/>
                </a:cubicBezTo>
                <a:cubicBezTo>
                  <a:pt x="-1041" y="122238"/>
                  <a:pt x="47113" y="81492"/>
                  <a:pt x="57167" y="66675"/>
                </a:cubicBezTo>
                <a:cubicBezTo>
                  <a:pt x="67221" y="51858"/>
                  <a:pt x="75159" y="0"/>
                  <a:pt x="762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17491DE1-FCCD-4F8D-9204-5D66D3BD6618}"/>
              </a:ext>
            </a:extLst>
          </p:cNvPr>
          <p:cNvSpPr/>
          <p:nvPr/>
        </p:nvSpPr>
        <p:spPr>
          <a:xfrm>
            <a:off x="3659217" y="2883550"/>
            <a:ext cx="199454" cy="530831"/>
          </a:xfrm>
          <a:custGeom>
            <a:avLst/>
            <a:gdLst>
              <a:gd name="connsiteX0" fmla="*/ 197350 w 199454"/>
              <a:gd name="connsiteY0" fmla="*/ 1467 h 530831"/>
              <a:gd name="connsiteX1" fmla="*/ 49183 w 199454"/>
              <a:gd name="connsiteY1" fmla="*/ 346483 h 530831"/>
              <a:gd name="connsiteX2" fmla="*/ 13200 w 199454"/>
              <a:gd name="connsiteY2" fmla="*/ 439617 h 530831"/>
              <a:gd name="connsiteX3" fmla="*/ 500 w 199454"/>
              <a:gd name="connsiteY3" fmla="*/ 530633 h 530831"/>
              <a:gd name="connsiteX4" fmla="*/ 28016 w 199454"/>
              <a:gd name="connsiteY4" fmla="*/ 414217 h 530831"/>
              <a:gd name="connsiteX5" fmla="*/ 129616 w 199454"/>
              <a:gd name="connsiteY5" fmla="*/ 230067 h 530831"/>
              <a:gd name="connsiteX6" fmla="*/ 197350 w 199454"/>
              <a:gd name="connsiteY6" fmla="*/ 1467 h 5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454" h="530831">
                <a:moveTo>
                  <a:pt x="197350" y="1467"/>
                </a:moveTo>
                <a:cubicBezTo>
                  <a:pt x="183944" y="20870"/>
                  <a:pt x="79875" y="273458"/>
                  <a:pt x="49183" y="346483"/>
                </a:cubicBezTo>
                <a:cubicBezTo>
                  <a:pt x="18491" y="419508"/>
                  <a:pt x="21314" y="408925"/>
                  <a:pt x="13200" y="439617"/>
                </a:cubicBezTo>
                <a:cubicBezTo>
                  <a:pt x="5086" y="470309"/>
                  <a:pt x="-1969" y="534866"/>
                  <a:pt x="500" y="530633"/>
                </a:cubicBezTo>
                <a:cubicBezTo>
                  <a:pt x="2969" y="526400"/>
                  <a:pt x="6497" y="464311"/>
                  <a:pt x="28016" y="414217"/>
                </a:cubicBezTo>
                <a:cubicBezTo>
                  <a:pt x="49535" y="364123"/>
                  <a:pt x="102452" y="299917"/>
                  <a:pt x="129616" y="230067"/>
                </a:cubicBezTo>
                <a:cubicBezTo>
                  <a:pt x="156780" y="160217"/>
                  <a:pt x="210756" y="-17936"/>
                  <a:pt x="197350" y="1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7673F2C2-F24D-43CA-A8BB-074141BE387E}"/>
              </a:ext>
            </a:extLst>
          </p:cNvPr>
          <p:cNvSpPr/>
          <p:nvPr/>
        </p:nvSpPr>
        <p:spPr>
          <a:xfrm>
            <a:off x="3807501" y="2884143"/>
            <a:ext cx="170108" cy="503797"/>
          </a:xfrm>
          <a:custGeom>
            <a:avLst/>
            <a:gdLst>
              <a:gd name="connsiteX0" fmla="*/ 157016 w 170108"/>
              <a:gd name="connsiteY0" fmla="*/ 874 h 503797"/>
              <a:gd name="connsiteX1" fmla="*/ 161249 w 170108"/>
              <a:gd name="connsiteY1" fmla="*/ 127874 h 503797"/>
              <a:gd name="connsiteX2" fmla="*/ 40599 w 170108"/>
              <a:gd name="connsiteY2" fmla="*/ 333190 h 503797"/>
              <a:gd name="connsiteX3" fmla="*/ 30016 w 170108"/>
              <a:gd name="connsiteY3" fmla="*/ 398807 h 503797"/>
              <a:gd name="connsiteX4" fmla="*/ 125266 w 170108"/>
              <a:gd name="connsiteY4" fmla="*/ 502524 h 503797"/>
              <a:gd name="connsiteX5" fmla="*/ 49066 w 170108"/>
              <a:gd name="connsiteY5" fmla="*/ 451724 h 503797"/>
              <a:gd name="connsiteX6" fmla="*/ 2499 w 170108"/>
              <a:gd name="connsiteY6" fmla="*/ 379757 h 503797"/>
              <a:gd name="connsiteX7" fmla="*/ 125266 w 170108"/>
              <a:gd name="connsiteY7" fmla="*/ 189257 h 503797"/>
              <a:gd name="connsiteX8" fmla="*/ 157016 w 170108"/>
              <a:gd name="connsiteY8" fmla="*/ 874 h 50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08" h="503797">
                <a:moveTo>
                  <a:pt x="157016" y="874"/>
                </a:moveTo>
                <a:cubicBezTo>
                  <a:pt x="163013" y="-9357"/>
                  <a:pt x="180652" y="72488"/>
                  <a:pt x="161249" y="127874"/>
                </a:cubicBezTo>
                <a:cubicBezTo>
                  <a:pt x="141846" y="183260"/>
                  <a:pt x="62471" y="288035"/>
                  <a:pt x="40599" y="333190"/>
                </a:cubicBezTo>
                <a:cubicBezTo>
                  <a:pt x="18727" y="378345"/>
                  <a:pt x="15905" y="370585"/>
                  <a:pt x="30016" y="398807"/>
                </a:cubicBezTo>
                <a:cubicBezTo>
                  <a:pt x="44127" y="427029"/>
                  <a:pt x="122091" y="493705"/>
                  <a:pt x="125266" y="502524"/>
                </a:cubicBezTo>
                <a:cubicBezTo>
                  <a:pt x="128441" y="511344"/>
                  <a:pt x="69527" y="472185"/>
                  <a:pt x="49066" y="451724"/>
                </a:cubicBezTo>
                <a:cubicBezTo>
                  <a:pt x="28605" y="431263"/>
                  <a:pt x="-10201" y="423501"/>
                  <a:pt x="2499" y="379757"/>
                </a:cubicBezTo>
                <a:cubicBezTo>
                  <a:pt x="15199" y="336013"/>
                  <a:pt x="100572" y="246760"/>
                  <a:pt x="125266" y="189257"/>
                </a:cubicBezTo>
                <a:cubicBezTo>
                  <a:pt x="149960" y="131754"/>
                  <a:pt x="151019" y="11105"/>
                  <a:pt x="157016" y="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E26B142-272B-4F55-88AB-34422116D30E}"/>
              </a:ext>
            </a:extLst>
          </p:cNvPr>
          <p:cNvSpPr/>
          <p:nvPr/>
        </p:nvSpPr>
        <p:spPr>
          <a:xfrm>
            <a:off x="3568064" y="3178955"/>
            <a:ext cx="151636" cy="287983"/>
          </a:xfrm>
          <a:custGeom>
            <a:avLst/>
            <a:gdLst>
              <a:gd name="connsiteX0" fmla="*/ 150919 w 151636"/>
              <a:gd name="connsiteY0" fmla="*/ 278 h 287983"/>
              <a:gd name="connsiteX1" fmla="*/ 51436 w 151636"/>
              <a:gd name="connsiteY1" fmla="*/ 184428 h 287983"/>
              <a:gd name="connsiteX2" fmla="*/ 6986 w 151636"/>
              <a:gd name="connsiteY2" fmla="*/ 258512 h 287983"/>
              <a:gd name="connsiteX3" fmla="*/ 4869 w 151636"/>
              <a:gd name="connsiteY3" fmla="*/ 286028 h 287983"/>
              <a:gd name="connsiteX4" fmla="*/ 53553 w 151636"/>
              <a:gd name="connsiteY4" fmla="*/ 209828 h 287983"/>
              <a:gd name="connsiteX5" fmla="*/ 93769 w 151636"/>
              <a:gd name="connsiteY5" fmla="*/ 144212 h 287983"/>
              <a:gd name="connsiteX6" fmla="*/ 150919 w 151636"/>
              <a:gd name="connsiteY6" fmla="*/ 278 h 28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636" h="287983">
                <a:moveTo>
                  <a:pt x="150919" y="278"/>
                </a:moveTo>
                <a:cubicBezTo>
                  <a:pt x="143863" y="6981"/>
                  <a:pt x="75425" y="141389"/>
                  <a:pt x="51436" y="184428"/>
                </a:cubicBezTo>
                <a:cubicBezTo>
                  <a:pt x="27447" y="227467"/>
                  <a:pt x="14747" y="241579"/>
                  <a:pt x="6986" y="258512"/>
                </a:cubicBezTo>
                <a:cubicBezTo>
                  <a:pt x="-775" y="275445"/>
                  <a:pt x="-2892" y="294142"/>
                  <a:pt x="4869" y="286028"/>
                </a:cubicBezTo>
                <a:cubicBezTo>
                  <a:pt x="12630" y="277914"/>
                  <a:pt x="38736" y="233464"/>
                  <a:pt x="53553" y="209828"/>
                </a:cubicBezTo>
                <a:cubicBezTo>
                  <a:pt x="68370" y="186192"/>
                  <a:pt x="76483" y="178784"/>
                  <a:pt x="93769" y="144212"/>
                </a:cubicBezTo>
                <a:cubicBezTo>
                  <a:pt x="111055" y="109640"/>
                  <a:pt x="157975" y="-6425"/>
                  <a:pt x="150919" y="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687E12A8-1860-42AE-8A8C-DFA53950FEDC}"/>
              </a:ext>
            </a:extLst>
          </p:cNvPr>
          <p:cNvSpPr/>
          <p:nvPr/>
        </p:nvSpPr>
        <p:spPr>
          <a:xfrm>
            <a:off x="3945935" y="3330344"/>
            <a:ext cx="323591" cy="103260"/>
          </a:xfrm>
          <a:custGeom>
            <a:avLst/>
            <a:gdLst>
              <a:gd name="connsiteX0" fmla="*/ 5882 w 323591"/>
              <a:gd name="connsiteY0" fmla="*/ 41506 h 103260"/>
              <a:gd name="connsiteX1" fmla="*/ 71498 w 323591"/>
              <a:gd name="connsiteY1" fmla="*/ 37273 h 103260"/>
              <a:gd name="connsiteX2" fmla="*/ 234482 w 323591"/>
              <a:gd name="connsiteY2" fmla="*/ 37273 h 103260"/>
              <a:gd name="connsiteX3" fmla="*/ 323382 w 323591"/>
              <a:gd name="connsiteY3" fmla="*/ 102889 h 103260"/>
              <a:gd name="connsiteX4" fmla="*/ 211198 w 323591"/>
              <a:gd name="connsiteY4" fmla="*/ 3406 h 103260"/>
              <a:gd name="connsiteX5" fmla="*/ 5882 w 323591"/>
              <a:gd name="connsiteY5" fmla="*/ 41506 h 10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591" h="103260">
                <a:moveTo>
                  <a:pt x="5882" y="41506"/>
                </a:moveTo>
                <a:cubicBezTo>
                  <a:pt x="-17401" y="47150"/>
                  <a:pt x="33398" y="37978"/>
                  <a:pt x="71498" y="37273"/>
                </a:cubicBezTo>
                <a:cubicBezTo>
                  <a:pt x="109598" y="36568"/>
                  <a:pt x="192501" y="26337"/>
                  <a:pt x="234482" y="37273"/>
                </a:cubicBezTo>
                <a:cubicBezTo>
                  <a:pt x="276463" y="48209"/>
                  <a:pt x="327263" y="108534"/>
                  <a:pt x="323382" y="102889"/>
                </a:cubicBezTo>
                <a:cubicBezTo>
                  <a:pt x="319501" y="97245"/>
                  <a:pt x="263056" y="19986"/>
                  <a:pt x="211198" y="3406"/>
                </a:cubicBezTo>
                <a:cubicBezTo>
                  <a:pt x="159340" y="-13174"/>
                  <a:pt x="29165" y="35862"/>
                  <a:pt x="5882" y="41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28853704-298B-47AF-B7FD-246C2345A4CB}"/>
              </a:ext>
            </a:extLst>
          </p:cNvPr>
          <p:cNvSpPr/>
          <p:nvPr/>
        </p:nvSpPr>
        <p:spPr>
          <a:xfrm>
            <a:off x="4120969" y="3134014"/>
            <a:ext cx="203381" cy="500607"/>
          </a:xfrm>
          <a:custGeom>
            <a:avLst/>
            <a:gdLst>
              <a:gd name="connsiteX0" fmla="*/ 181 w 203381"/>
              <a:gd name="connsiteY0" fmla="*/ 769 h 500607"/>
              <a:gd name="connsiteX1" fmla="*/ 112364 w 203381"/>
              <a:gd name="connsiteY1" fmla="*/ 161636 h 500607"/>
              <a:gd name="connsiteX2" fmla="*/ 199148 w 203381"/>
              <a:gd name="connsiteY2" fmla="*/ 339436 h 500607"/>
              <a:gd name="connsiteX3" fmla="*/ 184331 w 203381"/>
              <a:gd name="connsiteY3" fmla="*/ 424103 h 500607"/>
              <a:gd name="connsiteX4" fmla="*/ 135648 w 203381"/>
              <a:gd name="connsiteY4" fmla="*/ 498186 h 500607"/>
              <a:gd name="connsiteX5" fmla="*/ 177981 w 203381"/>
              <a:gd name="connsiteY5" fmla="*/ 330969 h 500607"/>
              <a:gd name="connsiteX6" fmla="*/ 139881 w 203381"/>
              <a:gd name="connsiteY6" fmla="*/ 229369 h 500607"/>
              <a:gd name="connsiteX7" fmla="*/ 181 w 203381"/>
              <a:gd name="connsiteY7" fmla="*/ 769 h 50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381" h="500607">
                <a:moveTo>
                  <a:pt x="181" y="769"/>
                </a:moveTo>
                <a:cubicBezTo>
                  <a:pt x="-4405" y="-10520"/>
                  <a:pt x="79203" y="105192"/>
                  <a:pt x="112364" y="161636"/>
                </a:cubicBezTo>
                <a:cubicBezTo>
                  <a:pt x="145525" y="218081"/>
                  <a:pt x="187154" y="295692"/>
                  <a:pt x="199148" y="339436"/>
                </a:cubicBezTo>
                <a:cubicBezTo>
                  <a:pt x="211142" y="383180"/>
                  <a:pt x="194914" y="397645"/>
                  <a:pt x="184331" y="424103"/>
                </a:cubicBezTo>
                <a:cubicBezTo>
                  <a:pt x="173748" y="450561"/>
                  <a:pt x="136706" y="513708"/>
                  <a:pt x="135648" y="498186"/>
                </a:cubicBezTo>
                <a:cubicBezTo>
                  <a:pt x="134590" y="482664"/>
                  <a:pt x="177276" y="375772"/>
                  <a:pt x="177981" y="330969"/>
                </a:cubicBezTo>
                <a:cubicBezTo>
                  <a:pt x="178686" y="286166"/>
                  <a:pt x="168103" y="282638"/>
                  <a:pt x="139881" y="229369"/>
                </a:cubicBezTo>
                <a:cubicBezTo>
                  <a:pt x="111659" y="176100"/>
                  <a:pt x="4767" y="12058"/>
                  <a:pt x="181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00119301-C0F6-40E7-A5F7-A38A72658D06}"/>
              </a:ext>
            </a:extLst>
          </p:cNvPr>
          <p:cNvSpPr/>
          <p:nvPr/>
        </p:nvSpPr>
        <p:spPr>
          <a:xfrm>
            <a:off x="3704148" y="3422414"/>
            <a:ext cx="378916" cy="104332"/>
          </a:xfrm>
          <a:custGeom>
            <a:avLst/>
            <a:gdLst>
              <a:gd name="connsiteX0" fmla="*/ 19 w 378916"/>
              <a:gd name="connsiteY0" fmla="*/ 236 h 104332"/>
              <a:gd name="connsiteX1" fmla="*/ 103735 w 378916"/>
              <a:gd name="connsiteY1" fmla="*/ 91253 h 104332"/>
              <a:gd name="connsiteX2" fmla="*/ 179935 w 378916"/>
              <a:gd name="connsiteY2" fmla="*/ 67969 h 104332"/>
              <a:gd name="connsiteX3" fmla="*/ 378902 w 378916"/>
              <a:gd name="connsiteY3" fmla="*/ 103953 h 104332"/>
              <a:gd name="connsiteX4" fmla="*/ 169352 w 378916"/>
              <a:gd name="connsiteY4" fmla="*/ 40453 h 104332"/>
              <a:gd name="connsiteX5" fmla="*/ 112202 w 378916"/>
              <a:gd name="connsiteY5" fmla="*/ 63736 h 104332"/>
              <a:gd name="connsiteX6" fmla="*/ 19 w 378916"/>
              <a:gd name="connsiteY6" fmla="*/ 236 h 10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8916" h="104332">
                <a:moveTo>
                  <a:pt x="19" y="236"/>
                </a:moveTo>
                <a:cubicBezTo>
                  <a:pt x="-1392" y="4822"/>
                  <a:pt x="73749" y="79964"/>
                  <a:pt x="103735" y="91253"/>
                </a:cubicBezTo>
                <a:cubicBezTo>
                  <a:pt x="133721" y="102542"/>
                  <a:pt x="134074" y="65852"/>
                  <a:pt x="179935" y="67969"/>
                </a:cubicBezTo>
                <a:cubicBezTo>
                  <a:pt x="225796" y="70086"/>
                  <a:pt x="380666" y="108539"/>
                  <a:pt x="378902" y="103953"/>
                </a:cubicBezTo>
                <a:cubicBezTo>
                  <a:pt x="377138" y="99367"/>
                  <a:pt x="213802" y="47156"/>
                  <a:pt x="169352" y="40453"/>
                </a:cubicBezTo>
                <a:cubicBezTo>
                  <a:pt x="124902" y="33750"/>
                  <a:pt x="137955" y="68322"/>
                  <a:pt x="112202" y="63736"/>
                </a:cubicBezTo>
                <a:cubicBezTo>
                  <a:pt x="86449" y="59150"/>
                  <a:pt x="1430" y="-4350"/>
                  <a:pt x="19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072E8D31-EB4B-460E-A38D-67A5B290708B}"/>
              </a:ext>
            </a:extLst>
          </p:cNvPr>
          <p:cNvSpPr/>
          <p:nvPr/>
        </p:nvSpPr>
        <p:spPr>
          <a:xfrm>
            <a:off x="3596067" y="3532459"/>
            <a:ext cx="603554" cy="61955"/>
          </a:xfrm>
          <a:custGeom>
            <a:avLst/>
            <a:gdLst>
              <a:gd name="connsiteX0" fmla="*/ 150 w 603554"/>
              <a:gd name="connsiteY0" fmla="*/ 17191 h 61955"/>
              <a:gd name="connsiteX1" fmla="*/ 127150 w 603554"/>
              <a:gd name="connsiteY1" fmla="*/ 29891 h 61955"/>
              <a:gd name="connsiteX2" fmla="*/ 182183 w 603554"/>
              <a:gd name="connsiteY2" fmla="*/ 61641 h 61955"/>
              <a:gd name="connsiteX3" fmla="*/ 268966 w 603554"/>
              <a:gd name="connsiteY3" fmla="*/ 44708 h 61955"/>
              <a:gd name="connsiteX4" fmla="*/ 349400 w 603554"/>
              <a:gd name="connsiteY4" fmla="*/ 21424 h 61955"/>
              <a:gd name="connsiteX5" fmla="*/ 451000 w 603554"/>
              <a:gd name="connsiteY5" fmla="*/ 12958 h 61955"/>
              <a:gd name="connsiteX6" fmla="*/ 603400 w 603554"/>
              <a:gd name="connsiteY6" fmla="*/ 36241 h 61955"/>
              <a:gd name="connsiteX7" fmla="*/ 421366 w 603554"/>
              <a:gd name="connsiteY7" fmla="*/ 258 h 61955"/>
              <a:gd name="connsiteX8" fmla="*/ 300716 w 603554"/>
              <a:gd name="connsiteY8" fmla="*/ 21424 h 61955"/>
              <a:gd name="connsiteX9" fmla="*/ 184300 w 603554"/>
              <a:gd name="connsiteY9" fmla="*/ 46824 h 61955"/>
              <a:gd name="connsiteX10" fmla="*/ 154666 w 603554"/>
              <a:gd name="connsiteY10" fmla="*/ 32008 h 61955"/>
              <a:gd name="connsiteX11" fmla="*/ 150 w 603554"/>
              <a:gd name="connsiteY11" fmla="*/ 17191 h 6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3554" h="61955">
                <a:moveTo>
                  <a:pt x="150" y="17191"/>
                </a:moveTo>
                <a:cubicBezTo>
                  <a:pt x="-4436" y="16838"/>
                  <a:pt x="96811" y="22483"/>
                  <a:pt x="127150" y="29891"/>
                </a:cubicBezTo>
                <a:cubicBezTo>
                  <a:pt x="157489" y="37299"/>
                  <a:pt x="158547" y="59171"/>
                  <a:pt x="182183" y="61641"/>
                </a:cubicBezTo>
                <a:cubicBezTo>
                  <a:pt x="205819" y="64111"/>
                  <a:pt x="241097" y="51411"/>
                  <a:pt x="268966" y="44708"/>
                </a:cubicBezTo>
                <a:cubicBezTo>
                  <a:pt x="296836" y="38005"/>
                  <a:pt x="319061" y="26716"/>
                  <a:pt x="349400" y="21424"/>
                </a:cubicBezTo>
                <a:cubicBezTo>
                  <a:pt x="379739" y="16132"/>
                  <a:pt x="408667" y="10489"/>
                  <a:pt x="451000" y="12958"/>
                </a:cubicBezTo>
                <a:cubicBezTo>
                  <a:pt x="493333" y="15427"/>
                  <a:pt x="608339" y="38358"/>
                  <a:pt x="603400" y="36241"/>
                </a:cubicBezTo>
                <a:cubicBezTo>
                  <a:pt x="598461" y="34124"/>
                  <a:pt x="471813" y="2727"/>
                  <a:pt x="421366" y="258"/>
                </a:cubicBezTo>
                <a:cubicBezTo>
                  <a:pt x="370919" y="-2212"/>
                  <a:pt x="340227" y="13663"/>
                  <a:pt x="300716" y="21424"/>
                </a:cubicBezTo>
                <a:cubicBezTo>
                  <a:pt x="261205" y="29185"/>
                  <a:pt x="208642" y="45060"/>
                  <a:pt x="184300" y="46824"/>
                </a:cubicBezTo>
                <a:cubicBezTo>
                  <a:pt x="159958" y="48588"/>
                  <a:pt x="180772" y="41180"/>
                  <a:pt x="154666" y="32008"/>
                </a:cubicBezTo>
                <a:cubicBezTo>
                  <a:pt x="128560" y="22836"/>
                  <a:pt x="4736" y="17544"/>
                  <a:pt x="150" y="17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F0C8FAD7-B5E1-48EA-8763-09F0E23D7353}"/>
              </a:ext>
            </a:extLst>
          </p:cNvPr>
          <p:cNvSpPr/>
          <p:nvPr/>
        </p:nvSpPr>
        <p:spPr>
          <a:xfrm>
            <a:off x="3895630" y="3657653"/>
            <a:ext cx="144446" cy="184141"/>
          </a:xfrm>
          <a:custGeom>
            <a:avLst/>
            <a:gdLst>
              <a:gd name="connsiteX0" fmla="*/ 42958 w 144446"/>
              <a:gd name="connsiteY0" fmla="*/ 1535 h 184141"/>
              <a:gd name="connsiteX1" fmla="*/ 108045 w 144446"/>
              <a:gd name="connsiteY1" fmla="*/ 101547 h 184141"/>
              <a:gd name="connsiteX2" fmla="*/ 104870 w 144446"/>
              <a:gd name="connsiteY2" fmla="*/ 136472 h 184141"/>
              <a:gd name="connsiteX3" fmla="*/ 95 w 144446"/>
              <a:gd name="connsiteY3" fmla="*/ 184097 h 184141"/>
              <a:gd name="connsiteX4" fmla="*/ 125508 w 144446"/>
              <a:gd name="connsiteY4" fmla="*/ 144410 h 184141"/>
              <a:gd name="connsiteX5" fmla="*/ 139795 w 144446"/>
              <a:gd name="connsiteY5" fmla="*/ 109485 h 184141"/>
              <a:gd name="connsiteX6" fmla="*/ 84233 w 144446"/>
              <a:gd name="connsiteY6" fmla="*/ 44397 h 184141"/>
              <a:gd name="connsiteX7" fmla="*/ 42958 w 144446"/>
              <a:gd name="connsiteY7" fmla="*/ 1535 h 18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446" h="184141">
                <a:moveTo>
                  <a:pt x="42958" y="1535"/>
                </a:moveTo>
                <a:cubicBezTo>
                  <a:pt x="46927" y="11060"/>
                  <a:pt x="97726" y="79058"/>
                  <a:pt x="108045" y="101547"/>
                </a:cubicBezTo>
                <a:cubicBezTo>
                  <a:pt x="118364" y="124036"/>
                  <a:pt x="122862" y="122714"/>
                  <a:pt x="104870" y="136472"/>
                </a:cubicBezTo>
                <a:cubicBezTo>
                  <a:pt x="86878" y="150230"/>
                  <a:pt x="-3345" y="182774"/>
                  <a:pt x="95" y="184097"/>
                </a:cubicBezTo>
                <a:cubicBezTo>
                  <a:pt x="3535" y="185420"/>
                  <a:pt x="102225" y="156845"/>
                  <a:pt x="125508" y="144410"/>
                </a:cubicBezTo>
                <a:cubicBezTo>
                  <a:pt x="148791" y="131975"/>
                  <a:pt x="146674" y="126154"/>
                  <a:pt x="139795" y="109485"/>
                </a:cubicBezTo>
                <a:cubicBezTo>
                  <a:pt x="132916" y="92816"/>
                  <a:pt x="97462" y="59478"/>
                  <a:pt x="84233" y="44397"/>
                </a:cubicBezTo>
                <a:cubicBezTo>
                  <a:pt x="71004" y="29316"/>
                  <a:pt x="38989" y="-7990"/>
                  <a:pt x="42958" y="1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2F5F6570-72F2-4B76-8E01-D90CC7E921CF}"/>
              </a:ext>
            </a:extLst>
          </p:cNvPr>
          <p:cNvSpPr/>
          <p:nvPr/>
        </p:nvSpPr>
        <p:spPr>
          <a:xfrm>
            <a:off x="3815879" y="3697253"/>
            <a:ext cx="62601" cy="101722"/>
          </a:xfrm>
          <a:custGeom>
            <a:avLst/>
            <a:gdLst>
              <a:gd name="connsiteX0" fmla="*/ 62384 w 62601"/>
              <a:gd name="connsiteY0" fmla="*/ 35 h 101722"/>
              <a:gd name="connsiteX1" fmla="*/ 24284 w 62601"/>
              <a:gd name="connsiteY1" fmla="*/ 73060 h 101722"/>
              <a:gd name="connsiteX2" fmla="*/ 43334 w 62601"/>
              <a:gd name="connsiteY2" fmla="*/ 101635 h 101722"/>
              <a:gd name="connsiteX3" fmla="*/ 8409 w 62601"/>
              <a:gd name="connsiteY3" fmla="*/ 82585 h 101722"/>
              <a:gd name="connsiteX4" fmla="*/ 3646 w 62601"/>
              <a:gd name="connsiteY4" fmla="*/ 63535 h 101722"/>
              <a:gd name="connsiteX5" fmla="*/ 62384 w 62601"/>
              <a:gd name="connsiteY5" fmla="*/ 35 h 10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01" h="101722">
                <a:moveTo>
                  <a:pt x="62384" y="35"/>
                </a:moveTo>
                <a:cubicBezTo>
                  <a:pt x="65824" y="1623"/>
                  <a:pt x="27459" y="56127"/>
                  <a:pt x="24284" y="73060"/>
                </a:cubicBezTo>
                <a:cubicBezTo>
                  <a:pt x="21109" y="89993"/>
                  <a:pt x="45980" y="100048"/>
                  <a:pt x="43334" y="101635"/>
                </a:cubicBezTo>
                <a:cubicBezTo>
                  <a:pt x="40688" y="103223"/>
                  <a:pt x="8409" y="82585"/>
                  <a:pt x="8409" y="82585"/>
                </a:cubicBezTo>
                <a:cubicBezTo>
                  <a:pt x="1794" y="76235"/>
                  <a:pt x="-4027" y="75970"/>
                  <a:pt x="3646" y="63535"/>
                </a:cubicBezTo>
                <a:cubicBezTo>
                  <a:pt x="11319" y="51100"/>
                  <a:pt x="58944" y="-1553"/>
                  <a:pt x="62384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E35B5A6D-5C90-4C6E-B10C-C0CBA672DB69}"/>
              </a:ext>
            </a:extLst>
          </p:cNvPr>
          <p:cNvSpPr/>
          <p:nvPr/>
        </p:nvSpPr>
        <p:spPr>
          <a:xfrm>
            <a:off x="3518648" y="3884436"/>
            <a:ext cx="394941" cy="178194"/>
          </a:xfrm>
          <a:custGeom>
            <a:avLst/>
            <a:gdLst>
              <a:gd name="connsiteX0" fmla="*/ 840 w 394941"/>
              <a:gd name="connsiteY0" fmla="*/ 177977 h 178194"/>
              <a:gd name="connsiteX1" fmla="*/ 169115 w 394941"/>
              <a:gd name="connsiteY1" fmla="*/ 44627 h 178194"/>
              <a:gd name="connsiteX2" fmla="*/ 304052 w 394941"/>
              <a:gd name="connsiteY2" fmla="*/ 25577 h 178194"/>
              <a:gd name="connsiteX3" fmla="*/ 394540 w 394941"/>
              <a:gd name="connsiteY3" fmla="*/ 39864 h 178194"/>
              <a:gd name="connsiteX4" fmla="*/ 269127 w 394941"/>
              <a:gd name="connsiteY4" fmla="*/ 6527 h 178194"/>
              <a:gd name="connsiteX5" fmla="*/ 218327 w 394941"/>
              <a:gd name="connsiteY5" fmla="*/ 6527 h 178194"/>
              <a:gd name="connsiteX6" fmla="*/ 108790 w 394941"/>
              <a:gd name="connsiteY6" fmla="*/ 74789 h 178194"/>
              <a:gd name="connsiteX7" fmla="*/ 840 w 394941"/>
              <a:gd name="connsiteY7" fmla="*/ 177977 h 17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941" h="178194">
                <a:moveTo>
                  <a:pt x="840" y="177977"/>
                </a:moveTo>
                <a:cubicBezTo>
                  <a:pt x="10894" y="172950"/>
                  <a:pt x="118580" y="70027"/>
                  <a:pt x="169115" y="44627"/>
                </a:cubicBezTo>
                <a:cubicBezTo>
                  <a:pt x="219650" y="19227"/>
                  <a:pt x="266481" y="26371"/>
                  <a:pt x="304052" y="25577"/>
                </a:cubicBezTo>
                <a:cubicBezTo>
                  <a:pt x="341623" y="24783"/>
                  <a:pt x="400361" y="43039"/>
                  <a:pt x="394540" y="39864"/>
                </a:cubicBezTo>
                <a:cubicBezTo>
                  <a:pt x="388719" y="36689"/>
                  <a:pt x="298496" y="12083"/>
                  <a:pt x="269127" y="6527"/>
                </a:cubicBezTo>
                <a:cubicBezTo>
                  <a:pt x="239758" y="971"/>
                  <a:pt x="245050" y="-4850"/>
                  <a:pt x="218327" y="6527"/>
                </a:cubicBezTo>
                <a:cubicBezTo>
                  <a:pt x="191604" y="17904"/>
                  <a:pt x="143979" y="50183"/>
                  <a:pt x="108790" y="74789"/>
                </a:cubicBezTo>
                <a:cubicBezTo>
                  <a:pt x="73601" y="99395"/>
                  <a:pt x="-9214" y="183004"/>
                  <a:pt x="840" y="177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5F6FCD65-D1C1-40FF-817E-0914BBCE6426}"/>
              </a:ext>
            </a:extLst>
          </p:cNvPr>
          <p:cNvSpPr/>
          <p:nvPr/>
        </p:nvSpPr>
        <p:spPr>
          <a:xfrm>
            <a:off x="3855473" y="3905112"/>
            <a:ext cx="605412" cy="155940"/>
          </a:xfrm>
          <a:custGeom>
            <a:avLst/>
            <a:gdLst>
              <a:gd name="connsiteX0" fmla="*/ 565 w 605412"/>
              <a:gd name="connsiteY0" fmla="*/ 31888 h 155940"/>
              <a:gd name="connsiteX1" fmla="*/ 243452 w 605412"/>
              <a:gd name="connsiteY1" fmla="*/ 138 h 155940"/>
              <a:gd name="connsiteX2" fmla="*/ 356165 w 605412"/>
              <a:gd name="connsiteY2" fmla="*/ 46176 h 155940"/>
              <a:gd name="connsiteX3" fmla="*/ 519677 w 605412"/>
              <a:gd name="connsiteY3" fmla="*/ 119201 h 155940"/>
              <a:gd name="connsiteX4" fmla="*/ 605402 w 605412"/>
              <a:gd name="connsiteY4" fmla="*/ 155713 h 155940"/>
              <a:gd name="connsiteX5" fmla="*/ 514915 w 605412"/>
              <a:gd name="connsiteY5" fmla="*/ 103326 h 155940"/>
              <a:gd name="connsiteX6" fmla="*/ 416490 w 605412"/>
              <a:gd name="connsiteY6" fmla="*/ 54113 h 155940"/>
              <a:gd name="connsiteX7" fmla="*/ 318065 w 605412"/>
              <a:gd name="connsiteY7" fmla="*/ 30301 h 155940"/>
              <a:gd name="connsiteX8" fmla="*/ 565 w 605412"/>
              <a:gd name="connsiteY8" fmla="*/ 31888 h 15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12" h="155940">
                <a:moveTo>
                  <a:pt x="565" y="31888"/>
                </a:moveTo>
                <a:cubicBezTo>
                  <a:pt x="-11870" y="26861"/>
                  <a:pt x="184185" y="-2243"/>
                  <a:pt x="243452" y="138"/>
                </a:cubicBezTo>
                <a:cubicBezTo>
                  <a:pt x="302719" y="2519"/>
                  <a:pt x="310128" y="26332"/>
                  <a:pt x="356165" y="46176"/>
                </a:cubicBezTo>
                <a:cubicBezTo>
                  <a:pt x="402202" y="66020"/>
                  <a:pt x="519677" y="119201"/>
                  <a:pt x="519677" y="119201"/>
                </a:cubicBezTo>
                <a:cubicBezTo>
                  <a:pt x="561217" y="137457"/>
                  <a:pt x="606196" y="158359"/>
                  <a:pt x="605402" y="155713"/>
                </a:cubicBezTo>
                <a:cubicBezTo>
                  <a:pt x="604608" y="153067"/>
                  <a:pt x="546400" y="120259"/>
                  <a:pt x="514915" y="103326"/>
                </a:cubicBezTo>
                <a:cubicBezTo>
                  <a:pt x="483430" y="86393"/>
                  <a:pt x="449298" y="66284"/>
                  <a:pt x="416490" y="54113"/>
                </a:cubicBezTo>
                <a:cubicBezTo>
                  <a:pt x="383682" y="41942"/>
                  <a:pt x="383152" y="35857"/>
                  <a:pt x="318065" y="30301"/>
                </a:cubicBezTo>
                <a:cubicBezTo>
                  <a:pt x="252978" y="24745"/>
                  <a:pt x="13000" y="36915"/>
                  <a:pt x="565" y="31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5F84270D-CB04-42F6-9CAD-C3D2FF19FC93}"/>
              </a:ext>
            </a:extLst>
          </p:cNvPr>
          <p:cNvSpPr/>
          <p:nvPr/>
        </p:nvSpPr>
        <p:spPr>
          <a:xfrm>
            <a:off x="3570235" y="4026535"/>
            <a:ext cx="1025425" cy="72954"/>
          </a:xfrm>
          <a:custGeom>
            <a:avLst/>
            <a:gdLst>
              <a:gd name="connsiteX0" fmla="*/ 53 w 1025425"/>
              <a:gd name="connsiteY0" fmla="*/ 59690 h 72954"/>
              <a:gd name="connsiteX1" fmla="*/ 254053 w 1025425"/>
              <a:gd name="connsiteY1" fmla="*/ 34290 h 72954"/>
              <a:gd name="connsiteX2" fmla="*/ 412803 w 1025425"/>
              <a:gd name="connsiteY2" fmla="*/ 26353 h 72954"/>
              <a:gd name="connsiteX3" fmla="*/ 689028 w 1025425"/>
              <a:gd name="connsiteY3" fmla="*/ 43815 h 72954"/>
              <a:gd name="connsiteX4" fmla="*/ 806503 w 1025425"/>
              <a:gd name="connsiteY4" fmla="*/ 58103 h 72954"/>
              <a:gd name="connsiteX5" fmla="*/ 946203 w 1025425"/>
              <a:gd name="connsiteY5" fmla="*/ 53340 h 72954"/>
              <a:gd name="connsiteX6" fmla="*/ 1014465 w 1025425"/>
              <a:gd name="connsiteY6" fmla="*/ 72390 h 72954"/>
              <a:gd name="connsiteX7" fmla="*/ 716015 w 1025425"/>
              <a:gd name="connsiteY7" fmla="*/ 27940 h 72954"/>
              <a:gd name="connsiteX8" fmla="*/ 457253 w 1025425"/>
              <a:gd name="connsiteY8" fmla="*/ 18415 h 72954"/>
              <a:gd name="connsiteX9" fmla="*/ 276278 w 1025425"/>
              <a:gd name="connsiteY9" fmla="*/ 953 h 72954"/>
              <a:gd name="connsiteX10" fmla="*/ 53 w 1025425"/>
              <a:gd name="connsiteY10" fmla="*/ 59690 h 7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5425" h="72954">
                <a:moveTo>
                  <a:pt x="53" y="59690"/>
                </a:moveTo>
                <a:cubicBezTo>
                  <a:pt x="-3651" y="65246"/>
                  <a:pt x="185261" y="39846"/>
                  <a:pt x="254053" y="34290"/>
                </a:cubicBezTo>
                <a:cubicBezTo>
                  <a:pt x="322845" y="28734"/>
                  <a:pt x="340307" y="24766"/>
                  <a:pt x="412803" y="26353"/>
                </a:cubicBezTo>
                <a:cubicBezTo>
                  <a:pt x="485299" y="27940"/>
                  <a:pt x="623411" y="38523"/>
                  <a:pt x="689028" y="43815"/>
                </a:cubicBezTo>
                <a:cubicBezTo>
                  <a:pt x="754645" y="49107"/>
                  <a:pt x="763641" y="56516"/>
                  <a:pt x="806503" y="58103"/>
                </a:cubicBezTo>
                <a:cubicBezTo>
                  <a:pt x="849365" y="59690"/>
                  <a:pt x="911543" y="50959"/>
                  <a:pt x="946203" y="53340"/>
                </a:cubicBezTo>
                <a:cubicBezTo>
                  <a:pt x="980863" y="55721"/>
                  <a:pt x="1052830" y="76623"/>
                  <a:pt x="1014465" y="72390"/>
                </a:cubicBezTo>
                <a:cubicBezTo>
                  <a:pt x="976100" y="68157"/>
                  <a:pt x="808884" y="36936"/>
                  <a:pt x="716015" y="27940"/>
                </a:cubicBezTo>
                <a:cubicBezTo>
                  <a:pt x="623146" y="18944"/>
                  <a:pt x="530543" y="22913"/>
                  <a:pt x="457253" y="18415"/>
                </a:cubicBezTo>
                <a:cubicBezTo>
                  <a:pt x="383964" y="13917"/>
                  <a:pt x="356447" y="-4339"/>
                  <a:pt x="276278" y="953"/>
                </a:cubicBezTo>
                <a:cubicBezTo>
                  <a:pt x="196109" y="6245"/>
                  <a:pt x="3757" y="54134"/>
                  <a:pt x="53" y="5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199F60F-14CD-4D5E-946A-BE58602307CD}"/>
              </a:ext>
            </a:extLst>
          </p:cNvPr>
          <p:cNvSpPr/>
          <p:nvPr/>
        </p:nvSpPr>
        <p:spPr>
          <a:xfrm>
            <a:off x="3612257" y="4085970"/>
            <a:ext cx="826977" cy="48821"/>
          </a:xfrm>
          <a:custGeom>
            <a:avLst/>
            <a:gdLst>
              <a:gd name="connsiteX0" fmla="*/ 19943 w 826977"/>
              <a:gd name="connsiteY0" fmla="*/ 43118 h 48821"/>
              <a:gd name="connsiteX1" fmla="*/ 104081 w 826977"/>
              <a:gd name="connsiteY1" fmla="*/ 27243 h 48821"/>
              <a:gd name="connsiteX2" fmla="*/ 393006 w 826977"/>
              <a:gd name="connsiteY2" fmla="*/ 255 h 48821"/>
              <a:gd name="connsiteX3" fmla="*/ 815281 w 826977"/>
              <a:gd name="connsiteY3" fmla="*/ 44705 h 48821"/>
              <a:gd name="connsiteX4" fmla="*/ 686693 w 826977"/>
              <a:gd name="connsiteY4" fmla="*/ 44705 h 48821"/>
              <a:gd name="connsiteX5" fmla="*/ 450156 w 826977"/>
              <a:gd name="connsiteY5" fmla="*/ 25655 h 48821"/>
              <a:gd name="connsiteX6" fmla="*/ 19943 w 826977"/>
              <a:gd name="connsiteY6" fmla="*/ 43118 h 4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977" h="48821">
                <a:moveTo>
                  <a:pt x="19943" y="43118"/>
                </a:moveTo>
                <a:cubicBezTo>
                  <a:pt x="-37736" y="43383"/>
                  <a:pt x="41904" y="34387"/>
                  <a:pt x="104081" y="27243"/>
                </a:cubicBezTo>
                <a:cubicBezTo>
                  <a:pt x="166258" y="20099"/>
                  <a:pt x="274473" y="-2655"/>
                  <a:pt x="393006" y="255"/>
                </a:cubicBezTo>
                <a:cubicBezTo>
                  <a:pt x="511539" y="3165"/>
                  <a:pt x="766333" y="37297"/>
                  <a:pt x="815281" y="44705"/>
                </a:cubicBezTo>
                <a:cubicBezTo>
                  <a:pt x="864229" y="52113"/>
                  <a:pt x="747547" y="47880"/>
                  <a:pt x="686693" y="44705"/>
                </a:cubicBezTo>
                <a:cubicBezTo>
                  <a:pt x="625839" y="41530"/>
                  <a:pt x="559958" y="28830"/>
                  <a:pt x="450156" y="25655"/>
                </a:cubicBezTo>
                <a:cubicBezTo>
                  <a:pt x="340354" y="22480"/>
                  <a:pt x="77622" y="42853"/>
                  <a:pt x="19943" y="43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D17FFF70-77F8-4087-B67A-35B8EF6DC026}"/>
              </a:ext>
            </a:extLst>
          </p:cNvPr>
          <p:cNvSpPr/>
          <p:nvPr/>
        </p:nvSpPr>
        <p:spPr>
          <a:xfrm>
            <a:off x="3608284" y="4184650"/>
            <a:ext cx="660856" cy="84882"/>
          </a:xfrm>
          <a:custGeom>
            <a:avLst/>
            <a:gdLst>
              <a:gd name="connsiteX0" fmla="*/ 104 w 660856"/>
              <a:gd name="connsiteY0" fmla="*/ 0 h 84882"/>
              <a:gd name="connsiteX1" fmla="*/ 76304 w 660856"/>
              <a:gd name="connsiteY1" fmla="*/ 38100 h 84882"/>
              <a:gd name="connsiteX2" fmla="*/ 184254 w 660856"/>
              <a:gd name="connsiteY2" fmla="*/ 76200 h 84882"/>
              <a:gd name="connsiteX3" fmla="*/ 223941 w 660856"/>
              <a:gd name="connsiteY3" fmla="*/ 74613 h 84882"/>
              <a:gd name="connsiteX4" fmla="*/ 438254 w 660856"/>
              <a:gd name="connsiteY4" fmla="*/ 80963 h 84882"/>
              <a:gd name="connsiteX5" fmla="*/ 660504 w 660856"/>
              <a:gd name="connsiteY5" fmla="*/ 6350 h 84882"/>
              <a:gd name="connsiteX6" fmla="*/ 485879 w 660856"/>
              <a:gd name="connsiteY6" fmla="*/ 49213 h 84882"/>
              <a:gd name="connsiteX7" fmla="*/ 335066 w 660856"/>
              <a:gd name="connsiteY7" fmla="*/ 57150 h 84882"/>
              <a:gd name="connsiteX8" fmla="*/ 92179 w 660856"/>
              <a:gd name="connsiteY8" fmla="*/ 38100 h 84882"/>
              <a:gd name="connsiteX9" fmla="*/ 104 w 660856"/>
              <a:gd name="connsiteY9" fmla="*/ 0 h 84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0856" h="84882">
                <a:moveTo>
                  <a:pt x="104" y="0"/>
                </a:moveTo>
                <a:cubicBezTo>
                  <a:pt x="-2542" y="0"/>
                  <a:pt x="45612" y="25400"/>
                  <a:pt x="76304" y="38100"/>
                </a:cubicBezTo>
                <a:cubicBezTo>
                  <a:pt x="106996" y="50800"/>
                  <a:pt x="159648" y="70115"/>
                  <a:pt x="184254" y="76200"/>
                </a:cubicBezTo>
                <a:cubicBezTo>
                  <a:pt x="208860" y="82285"/>
                  <a:pt x="181608" y="73819"/>
                  <a:pt x="223941" y="74613"/>
                </a:cubicBezTo>
                <a:cubicBezTo>
                  <a:pt x="266274" y="75407"/>
                  <a:pt x="365494" y="92340"/>
                  <a:pt x="438254" y="80963"/>
                </a:cubicBezTo>
                <a:cubicBezTo>
                  <a:pt x="511014" y="69586"/>
                  <a:pt x="652567" y="11642"/>
                  <a:pt x="660504" y="6350"/>
                </a:cubicBezTo>
                <a:cubicBezTo>
                  <a:pt x="668441" y="1058"/>
                  <a:pt x="540119" y="40746"/>
                  <a:pt x="485879" y="49213"/>
                </a:cubicBezTo>
                <a:cubicBezTo>
                  <a:pt x="431639" y="57680"/>
                  <a:pt x="400683" y="59002"/>
                  <a:pt x="335066" y="57150"/>
                </a:cubicBezTo>
                <a:cubicBezTo>
                  <a:pt x="269449" y="55298"/>
                  <a:pt x="148006" y="46038"/>
                  <a:pt x="92179" y="38100"/>
                </a:cubicBezTo>
                <a:cubicBezTo>
                  <a:pt x="36352" y="30163"/>
                  <a:pt x="2750" y="0"/>
                  <a:pt x="1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FCD30FB8-7409-4485-836D-7F89CFF18288}"/>
              </a:ext>
            </a:extLst>
          </p:cNvPr>
          <p:cNvSpPr/>
          <p:nvPr/>
        </p:nvSpPr>
        <p:spPr>
          <a:xfrm>
            <a:off x="3886052" y="4133262"/>
            <a:ext cx="761978" cy="172330"/>
          </a:xfrm>
          <a:custGeom>
            <a:avLst/>
            <a:gdLst>
              <a:gd name="connsiteX0" fmla="*/ 760561 w 761978"/>
              <a:gd name="connsiteY0" fmla="*/ 3763 h 172330"/>
              <a:gd name="connsiteX1" fmla="*/ 566886 w 761978"/>
              <a:gd name="connsiteY1" fmla="*/ 13288 h 172330"/>
              <a:gd name="connsiteX2" fmla="*/ 468461 w 761978"/>
              <a:gd name="connsiteY2" fmla="*/ 79963 h 172330"/>
              <a:gd name="connsiteX3" fmla="*/ 309711 w 761978"/>
              <a:gd name="connsiteY3" fmla="*/ 157751 h 172330"/>
              <a:gd name="connsiteX4" fmla="*/ 148 w 761978"/>
              <a:gd name="connsiteY4" fmla="*/ 172038 h 172330"/>
              <a:gd name="connsiteX5" fmla="*/ 270023 w 761978"/>
              <a:gd name="connsiteY5" fmla="*/ 152988 h 172330"/>
              <a:gd name="connsiteX6" fmla="*/ 365273 w 761978"/>
              <a:gd name="connsiteY6" fmla="*/ 108538 h 172330"/>
              <a:gd name="connsiteX7" fmla="*/ 457348 w 761978"/>
              <a:gd name="connsiteY7" fmla="*/ 59326 h 172330"/>
              <a:gd name="connsiteX8" fmla="*/ 760561 w 761978"/>
              <a:gd name="connsiteY8" fmla="*/ 3763 h 17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978" h="172330">
                <a:moveTo>
                  <a:pt x="760561" y="3763"/>
                </a:moveTo>
                <a:cubicBezTo>
                  <a:pt x="778817" y="-3910"/>
                  <a:pt x="615569" y="588"/>
                  <a:pt x="566886" y="13288"/>
                </a:cubicBezTo>
                <a:cubicBezTo>
                  <a:pt x="518203" y="25988"/>
                  <a:pt x="511323" y="55886"/>
                  <a:pt x="468461" y="79963"/>
                </a:cubicBezTo>
                <a:cubicBezTo>
                  <a:pt x="425599" y="104040"/>
                  <a:pt x="387763" y="142405"/>
                  <a:pt x="309711" y="157751"/>
                </a:cubicBezTo>
                <a:cubicBezTo>
                  <a:pt x="231659" y="173097"/>
                  <a:pt x="6763" y="172832"/>
                  <a:pt x="148" y="172038"/>
                </a:cubicBezTo>
                <a:cubicBezTo>
                  <a:pt x="-6467" y="171244"/>
                  <a:pt x="209169" y="163571"/>
                  <a:pt x="270023" y="152988"/>
                </a:cubicBezTo>
                <a:cubicBezTo>
                  <a:pt x="330877" y="142405"/>
                  <a:pt x="334052" y="124148"/>
                  <a:pt x="365273" y="108538"/>
                </a:cubicBezTo>
                <a:cubicBezTo>
                  <a:pt x="396494" y="92928"/>
                  <a:pt x="394906" y="78111"/>
                  <a:pt x="457348" y="59326"/>
                </a:cubicBezTo>
                <a:cubicBezTo>
                  <a:pt x="519790" y="40541"/>
                  <a:pt x="742305" y="11436"/>
                  <a:pt x="760561" y="3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14A91D7A-E264-4982-9CD4-FC0CB05B6548}"/>
              </a:ext>
            </a:extLst>
          </p:cNvPr>
          <p:cNvSpPr/>
          <p:nvPr/>
        </p:nvSpPr>
        <p:spPr>
          <a:xfrm>
            <a:off x="4088471" y="2668319"/>
            <a:ext cx="1048933" cy="153749"/>
          </a:xfrm>
          <a:custGeom>
            <a:avLst/>
            <a:gdLst>
              <a:gd name="connsiteX0" fmla="*/ 8867 w 1048933"/>
              <a:gd name="connsiteY0" fmla="*/ 152669 h 153749"/>
              <a:gd name="connsiteX1" fmla="*/ 189842 w 1048933"/>
              <a:gd name="connsiteY1" fmla="*/ 71706 h 153749"/>
              <a:gd name="connsiteX2" fmla="*/ 547029 w 1048933"/>
              <a:gd name="connsiteY2" fmla="*/ 24081 h 153749"/>
              <a:gd name="connsiteX3" fmla="*/ 983592 w 1048933"/>
              <a:gd name="connsiteY3" fmla="*/ 60594 h 153749"/>
              <a:gd name="connsiteX4" fmla="*/ 1029629 w 1048933"/>
              <a:gd name="connsiteY4" fmla="*/ 73294 h 153749"/>
              <a:gd name="connsiteX5" fmla="*/ 812142 w 1048933"/>
              <a:gd name="connsiteY5" fmla="*/ 22494 h 153749"/>
              <a:gd name="connsiteX6" fmla="*/ 459717 w 1048933"/>
              <a:gd name="connsiteY6" fmla="*/ 8206 h 153749"/>
              <a:gd name="connsiteX7" fmla="*/ 8867 w 1048933"/>
              <a:gd name="connsiteY7" fmla="*/ 152669 h 15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8933" h="153749">
                <a:moveTo>
                  <a:pt x="8867" y="152669"/>
                </a:moveTo>
                <a:cubicBezTo>
                  <a:pt x="-36112" y="163252"/>
                  <a:pt x="100148" y="93137"/>
                  <a:pt x="189842" y="71706"/>
                </a:cubicBezTo>
                <a:cubicBezTo>
                  <a:pt x="279536" y="50275"/>
                  <a:pt x="414737" y="25933"/>
                  <a:pt x="547029" y="24081"/>
                </a:cubicBezTo>
                <a:cubicBezTo>
                  <a:pt x="679321" y="22229"/>
                  <a:pt x="903159" y="52392"/>
                  <a:pt x="983592" y="60594"/>
                </a:cubicBezTo>
                <a:cubicBezTo>
                  <a:pt x="1064025" y="68796"/>
                  <a:pt x="1058204" y="79644"/>
                  <a:pt x="1029629" y="73294"/>
                </a:cubicBezTo>
                <a:cubicBezTo>
                  <a:pt x="1001054" y="66944"/>
                  <a:pt x="907127" y="33342"/>
                  <a:pt x="812142" y="22494"/>
                </a:cubicBezTo>
                <a:cubicBezTo>
                  <a:pt x="717157" y="11646"/>
                  <a:pt x="593332" y="-12696"/>
                  <a:pt x="459717" y="8206"/>
                </a:cubicBezTo>
                <a:cubicBezTo>
                  <a:pt x="326102" y="29108"/>
                  <a:pt x="53846" y="142086"/>
                  <a:pt x="8867" y="152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60938E4A-66D6-47B7-BE55-CD0E8DF04911}"/>
              </a:ext>
            </a:extLst>
          </p:cNvPr>
          <p:cNvSpPr/>
          <p:nvPr/>
        </p:nvSpPr>
        <p:spPr>
          <a:xfrm>
            <a:off x="4039652" y="2634780"/>
            <a:ext cx="523510" cy="118364"/>
          </a:xfrm>
          <a:custGeom>
            <a:avLst/>
            <a:gdLst>
              <a:gd name="connsiteX0" fmla="*/ 11648 w 523510"/>
              <a:gd name="connsiteY0" fmla="*/ 113183 h 118364"/>
              <a:gd name="connsiteX1" fmla="*/ 70386 w 523510"/>
              <a:gd name="connsiteY1" fmla="*/ 105245 h 118364"/>
              <a:gd name="connsiteX2" fmla="*/ 381536 w 523510"/>
              <a:gd name="connsiteY2" fmla="*/ 16345 h 118364"/>
              <a:gd name="connsiteX3" fmla="*/ 519648 w 523510"/>
              <a:gd name="connsiteY3" fmla="*/ 3645 h 118364"/>
              <a:gd name="connsiteX4" fmla="*/ 241836 w 523510"/>
              <a:gd name="connsiteY4" fmla="*/ 59208 h 118364"/>
              <a:gd name="connsiteX5" fmla="*/ 11648 w 523510"/>
              <a:gd name="connsiteY5" fmla="*/ 113183 h 1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510" h="118364">
                <a:moveTo>
                  <a:pt x="11648" y="113183"/>
                </a:moveTo>
                <a:cubicBezTo>
                  <a:pt x="-16927" y="120856"/>
                  <a:pt x="8738" y="121385"/>
                  <a:pt x="70386" y="105245"/>
                </a:cubicBezTo>
                <a:cubicBezTo>
                  <a:pt x="132034" y="89105"/>
                  <a:pt x="306659" y="33278"/>
                  <a:pt x="381536" y="16345"/>
                </a:cubicBezTo>
                <a:cubicBezTo>
                  <a:pt x="456413" y="-588"/>
                  <a:pt x="542931" y="-3499"/>
                  <a:pt x="519648" y="3645"/>
                </a:cubicBezTo>
                <a:cubicBezTo>
                  <a:pt x="496365" y="10789"/>
                  <a:pt x="332059" y="40158"/>
                  <a:pt x="241836" y="59208"/>
                </a:cubicBezTo>
                <a:cubicBezTo>
                  <a:pt x="151613" y="78258"/>
                  <a:pt x="40223" y="105510"/>
                  <a:pt x="11648" y="113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DA19F3D5-40AB-4A1A-9EE7-59623C21BB01}"/>
              </a:ext>
            </a:extLst>
          </p:cNvPr>
          <p:cNvSpPr/>
          <p:nvPr/>
        </p:nvSpPr>
        <p:spPr>
          <a:xfrm>
            <a:off x="4073486" y="2607815"/>
            <a:ext cx="844589" cy="131269"/>
          </a:xfrm>
          <a:custGeom>
            <a:avLst/>
            <a:gdLst>
              <a:gd name="connsiteX0" fmla="*/ 15914 w 844589"/>
              <a:gd name="connsiteY0" fmla="*/ 124273 h 131269"/>
              <a:gd name="connsiteX1" fmla="*/ 117514 w 844589"/>
              <a:gd name="connsiteY1" fmla="*/ 106810 h 131269"/>
              <a:gd name="connsiteX2" fmla="*/ 450889 w 844589"/>
              <a:gd name="connsiteY2" fmla="*/ 8385 h 131269"/>
              <a:gd name="connsiteX3" fmla="*/ 666789 w 844589"/>
              <a:gd name="connsiteY3" fmla="*/ 14735 h 131269"/>
              <a:gd name="connsiteX4" fmla="*/ 844589 w 844589"/>
              <a:gd name="connsiteY4" fmla="*/ 41723 h 131269"/>
              <a:gd name="connsiteX5" fmla="*/ 609639 w 844589"/>
              <a:gd name="connsiteY5" fmla="*/ 8385 h 131269"/>
              <a:gd name="connsiteX6" fmla="*/ 420727 w 844589"/>
              <a:gd name="connsiteY6" fmla="*/ 9973 h 131269"/>
              <a:gd name="connsiteX7" fmla="*/ 15914 w 844589"/>
              <a:gd name="connsiteY7" fmla="*/ 124273 h 13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4589" h="131269">
                <a:moveTo>
                  <a:pt x="15914" y="124273"/>
                </a:moveTo>
                <a:cubicBezTo>
                  <a:pt x="-34621" y="140412"/>
                  <a:pt x="45018" y="126125"/>
                  <a:pt x="117514" y="106810"/>
                </a:cubicBezTo>
                <a:cubicBezTo>
                  <a:pt x="190010" y="87495"/>
                  <a:pt x="359343" y="23731"/>
                  <a:pt x="450889" y="8385"/>
                </a:cubicBezTo>
                <a:cubicBezTo>
                  <a:pt x="542435" y="-6961"/>
                  <a:pt x="601172" y="9179"/>
                  <a:pt x="666789" y="14735"/>
                </a:cubicBezTo>
                <a:cubicBezTo>
                  <a:pt x="732406" y="20291"/>
                  <a:pt x="844589" y="41723"/>
                  <a:pt x="844589" y="41723"/>
                </a:cubicBezTo>
                <a:cubicBezTo>
                  <a:pt x="835064" y="40665"/>
                  <a:pt x="680283" y="13677"/>
                  <a:pt x="609639" y="8385"/>
                </a:cubicBezTo>
                <a:cubicBezTo>
                  <a:pt x="538995" y="3093"/>
                  <a:pt x="518094" y="-8283"/>
                  <a:pt x="420727" y="9973"/>
                </a:cubicBezTo>
                <a:cubicBezTo>
                  <a:pt x="323360" y="28229"/>
                  <a:pt x="66449" y="108134"/>
                  <a:pt x="15914" y="124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B7BDAF05-49A9-468A-B3C7-3A63E422D55D}"/>
              </a:ext>
            </a:extLst>
          </p:cNvPr>
          <p:cNvSpPr/>
          <p:nvPr/>
        </p:nvSpPr>
        <p:spPr>
          <a:xfrm>
            <a:off x="4877292" y="2653997"/>
            <a:ext cx="312381" cy="111615"/>
          </a:xfrm>
          <a:custGeom>
            <a:avLst/>
            <a:gdLst>
              <a:gd name="connsiteX0" fmla="*/ 2683 w 312381"/>
              <a:gd name="connsiteY0" fmla="*/ 303 h 111615"/>
              <a:gd name="connsiteX1" fmla="*/ 207471 w 312381"/>
              <a:gd name="connsiteY1" fmla="*/ 43166 h 111615"/>
              <a:gd name="connsiteX2" fmla="*/ 312246 w 312381"/>
              <a:gd name="connsiteY2" fmla="*/ 111428 h 111615"/>
              <a:gd name="connsiteX3" fmla="*/ 226521 w 312381"/>
              <a:gd name="connsiteY3" fmla="*/ 62216 h 111615"/>
              <a:gd name="connsiteX4" fmla="*/ 99521 w 312381"/>
              <a:gd name="connsiteY4" fmla="*/ 25703 h 111615"/>
              <a:gd name="connsiteX5" fmla="*/ 2683 w 312381"/>
              <a:gd name="connsiteY5" fmla="*/ 303 h 11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81" h="111615">
                <a:moveTo>
                  <a:pt x="2683" y="303"/>
                </a:moveTo>
                <a:cubicBezTo>
                  <a:pt x="20675" y="3214"/>
                  <a:pt x="155877" y="24645"/>
                  <a:pt x="207471" y="43166"/>
                </a:cubicBezTo>
                <a:cubicBezTo>
                  <a:pt x="259065" y="61687"/>
                  <a:pt x="309071" y="108253"/>
                  <a:pt x="312246" y="111428"/>
                </a:cubicBezTo>
                <a:cubicBezTo>
                  <a:pt x="315421" y="114603"/>
                  <a:pt x="261975" y="76504"/>
                  <a:pt x="226521" y="62216"/>
                </a:cubicBezTo>
                <a:cubicBezTo>
                  <a:pt x="191067" y="47929"/>
                  <a:pt x="137357" y="35228"/>
                  <a:pt x="99521" y="25703"/>
                </a:cubicBezTo>
                <a:cubicBezTo>
                  <a:pt x="61685" y="16178"/>
                  <a:pt x="-15309" y="-2608"/>
                  <a:pt x="2683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7CDFDBE2-A27D-46AA-B147-88EB47F8A3D8}"/>
              </a:ext>
            </a:extLst>
          </p:cNvPr>
          <p:cNvSpPr/>
          <p:nvPr/>
        </p:nvSpPr>
        <p:spPr>
          <a:xfrm>
            <a:off x="5125489" y="2686830"/>
            <a:ext cx="189428" cy="133874"/>
          </a:xfrm>
          <a:custGeom>
            <a:avLst/>
            <a:gdLst>
              <a:gd name="connsiteX0" fmla="*/ 2136 w 189428"/>
              <a:gd name="connsiteY0" fmla="*/ 808 h 133874"/>
              <a:gd name="connsiteX1" fmla="*/ 118024 w 189428"/>
              <a:gd name="connsiteY1" fmla="*/ 80183 h 133874"/>
              <a:gd name="connsiteX2" fmla="*/ 175174 w 189428"/>
              <a:gd name="connsiteY2" fmla="*/ 127808 h 133874"/>
              <a:gd name="connsiteX3" fmla="*/ 186286 w 189428"/>
              <a:gd name="connsiteY3" fmla="*/ 130983 h 133874"/>
              <a:gd name="connsiteX4" fmla="*/ 129136 w 189428"/>
              <a:gd name="connsiteY4" fmla="*/ 107170 h 133874"/>
              <a:gd name="connsiteX5" fmla="*/ 52936 w 189428"/>
              <a:gd name="connsiteY5" fmla="*/ 43670 h 133874"/>
              <a:gd name="connsiteX6" fmla="*/ 2136 w 189428"/>
              <a:gd name="connsiteY6" fmla="*/ 808 h 13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28" h="133874">
                <a:moveTo>
                  <a:pt x="2136" y="808"/>
                </a:moveTo>
                <a:cubicBezTo>
                  <a:pt x="12984" y="6893"/>
                  <a:pt x="89184" y="59016"/>
                  <a:pt x="118024" y="80183"/>
                </a:cubicBezTo>
                <a:cubicBezTo>
                  <a:pt x="146864" y="101350"/>
                  <a:pt x="163797" y="119341"/>
                  <a:pt x="175174" y="127808"/>
                </a:cubicBezTo>
                <a:cubicBezTo>
                  <a:pt x="186551" y="136275"/>
                  <a:pt x="193959" y="134423"/>
                  <a:pt x="186286" y="130983"/>
                </a:cubicBezTo>
                <a:cubicBezTo>
                  <a:pt x="178613" y="127543"/>
                  <a:pt x="151361" y="121722"/>
                  <a:pt x="129136" y="107170"/>
                </a:cubicBezTo>
                <a:cubicBezTo>
                  <a:pt x="106911" y="92618"/>
                  <a:pt x="82040" y="62985"/>
                  <a:pt x="52936" y="43670"/>
                </a:cubicBezTo>
                <a:cubicBezTo>
                  <a:pt x="23832" y="24356"/>
                  <a:pt x="-8712" y="-5277"/>
                  <a:pt x="2136" y="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D71F93E5-8682-4507-8289-110C5ECFAA11}"/>
              </a:ext>
            </a:extLst>
          </p:cNvPr>
          <p:cNvSpPr/>
          <p:nvPr/>
        </p:nvSpPr>
        <p:spPr>
          <a:xfrm>
            <a:off x="5017385" y="2738406"/>
            <a:ext cx="172973" cy="441108"/>
          </a:xfrm>
          <a:custGeom>
            <a:avLst/>
            <a:gdLst>
              <a:gd name="connsiteX0" fmla="*/ 64203 w 172973"/>
              <a:gd name="connsiteY0" fmla="*/ 32 h 441108"/>
              <a:gd name="connsiteX1" fmla="*/ 146753 w 172973"/>
              <a:gd name="connsiteY1" fmla="*/ 77819 h 441108"/>
              <a:gd name="connsiteX2" fmla="*/ 149928 w 172973"/>
              <a:gd name="connsiteY2" fmla="*/ 233394 h 441108"/>
              <a:gd name="connsiteX3" fmla="*/ 126115 w 172973"/>
              <a:gd name="connsiteY3" fmla="*/ 320707 h 441108"/>
              <a:gd name="connsiteX4" fmla="*/ 105478 w 172973"/>
              <a:gd name="connsiteY4" fmla="*/ 365157 h 441108"/>
              <a:gd name="connsiteX5" fmla="*/ 703 w 172973"/>
              <a:gd name="connsiteY5" fmla="*/ 439769 h 441108"/>
              <a:gd name="connsiteX6" fmla="*/ 64203 w 172973"/>
              <a:gd name="connsiteY6" fmla="*/ 406432 h 441108"/>
              <a:gd name="connsiteX7" fmla="*/ 151515 w 172973"/>
              <a:gd name="connsiteY7" fmla="*/ 323882 h 441108"/>
              <a:gd name="connsiteX8" fmla="*/ 167390 w 172973"/>
              <a:gd name="connsiteY8" fmla="*/ 200057 h 441108"/>
              <a:gd name="connsiteX9" fmla="*/ 162628 w 172973"/>
              <a:gd name="connsiteY9" fmla="*/ 69882 h 441108"/>
              <a:gd name="connsiteX10" fmla="*/ 64203 w 172973"/>
              <a:gd name="connsiteY10" fmla="*/ 32 h 44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973" h="441108">
                <a:moveTo>
                  <a:pt x="64203" y="32"/>
                </a:moveTo>
                <a:cubicBezTo>
                  <a:pt x="61557" y="1355"/>
                  <a:pt x="132466" y="38925"/>
                  <a:pt x="146753" y="77819"/>
                </a:cubicBezTo>
                <a:cubicBezTo>
                  <a:pt x="161041" y="116713"/>
                  <a:pt x="153368" y="192913"/>
                  <a:pt x="149928" y="233394"/>
                </a:cubicBezTo>
                <a:cubicBezTo>
                  <a:pt x="146488" y="273875"/>
                  <a:pt x="133523" y="298747"/>
                  <a:pt x="126115" y="320707"/>
                </a:cubicBezTo>
                <a:cubicBezTo>
                  <a:pt x="118707" y="342667"/>
                  <a:pt x="126380" y="345313"/>
                  <a:pt x="105478" y="365157"/>
                </a:cubicBezTo>
                <a:cubicBezTo>
                  <a:pt x="84576" y="385001"/>
                  <a:pt x="7582" y="432890"/>
                  <a:pt x="703" y="439769"/>
                </a:cubicBezTo>
                <a:cubicBezTo>
                  <a:pt x="-6176" y="446648"/>
                  <a:pt x="39068" y="425746"/>
                  <a:pt x="64203" y="406432"/>
                </a:cubicBezTo>
                <a:cubicBezTo>
                  <a:pt x="89338" y="387118"/>
                  <a:pt x="134317" y="358278"/>
                  <a:pt x="151515" y="323882"/>
                </a:cubicBezTo>
                <a:cubicBezTo>
                  <a:pt x="168713" y="289486"/>
                  <a:pt x="165538" y="242390"/>
                  <a:pt x="167390" y="200057"/>
                </a:cubicBezTo>
                <a:cubicBezTo>
                  <a:pt x="169242" y="157724"/>
                  <a:pt x="181413" y="101897"/>
                  <a:pt x="162628" y="69882"/>
                </a:cubicBezTo>
                <a:cubicBezTo>
                  <a:pt x="143843" y="37867"/>
                  <a:pt x="66849" y="-1291"/>
                  <a:pt x="6420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CCF314E9-A901-4A8D-9FAB-7113C788919F}"/>
              </a:ext>
            </a:extLst>
          </p:cNvPr>
          <p:cNvSpPr/>
          <p:nvPr/>
        </p:nvSpPr>
        <p:spPr>
          <a:xfrm>
            <a:off x="5064091" y="2833584"/>
            <a:ext cx="275803" cy="367100"/>
          </a:xfrm>
          <a:custGeom>
            <a:avLst/>
            <a:gdLst>
              <a:gd name="connsiteX0" fmla="*/ 265147 w 275803"/>
              <a:gd name="connsiteY0" fmla="*/ 104 h 367100"/>
              <a:gd name="connsiteX1" fmla="*/ 258797 w 275803"/>
              <a:gd name="connsiteY1" fmla="*/ 106466 h 367100"/>
              <a:gd name="connsiteX2" fmla="*/ 274672 w 275803"/>
              <a:gd name="connsiteY2" fmla="*/ 163616 h 367100"/>
              <a:gd name="connsiteX3" fmla="*/ 222284 w 275803"/>
              <a:gd name="connsiteY3" fmla="*/ 176316 h 367100"/>
              <a:gd name="connsiteX4" fmla="*/ 193709 w 275803"/>
              <a:gd name="connsiteY4" fmla="*/ 209654 h 367100"/>
              <a:gd name="connsiteX5" fmla="*/ 168309 w 275803"/>
              <a:gd name="connsiteY5" fmla="*/ 269979 h 367100"/>
              <a:gd name="connsiteX6" fmla="*/ 98459 w 275803"/>
              <a:gd name="connsiteY6" fmla="*/ 325541 h 367100"/>
              <a:gd name="connsiteX7" fmla="*/ 34 w 275803"/>
              <a:gd name="connsiteY7" fmla="*/ 366816 h 367100"/>
              <a:gd name="connsiteX8" fmla="*/ 109572 w 275803"/>
              <a:gd name="connsiteY8" fmla="*/ 304904 h 367100"/>
              <a:gd name="connsiteX9" fmla="*/ 157197 w 275803"/>
              <a:gd name="connsiteY9" fmla="*/ 192191 h 367100"/>
              <a:gd name="connsiteX10" fmla="*/ 223872 w 275803"/>
              <a:gd name="connsiteY10" fmla="*/ 176316 h 367100"/>
              <a:gd name="connsiteX11" fmla="*/ 227047 w 275803"/>
              <a:gd name="connsiteY11" fmla="*/ 127104 h 367100"/>
              <a:gd name="connsiteX12" fmla="*/ 265147 w 275803"/>
              <a:gd name="connsiteY12" fmla="*/ 104 h 3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803" h="367100">
                <a:moveTo>
                  <a:pt x="265147" y="104"/>
                </a:moveTo>
                <a:cubicBezTo>
                  <a:pt x="270439" y="-3336"/>
                  <a:pt x="257210" y="79214"/>
                  <a:pt x="258797" y="106466"/>
                </a:cubicBezTo>
                <a:cubicBezTo>
                  <a:pt x="260384" y="133718"/>
                  <a:pt x="280757" y="151974"/>
                  <a:pt x="274672" y="163616"/>
                </a:cubicBezTo>
                <a:cubicBezTo>
                  <a:pt x="268587" y="175258"/>
                  <a:pt x="235778" y="168643"/>
                  <a:pt x="222284" y="176316"/>
                </a:cubicBezTo>
                <a:cubicBezTo>
                  <a:pt x="208790" y="183989"/>
                  <a:pt x="202705" y="194044"/>
                  <a:pt x="193709" y="209654"/>
                </a:cubicBezTo>
                <a:cubicBezTo>
                  <a:pt x="184713" y="225264"/>
                  <a:pt x="184184" y="250665"/>
                  <a:pt x="168309" y="269979"/>
                </a:cubicBezTo>
                <a:cubicBezTo>
                  <a:pt x="152434" y="289293"/>
                  <a:pt x="126505" y="309402"/>
                  <a:pt x="98459" y="325541"/>
                </a:cubicBezTo>
                <a:cubicBezTo>
                  <a:pt x="70413" y="341680"/>
                  <a:pt x="-1818" y="370255"/>
                  <a:pt x="34" y="366816"/>
                </a:cubicBezTo>
                <a:cubicBezTo>
                  <a:pt x="1886" y="363377"/>
                  <a:pt x="83378" y="334008"/>
                  <a:pt x="109572" y="304904"/>
                </a:cubicBezTo>
                <a:cubicBezTo>
                  <a:pt x="135766" y="275800"/>
                  <a:pt x="138147" y="213622"/>
                  <a:pt x="157197" y="192191"/>
                </a:cubicBezTo>
                <a:cubicBezTo>
                  <a:pt x="176247" y="170760"/>
                  <a:pt x="212230" y="187164"/>
                  <a:pt x="223872" y="176316"/>
                </a:cubicBezTo>
                <a:cubicBezTo>
                  <a:pt x="235514" y="165468"/>
                  <a:pt x="224930" y="156473"/>
                  <a:pt x="227047" y="127104"/>
                </a:cubicBezTo>
                <a:cubicBezTo>
                  <a:pt x="229164" y="97735"/>
                  <a:pt x="259855" y="3544"/>
                  <a:pt x="265147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E5DC07BA-7BBA-4270-BDEC-48371F8692FF}"/>
              </a:ext>
            </a:extLst>
          </p:cNvPr>
          <p:cNvSpPr/>
          <p:nvPr/>
        </p:nvSpPr>
        <p:spPr>
          <a:xfrm>
            <a:off x="5328812" y="2827338"/>
            <a:ext cx="365796" cy="49106"/>
          </a:xfrm>
          <a:custGeom>
            <a:avLst/>
            <a:gdLst>
              <a:gd name="connsiteX0" fmla="*/ 5188 w 365796"/>
              <a:gd name="connsiteY0" fmla="*/ 0 h 49106"/>
              <a:gd name="connsiteX1" fmla="*/ 163938 w 365796"/>
              <a:gd name="connsiteY1" fmla="*/ 20637 h 49106"/>
              <a:gd name="connsiteX2" fmla="*/ 302051 w 365796"/>
              <a:gd name="connsiteY2" fmla="*/ 34925 h 49106"/>
              <a:gd name="connsiteX3" fmla="*/ 365551 w 365796"/>
              <a:gd name="connsiteY3" fmla="*/ 44450 h 49106"/>
              <a:gd name="connsiteX4" fmla="*/ 281413 w 365796"/>
              <a:gd name="connsiteY4" fmla="*/ 47625 h 49106"/>
              <a:gd name="connsiteX5" fmla="*/ 62338 w 365796"/>
              <a:gd name="connsiteY5" fmla="*/ 20637 h 49106"/>
              <a:gd name="connsiteX6" fmla="*/ 5188 w 365796"/>
              <a:gd name="connsiteY6" fmla="*/ 0 h 4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96" h="49106">
                <a:moveTo>
                  <a:pt x="5188" y="0"/>
                </a:moveTo>
                <a:cubicBezTo>
                  <a:pt x="22121" y="0"/>
                  <a:pt x="114461" y="14816"/>
                  <a:pt x="163938" y="20637"/>
                </a:cubicBezTo>
                <a:cubicBezTo>
                  <a:pt x="213415" y="26458"/>
                  <a:pt x="268449" y="30956"/>
                  <a:pt x="302051" y="34925"/>
                </a:cubicBezTo>
                <a:cubicBezTo>
                  <a:pt x="335653" y="38894"/>
                  <a:pt x="368991" y="42333"/>
                  <a:pt x="365551" y="44450"/>
                </a:cubicBezTo>
                <a:cubicBezTo>
                  <a:pt x="362111" y="46567"/>
                  <a:pt x="331948" y="51594"/>
                  <a:pt x="281413" y="47625"/>
                </a:cubicBezTo>
                <a:cubicBezTo>
                  <a:pt x="230878" y="43656"/>
                  <a:pt x="110492" y="27781"/>
                  <a:pt x="62338" y="20637"/>
                </a:cubicBezTo>
                <a:cubicBezTo>
                  <a:pt x="14184" y="13493"/>
                  <a:pt x="-11745" y="0"/>
                  <a:pt x="51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A397A9CF-B7B6-43C9-B41A-049D3B874B2C}"/>
              </a:ext>
            </a:extLst>
          </p:cNvPr>
          <p:cNvSpPr/>
          <p:nvPr/>
        </p:nvSpPr>
        <p:spPr>
          <a:xfrm>
            <a:off x="5331317" y="2843691"/>
            <a:ext cx="57121" cy="147775"/>
          </a:xfrm>
          <a:custGeom>
            <a:avLst/>
            <a:gdLst>
              <a:gd name="connsiteX0" fmla="*/ 36021 w 57121"/>
              <a:gd name="connsiteY0" fmla="*/ 1109 h 147775"/>
              <a:gd name="connsiteX1" fmla="*/ 28083 w 57121"/>
              <a:gd name="connsiteY1" fmla="*/ 97947 h 147775"/>
              <a:gd name="connsiteX2" fmla="*/ 56658 w 57121"/>
              <a:gd name="connsiteY2" fmla="*/ 143984 h 147775"/>
              <a:gd name="connsiteX3" fmla="*/ 1096 w 57121"/>
              <a:gd name="connsiteY3" fmla="*/ 143984 h 147775"/>
              <a:gd name="connsiteX4" fmla="*/ 18558 w 57121"/>
              <a:gd name="connsiteY4" fmla="*/ 134459 h 147775"/>
              <a:gd name="connsiteX5" fmla="*/ 4271 w 57121"/>
              <a:gd name="connsiteY5" fmla="*/ 102709 h 147775"/>
              <a:gd name="connsiteX6" fmla="*/ 12208 w 57121"/>
              <a:gd name="connsiteY6" fmla="*/ 48734 h 147775"/>
              <a:gd name="connsiteX7" fmla="*/ 36021 w 57121"/>
              <a:gd name="connsiteY7" fmla="*/ 1109 h 1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21" h="147775">
                <a:moveTo>
                  <a:pt x="36021" y="1109"/>
                </a:moveTo>
                <a:cubicBezTo>
                  <a:pt x="38667" y="9311"/>
                  <a:pt x="24644" y="74135"/>
                  <a:pt x="28083" y="97947"/>
                </a:cubicBezTo>
                <a:cubicBezTo>
                  <a:pt x="31522" y="121759"/>
                  <a:pt x="61156" y="136311"/>
                  <a:pt x="56658" y="143984"/>
                </a:cubicBezTo>
                <a:cubicBezTo>
                  <a:pt x="52160" y="151657"/>
                  <a:pt x="7446" y="145572"/>
                  <a:pt x="1096" y="143984"/>
                </a:cubicBezTo>
                <a:cubicBezTo>
                  <a:pt x="-5254" y="142397"/>
                  <a:pt x="18029" y="141338"/>
                  <a:pt x="18558" y="134459"/>
                </a:cubicBezTo>
                <a:cubicBezTo>
                  <a:pt x="19087" y="127580"/>
                  <a:pt x="5329" y="116996"/>
                  <a:pt x="4271" y="102709"/>
                </a:cubicBezTo>
                <a:cubicBezTo>
                  <a:pt x="3213" y="88422"/>
                  <a:pt x="7445" y="65138"/>
                  <a:pt x="12208" y="48734"/>
                </a:cubicBezTo>
                <a:cubicBezTo>
                  <a:pt x="16971" y="32330"/>
                  <a:pt x="33375" y="-7093"/>
                  <a:pt x="36021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7EABE277-4367-42A8-8DE4-2C75B6AE9BEB}"/>
              </a:ext>
            </a:extLst>
          </p:cNvPr>
          <p:cNvSpPr/>
          <p:nvPr/>
        </p:nvSpPr>
        <p:spPr>
          <a:xfrm>
            <a:off x="5275397" y="2953246"/>
            <a:ext cx="418268" cy="46833"/>
          </a:xfrm>
          <a:custGeom>
            <a:avLst/>
            <a:gdLst>
              <a:gd name="connsiteX0" fmla="*/ 1453 w 418268"/>
              <a:gd name="connsiteY0" fmla="*/ 45542 h 46833"/>
              <a:gd name="connsiteX1" fmla="*/ 109403 w 418268"/>
              <a:gd name="connsiteY1" fmla="*/ 45542 h 46833"/>
              <a:gd name="connsiteX2" fmla="*/ 271328 w 418268"/>
              <a:gd name="connsiteY2" fmla="*/ 34429 h 46833"/>
              <a:gd name="connsiteX3" fmla="*/ 417378 w 418268"/>
              <a:gd name="connsiteY3" fmla="*/ 1092 h 46833"/>
              <a:gd name="connsiteX4" fmla="*/ 336416 w 418268"/>
              <a:gd name="connsiteY4" fmla="*/ 7442 h 46833"/>
              <a:gd name="connsiteX5" fmla="*/ 69716 w 418268"/>
              <a:gd name="connsiteY5" fmla="*/ 36017 h 46833"/>
              <a:gd name="connsiteX6" fmla="*/ 1453 w 418268"/>
              <a:gd name="connsiteY6" fmla="*/ 45542 h 4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268" h="46833">
                <a:moveTo>
                  <a:pt x="1453" y="45542"/>
                </a:moveTo>
                <a:cubicBezTo>
                  <a:pt x="8067" y="47129"/>
                  <a:pt x="64424" y="47394"/>
                  <a:pt x="109403" y="45542"/>
                </a:cubicBezTo>
                <a:cubicBezTo>
                  <a:pt x="154382" y="43690"/>
                  <a:pt x="219999" y="41837"/>
                  <a:pt x="271328" y="34429"/>
                </a:cubicBezTo>
                <a:cubicBezTo>
                  <a:pt x="322657" y="27021"/>
                  <a:pt x="406530" y="5590"/>
                  <a:pt x="417378" y="1092"/>
                </a:cubicBezTo>
                <a:cubicBezTo>
                  <a:pt x="428226" y="-3406"/>
                  <a:pt x="336416" y="7442"/>
                  <a:pt x="336416" y="7442"/>
                </a:cubicBezTo>
                <a:lnTo>
                  <a:pt x="69716" y="36017"/>
                </a:lnTo>
                <a:cubicBezTo>
                  <a:pt x="9656" y="41838"/>
                  <a:pt x="-5161" y="43955"/>
                  <a:pt x="1453" y="45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310D52B5-D40D-4562-B70C-CAF5190FF79F}"/>
              </a:ext>
            </a:extLst>
          </p:cNvPr>
          <p:cNvSpPr/>
          <p:nvPr/>
        </p:nvSpPr>
        <p:spPr>
          <a:xfrm>
            <a:off x="5837238" y="2643188"/>
            <a:ext cx="112125" cy="114308"/>
          </a:xfrm>
          <a:custGeom>
            <a:avLst/>
            <a:gdLst>
              <a:gd name="connsiteX0" fmla="*/ 58737 w 112125"/>
              <a:gd name="connsiteY0" fmla="*/ 0 h 114308"/>
              <a:gd name="connsiteX1" fmla="*/ 6350 w 112125"/>
              <a:gd name="connsiteY1" fmla="*/ 42862 h 114308"/>
              <a:gd name="connsiteX2" fmla="*/ 0 w 112125"/>
              <a:gd name="connsiteY2" fmla="*/ 114300 h 11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125" h="114308">
                <a:moveTo>
                  <a:pt x="58737" y="0"/>
                </a:moveTo>
                <a:cubicBezTo>
                  <a:pt x="37438" y="11906"/>
                  <a:pt x="16139" y="23812"/>
                  <a:pt x="6350" y="42862"/>
                </a:cubicBezTo>
                <a:cubicBezTo>
                  <a:pt x="-3439" y="61912"/>
                  <a:pt x="253471" y="115094"/>
                  <a:pt x="0" y="11430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8125293-A413-450F-8455-CE50AFFE2488}"/>
              </a:ext>
            </a:extLst>
          </p:cNvPr>
          <p:cNvSpPr/>
          <p:nvPr/>
        </p:nvSpPr>
        <p:spPr>
          <a:xfrm>
            <a:off x="4243962" y="3198136"/>
            <a:ext cx="882765" cy="80404"/>
          </a:xfrm>
          <a:custGeom>
            <a:avLst/>
            <a:gdLst>
              <a:gd name="connsiteX0" fmla="*/ 18476 w 882765"/>
              <a:gd name="connsiteY0" fmla="*/ 37189 h 80404"/>
              <a:gd name="connsiteX1" fmla="*/ 105788 w 882765"/>
              <a:gd name="connsiteY1" fmla="*/ 48302 h 80404"/>
              <a:gd name="connsiteX2" fmla="*/ 448688 w 882765"/>
              <a:gd name="connsiteY2" fmla="*/ 78464 h 80404"/>
              <a:gd name="connsiteX3" fmla="*/ 599501 w 882765"/>
              <a:gd name="connsiteY3" fmla="*/ 68939 h 80404"/>
              <a:gd name="connsiteX4" fmla="*/ 880488 w 882765"/>
              <a:gd name="connsiteY4" fmla="*/ 677 h 80404"/>
              <a:gd name="connsiteX5" fmla="*/ 721738 w 882765"/>
              <a:gd name="connsiteY5" fmla="*/ 35602 h 80404"/>
              <a:gd name="connsiteX6" fmla="*/ 534413 w 882765"/>
              <a:gd name="connsiteY6" fmla="*/ 62589 h 80404"/>
              <a:gd name="connsiteX7" fmla="*/ 18476 w 882765"/>
              <a:gd name="connsiteY7" fmla="*/ 37189 h 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765" h="80404">
                <a:moveTo>
                  <a:pt x="18476" y="37189"/>
                </a:moveTo>
                <a:cubicBezTo>
                  <a:pt x="-52961" y="34808"/>
                  <a:pt x="105788" y="48302"/>
                  <a:pt x="105788" y="48302"/>
                </a:cubicBezTo>
                <a:cubicBezTo>
                  <a:pt x="177490" y="55181"/>
                  <a:pt x="366403" y="75025"/>
                  <a:pt x="448688" y="78464"/>
                </a:cubicBezTo>
                <a:cubicBezTo>
                  <a:pt x="530973" y="81903"/>
                  <a:pt x="527534" y="81904"/>
                  <a:pt x="599501" y="68939"/>
                </a:cubicBezTo>
                <a:cubicBezTo>
                  <a:pt x="671468" y="55975"/>
                  <a:pt x="860115" y="6233"/>
                  <a:pt x="880488" y="677"/>
                </a:cubicBezTo>
                <a:cubicBezTo>
                  <a:pt x="900861" y="-4879"/>
                  <a:pt x="779417" y="25283"/>
                  <a:pt x="721738" y="35602"/>
                </a:cubicBezTo>
                <a:cubicBezTo>
                  <a:pt x="664059" y="45921"/>
                  <a:pt x="534413" y="62589"/>
                  <a:pt x="534413" y="62589"/>
                </a:cubicBezTo>
                <a:cubicBezTo>
                  <a:pt x="417996" y="64441"/>
                  <a:pt x="89913" y="39570"/>
                  <a:pt x="18476" y="37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75137AD2-713D-40F4-9C5F-CFBF7882BF90}"/>
              </a:ext>
            </a:extLst>
          </p:cNvPr>
          <p:cNvSpPr/>
          <p:nvPr/>
        </p:nvSpPr>
        <p:spPr>
          <a:xfrm>
            <a:off x="4246881" y="3152775"/>
            <a:ext cx="806295" cy="68340"/>
          </a:xfrm>
          <a:custGeom>
            <a:avLst/>
            <a:gdLst>
              <a:gd name="connsiteX0" fmla="*/ 1269 w 806295"/>
              <a:gd name="connsiteY0" fmla="*/ 0 h 68340"/>
              <a:gd name="connsiteX1" fmla="*/ 206057 w 806295"/>
              <a:gd name="connsiteY1" fmla="*/ 52388 h 68340"/>
              <a:gd name="connsiteX2" fmla="*/ 390207 w 806295"/>
              <a:gd name="connsiteY2" fmla="*/ 61913 h 68340"/>
              <a:gd name="connsiteX3" fmla="*/ 536257 w 806295"/>
              <a:gd name="connsiteY3" fmla="*/ 63500 h 68340"/>
              <a:gd name="connsiteX4" fmla="*/ 804544 w 806295"/>
              <a:gd name="connsiteY4" fmla="*/ 11113 h 68340"/>
              <a:gd name="connsiteX5" fmla="*/ 636269 w 806295"/>
              <a:gd name="connsiteY5" fmla="*/ 47625 h 68340"/>
              <a:gd name="connsiteX6" fmla="*/ 329882 w 806295"/>
              <a:gd name="connsiteY6" fmla="*/ 68263 h 68340"/>
              <a:gd name="connsiteX7" fmla="*/ 129857 w 806295"/>
              <a:gd name="connsiteY7" fmla="*/ 52388 h 68340"/>
              <a:gd name="connsiteX8" fmla="*/ 1269 w 806295"/>
              <a:gd name="connsiteY8" fmla="*/ 0 h 6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295" h="68340">
                <a:moveTo>
                  <a:pt x="1269" y="0"/>
                </a:moveTo>
                <a:cubicBezTo>
                  <a:pt x="13969" y="0"/>
                  <a:pt x="141234" y="42069"/>
                  <a:pt x="206057" y="52388"/>
                </a:cubicBezTo>
                <a:cubicBezTo>
                  <a:pt x="270880" y="62707"/>
                  <a:pt x="335174" y="60061"/>
                  <a:pt x="390207" y="61913"/>
                </a:cubicBezTo>
                <a:cubicBezTo>
                  <a:pt x="445240" y="63765"/>
                  <a:pt x="467201" y="71967"/>
                  <a:pt x="536257" y="63500"/>
                </a:cubicBezTo>
                <a:cubicBezTo>
                  <a:pt x="605313" y="55033"/>
                  <a:pt x="787875" y="13759"/>
                  <a:pt x="804544" y="11113"/>
                </a:cubicBezTo>
                <a:cubicBezTo>
                  <a:pt x="821213" y="8467"/>
                  <a:pt x="715379" y="38100"/>
                  <a:pt x="636269" y="47625"/>
                </a:cubicBezTo>
                <a:cubicBezTo>
                  <a:pt x="557159" y="57150"/>
                  <a:pt x="414284" y="67469"/>
                  <a:pt x="329882" y="68263"/>
                </a:cubicBezTo>
                <a:cubicBezTo>
                  <a:pt x="245480" y="69057"/>
                  <a:pt x="185684" y="63765"/>
                  <a:pt x="129857" y="52388"/>
                </a:cubicBezTo>
                <a:cubicBezTo>
                  <a:pt x="74030" y="41011"/>
                  <a:pt x="-11431" y="0"/>
                  <a:pt x="12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8C7944BF-E4F8-472B-9A8E-E32562027C84}"/>
              </a:ext>
            </a:extLst>
          </p:cNvPr>
          <p:cNvSpPr/>
          <p:nvPr/>
        </p:nvSpPr>
        <p:spPr>
          <a:xfrm>
            <a:off x="4224758" y="3174593"/>
            <a:ext cx="817496" cy="60349"/>
          </a:xfrm>
          <a:custGeom>
            <a:avLst/>
            <a:gdLst>
              <a:gd name="connsiteX0" fmla="*/ 2755 w 817496"/>
              <a:gd name="connsiteY0" fmla="*/ 407 h 60349"/>
              <a:gd name="connsiteX1" fmla="*/ 83717 w 817496"/>
              <a:gd name="connsiteY1" fmla="*/ 22632 h 60349"/>
              <a:gd name="connsiteX2" fmla="*/ 313905 w 817496"/>
              <a:gd name="connsiteY2" fmla="*/ 55970 h 60349"/>
              <a:gd name="connsiteX3" fmla="*/ 431380 w 817496"/>
              <a:gd name="connsiteY3" fmla="*/ 59145 h 60349"/>
              <a:gd name="connsiteX4" fmla="*/ 602830 w 817496"/>
              <a:gd name="connsiteY4" fmla="*/ 55970 h 60349"/>
              <a:gd name="connsiteX5" fmla="*/ 815555 w 817496"/>
              <a:gd name="connsiteY5" fmla="*/ 14695 h 60349"/>
              <a:gd name="connsiteX6" fmla="*/ 713955 w 817496"/>
              <a:gd name="connsiteY6" fmla="*/ 25807 h 60349"/>
              <a:gd name="connsiteX7" fmla="*/ 474242 w 817496"/>
              <a:gd name="connsiteY7" fmla="*/ 49620 h 60349"/>
              <a:gd name="connsiteX8" fmla="*/ 169442 w 817496"/>
              <a:gd name="connsiteY8" fmla="*/ 41682 h 60349"/>
              <a:gd name="connsiteX9" fmla="*/ 2755 w 817496"/>
              <a:gd name="connsiteY9" fmla="*/ 407 h 6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7496" h="60349">
                <a:moveTo>
                  <a:pt x="2755" y="407"/>
                </a:moveTo>
                <a:cubicBezTo>
                  <a:pt x="-11532" y="-2768"/>
                  <a:pt x="31859" y="13372"/>
                  <a:pt x="83717" y="22632"/>
                </a:cubicBezTo>
                <a:cubicBezTo>
                  <a:pt x="135575" y="31892"/>
                  <a:pt x="255961" y="49884"/>
                  <a:pt x="313905" y="55970"/>
                </a:cubicBezTo>
                <a:cubicBezTo>
                  <a:pt x="371849" y="62056"/>
                  <a:pt x="431380" y="59145"/>
                  <a:pt x="431380" y="59145"/>
                </a:cubicBezTo>
                <a:cubicBezTo>
                  <a:pt x="479534" y="59145"/>
                  <a:pt x="538801" y="63378"/>
                  <a:pt x="602830" y="55970"/>
                </a:cubicBezTo>
                <a:cubicBezTo>
                  <a:pt x="666859" y="48562"/>
                  <a:pt x="797034" y="19722"/>
                  <a:pt x="815555" y="14695"/>
                </a:cubicBezTo>
                <a:cubicBezTo>
                  <a:pt x="834076" y="9668"/>
                  <a:pt x="713955" y="25807"/>
                  <a:pt x="713955" y="25807"/>
                </a:cubicBezTo>
                <a:cubicBezTo>
                  <a:pt x="657070" y="31628"/>
                  <a:pt x="564994" y="46974"/>
                  <a:pt x="474242" y="49620"/>
                </a:cubicBezTo>
                <a:cubicBezTo>
                  <a:pt x="383490" y="52266"/>
                  <a:pt x="247230" y="50149"/>
                  <a:pt x="169442" y="41682"/>
                </a:cubicBezTo>
                <a:cubicBezTo>
                  <a:pt x="91655" y="33215"/>
                  <a:pt x="17042" y="3582"/>
                  <a:pt x="2755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ACBC7BDB-EE55-4D61-96A7-5F82A0725B74}"/>
              </a:ext>
            </a:extLst>
          </p:cNvPr>
          <p:cNvSpPr/>
          <p:nvPr/>
        </p:nvSpPr>
        <p:spPr>
          <a:xfrm>
            <a:off x="3990945" y="2873124"/>
            <a:ext cx="379911" cy="370213"/>
          </a:xfrm>
          <a:custGeom>
            <a:avLst/>
            <a:gdLst>
              <a:gd name="connsiteX0" fmla="*/ 30 w 379911"/>
              <a:gd name="connsiteY0" fmla="*/ 3426 h 370213"/>
              <a:gd name="connsiteX1" fmla="*/ 111155 w 379911"/>
              <a:gd name="connsiteY1" fmla="*/ 178051 h 370213"/>
              <a:gd name="connsiteX2" fmla="*/ 241330 w 379911"/>
              <a:gd name="connsiteY2" fmla="*/ 314576 h 370213"/>
              <a:gd name="connsiteX3" fmla="*/ 379443 w 379911"/>
              <a:gd name="connsiteY3" fmla="*/ 370139 h 370213"/>
              <a:gd name="connsiteX4" fmla="*/ 192118 w 379911"/>
              <a:gd name="connsiteY4" fmla="*/ 322514 h 370213"/>
              <a:gd name="connsiteX5" fmla="*/ 131793 w 379911"/>
              <a:gd name="connsiteY5" fmla="*/ 174876 h 370213"/>
              <a:gd name="connsiteX6" fmla="*/ 100043 w 379911"/>
              <a:gd name="connsiteY6" fmla="*/ 70101 h 370213"/>
              <a:gd name="connsiteX7" fmla="*/ 30 w 379911"/>
              <a:gd name="connsiteY7" fmla="*/ 3426 h 37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9911" h="370213">
                <a:moveTo>
                  <a:pt x="30" y="3426"/>
                </a:moveTo>
                <a:cubicBezTo>
                  <a:pt x="1882" y="21418"/>
                  <a:pt x="70938" y="126193"/>
                  <a:pt x="111155" y="178051"/>
                </a:cubicBezTo>
                <a:cubicBezTo>
                  <a:pt x="151372" y="229909"/>
                  <a:pt x="196615" y="282561"/>
                  <a:pt x="241330" y="314576"/>
                </a:cubicBezTo>
                <a:cubicBezTo>
                  <a:pt x="286045" y="346591"/>
                  <a:pt x="387645" y="368816"/>
                  <a:pt x="379443" y="370139"/>
                </a:cubicBezTo>
                <a:cubicBezTo>
                  <a:pt x="371241" y="371462"/>
                  <a:pt x="233393" y="355058"/>
                  <a:pt x="192118" y="322514"/>
                </a:cubicBezTo>
                <a:cubicBezTo>
                  <a:pt x="150843" y="289970"/>
                  <a:pt x="147139" y="216945"/>
                  <a:pt x="131793" y="174876"/>
                </a:cubicBezTo>
                <a:cubicBezTo>
                  <a:pt x="116447" y="132807"/>
                  <a:pt x="119358" y="97353"/>
                  <a:pt x="100043" y="70101"/>
                </a:cubicBezTo>
                <a:cubicBezTo>
                  <a:pt x="80728" y="42849"/>
                  <a:pt x="-1822" y="-14566"/>
                  <a:pt x="30" y="3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6E39BB69-FD75-4665-ABB2-F261A7272B17}"/>
              </a:ext>
            </a:extLst>
          </p:cNvPr>
          <p:cNvSpPr/>
          <p:nvPr/>
        </p:nvSpPr>
        <p:spPr>
          <a:xfrm>
            <a:off x="4057166" y="2819094"/>
            <a:ext cx="229102" cy="344812"/>
          </a:xfrm>
          <a:custGeom>
            <a:avLst/>
            <a:gdLst>
              <a:gd name="connsiteX0" fmla="*/ 484 w 229102"/>
              <a:gd name="connsiteY0" fmla="*/ 306 h 344812"/>
              <a:gd name="connsiteX1" fmla="*/ 108434 w 229102"/>
              <a:gd name="connsiteY1" fmla="*/ 54281 h 344812"/>
              <a:gd name="connsiteX2" fmla="*/ 144947 w 229102"/>
              <a:gd name="connsiteY2" fmla="*/ 213031 h 344812"/>
              <a:gd name="connsiteX3" fmla="*/ 170347 w 229102"/>
              <a:gd name="connsiteY3" fmla="*/ 270181 h 344812"/>
              <a:gd name="connsiteX4" fmla="*/ 229084 w 229102"/>
              <a:gd name="connsiteY4" fmla="*/ 344794 h 344812"/>
              <a:gd name="connsiteX5" fmla="*/ 163997 w 229102"/>
              <a:gd name="connsiteY5" fmla="*/ 274944 h 344812"/>
              <a:gd name="connsiteX6" fmla="*/ 156059 w 229102"/>
              <a:gd name="connsiteY6" fmla="*/ 73331 h 344812"/>
              <a:gd name="connsiteX7" fmla="*/ 484 w 229102"/>
              <a:gd name="connsiteY7" fmla="*/ 306 h 34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02" h="344812">
                <a:moveTo>
                  <a:pt x="484" y="306"/>
                </a:moveTo>
                <a:cubicBezTo>
                  <a:pt x="-7454" y="-2869"/>
                  <a:pt x="84357" y="18827"/>
                  <a:pt x="108434" y="54281"/>
                </a:cubicBezTo>
                <a:cubicBezTo>
                  <a:pt x="132511" y="89735"/>
                  <a:pt x="134628" y="177048"/>
                  <a:pt x="144947" y="213031"/>
                </a:cubicBezTo>
                <a:cubicBezTo>
                  <a:pt x="155266" y="249014"/>
                  <a:pt x="156324" y="248221"/>
                  <a:pt x="170347" y="270181"/>
                </a:cubicBezTo>
                <a:cubicBezTo>
                  <a:pt x="184370" y="292141"/>
                  <a:pt x="230142" y="344000"/>
                  <a:pt x="229084" y="344794"/>
                </a:cubicBezTo>
                <a:cubicBezTo>
                  <a:pt x="228026" y="345588"/>
                  <a:pt x="176168" y="320188"/>
                  <a:pt x="163997" y="274944"/>
                </a:cubicBezTo>
                <a:cubicBezTo>
                  <a:pt x="151826" y="229700"/>
                  <a:pt x="178020" y="118839"/>
                  <a:pt x="156059" y="73331"/>
                </a:cubicBezTo>
                <a:cubicBezTo>
                  <a:pt x="134098" y="27823"/>
                  <a:pt x="8422" y="3481"/>
                  <a:pt x="484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A8DA3FF3-13AE-466E-BF9E-B03D0F8D47A6}"/>
              </a:ext>
            </a:extLst>
          </p:cNvPr>
          <p:cNvSpPr/>
          <p:nvPr/>
        </p:nvSpPr>
        <p:spPr>
          <a:xfrm>
            <a:off x="4041750" y="2832579"/>
            <a:ext cx="208651" cy="320668"/>
          </a:xfrm>
          <a:custGeom>
            <a:avLst/>
            <a:gdLst>
              <a:gd name="connsiteX0" fmla="*/ 25 w 208651"/>
              <a:gd name="connsiteY0" fmla="*/ 1109 h 320668"/>
              <a:gd name="connsiteX1" fmla="*/ 92100 w 208651"/>
              <a:gd name="connsiteY1" fmla="*/ 110646 h 320668"/>
              <a:gd name="connsiteX2" fmla="*/ 122263 w 208651"/>
              <a:gd name="connsiteY2" fmla="*/ 185259 h 320668"/>
              <a:gd name="connsiteX3" fmla="*/ 207988 w 208651"/>
              <a:gd name="connsiteY3" fmla="*/ 318609 h 320668"/>
              <a:gd name="connsiteX4" fmla="*/ 158775 w 208651"/>
              <a:gd name="connsiteY4" fmla="*/ 255109 h 320668"/>
              <a:gd name="connsiteX5" fmla="*/ 100038 w 208651"/>
              <a:gd name="connsiteY5" fmla="*/ 107471 h 320668"/>
              <a:gd name="connsiteX6" fmla="*/ 101625 w 208651"/>
              <a:gd name="connsiteY6" fmla="*/ 56671 h 320668"/>
              <a:gd name="connsiteX7" fmla="*/ 25 w 208651"/>
              <a:gd name="connsiteY7" fmla="*/ 1109 h 3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651" h="320668">
                <a:moveTo>
                  <a:pt x="25" y="1109"/>
                </a:moveTo>
                <a:cubicBezTo>
                  <a:pt x="-1562" y="10105"/>
                  <a:pt x="71727" y="79954"/>
                  <a:pt x="92100" y="110646"/>
                </a:cubicBezTo>
                <a:cubicBezTo>
                  <a:pt x="112473" y="141338"/>
                  <a:pt x="102948" y="150599"/>
                  <a:pt x="122263" y="185259"/>
                </a:cubicBezTo>
                <a:cubicBezTo>
                  <a:pt x="141578" y="219920"/>
                  <a:pt x="201903" y="306967"/>
                  <a:pt x="207988" y="318609"/>
                </a:cubicBezTo>
                <a:cubicBezTo>
                  <a:pt x="214073" y="330251"/>
                  <a:pt x="176767" y="290299"/>
                  <a:pt x="158775" y="255109"/>
                </a:cubicBezTo>
                <a:cubicBezTo>
                  <a:pt x="140783" y="219919"/>
                  <a:pt x="109563" y="140544"/>
                  <a:pt x="100038" y="107471"/>
                </a:cubicBezTo>
                <a:cubicBezTo>
                  <a:pt x="90513" y="74398"/>
                  <a:pt x="114060" y="73075"/>
                  <a:pt x="101625" y="56671"/>
                </a:cubicBezTo>
                <a:cubicBezTo>
                  <a:pt x="89190" y="40267"/>
                  <a:pt x="1612" y="-7887"/>
                  <a:pt x="25" y="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37AAFCB0-A41A-4142-9C7C-8A1A265A61C7}"/>
              </a:ext>
            </a:extLst>
          </p:cNvPr>
          <p:cNvSpPr/>
          <p:nvPr/>
        </p:nvSpPr>
        <p:spPr>
          <a:xfrm>
            <a:off x="3791383" y="2823573"/>
            <a:ext cx="275356" cy="60916"/>
          </a:xfrm>
          <a:custGeom>
            <a:avLst/>
            <a:gdLst>
              <a:gd name="connsiteX0" fmla="*/ 1155 w 275356"/>
              <a:gd name="connsiteY0" fmla="*/ 60915 h 60916"/>
              <a:gd name="connsiteX1" fmla="*/ 171017 w 275356"/>
              <a:gd name="connsiteY1" fmla="*/ 16465 h 60916"/>
              <a:gd name="connsiteX2" fmla="*/ 274205 w 275356"/>
              <a:gd name="connsiteY2" fmla="*/ 56152 h 60916"/>
              <a:gd name="connsiteX3" fmla="*/ 218642 w 275356"/>
              <a:gd name="connsiteY3" fmla="*/ 2177 h 60916"/>
              <a:gd name="connsiteX4" fmla="*/ 101167 w 275356"/>
              <a:gd name="connsiteY4" fmla="*/ 14877 h 60916"/>
              <a:gd name="connsiteX5" fmla="*/ 1155 w 275356"/>
              <a:gd name="connsiteY5" fmla="*/ 60915 h 6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356" h="60916">
                <a:moveTo>
                  <a:pt x="1155" y="60915"/>
                </a:moveTo>
                <a:cubicBezTo>
                  <a:pt x="12797" y="61180"/>
                  <a:pt x="125509" y="17259"/>
                  <a:pt x="171017" y="16465"/>
                </a:cubicBezTo>
                <a:cubicBezTo>
                  <a:pt x="216525" y="15671"/>
                  <a:pt x="266268" y="58533"/>
                  <a:pt x="274205" y="56152"/>
                </a:cubicBezTo>
                <a:cubicBezTo>
                  <a:pt x="282142" y="53771"/>
                  <a:pt x="247482" y="9056"/>
                  <a:pt x="218642" y="2177"/>
                </a:cubicBezTo>
                <a:cubicBezTo>
                  <a:pt x="189802" y="-4702"/>
                  <a:pt x="133446" y="6146"/>
                  <a:pt x="101167" y="14877"/>
                </a:cubicBezTo>
                <a:cubicBezTo>
                  <a:pt x="68888" y="23608"/>
                  <a:pt x="-10487" y="60650"/>
                  <a:pt x="1155" y="60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51477438-0BBC-451F-A589-B294A54B4ED1}"/>
              </a:ext>
            </a:extLst>
          </p:cNvPr>
          <p:cNvSpPr/>
          <p:nvPr/>
        </p:nvSpPr>
        <p:spPr>
          <a:xfrm>
            <a:off x="3873019" y="2847873"/>
            <a:ext cx="213347" cy="49525"/>
          </a:xfrm>
          <a:custGeom>
            <a:avLst/>
            <a:gdLst>
              <a:gd name="connsiteX0" fmla="*/ 481 w 213347"/>
              <a:gd name="connsiteY0" fmla="*/ 12802 h 49525"/>
              <a:gd name="connsiteX1" fmla="*/ 81444 w 213347"/>
              <a:gd name="connsiteY1" fmla="*/ 12802 h 49525"/>
              <a:gd name="connsiteX2" fmla="*/ 160819 w 213347"/>
              <a:gd name="connsiteY2" fmla="*/ 27090 h 49525"/>
              <a:gd name="connsiteX3" fmla="*/ 213206 w 213347"/>
              <a:gd name="connsiteY3" fmla="*/ 49315 h 49525"/>
              <a:gd name="connsiteX4" fmla="*/ 171931 w 213347"/>
              <a:gd name="connsiteY4" fmla="*/ 12802 h 49525"/>
              <a:gd name="connsiteX5" fmla="*/ 52869 w 213347"/>
              <a:gd name="connsiteY5" fmla="*/ 102 h 49525"/>
              <a:gd name="connsiteX6" fmla="*/ 481 w 213347"/>
              <a:gd name="connsiteY6" fmla="*/ 12802 h 4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47" h="49525">
                <a:moveTo>
                  <a:pt x="481" y="12802"/>
                </a:moveTo>
                <a:cubicBezTo>
                  <a:pt x="5243" y="14919"/>
                  <a:pt x="54721" y="10421"/>
                  <a:pt x="81444" y="12802"/>
                </a:cubicBezTo>
                <a:cubicBezTo>
                  <a:pt x="108167" y="15183"/>
                  <a:pt x="138859" y="21005"/>
                  <a:pt x="160819" y="27090"/>
                </a:cubicBezTo>
                <a:cubicBezTo>
                  <a:pt x="182779" y="33175"/>
                  <a:pt x="211354" y="51696"/>
                  <a:pt x="213206" y="49315"/>
                </a:cubicBezTo>
                <a:cubicBezTo>
                  <a:pt x="215058" y="46934"/>
                  <a:pt x="198654" y="21004"/>
                  <a:pt x="171931" y="12802"/>
                </a:cubicBezTo>
                <a:cubicBezTo>
                  <a:pt x="145208" y="4600"/>
                  <a:pt x="78533" y="1425"/>
                  <a:pt x="52869" y="102"/>
                </a:cubicBezTo>
                <a:cubicBezTo>
                  <a:pt x="27205" y="-1221"/>
                  <a:pt x="-4281" y="10685"/>
                  <a:pt x="481" y="12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231980DC-8CFE-42F3-B283-44728A9A0C94}"/>
              </a:ext>
            </a:extLst>
          </p:cNvPr>
          <p:cNvSpPr/>
          <p:nvPr/>
        </p:nvSpPr>
        <p:spPr>
          <a:xfrm>
            <a:off x="3749630" y="2738068"/>
            <a:ext cx="349361" cy="58035"/>
          </a:xfrm>
          <a:custGeom>
            <a:avLst/>
            <a:gdLst>
              <a:gd name="connsiteX0" fmla="*/ 45 w 349361"/>
              <a:gd name="connsiteY0" fmla="*/ 6720 h 58035"/>
              <a:gd name="connsiteX1" fmla="*/ 160383 w 349361"/>
              <a:gd name="connsiteY1" fmla="*/ 43232 h 58035"/>
              <a:gd name="connsiteX2" fmla="*/ 242933 w 349361"/>
              <a:gd name="connsiteY2" fmla="*/ 28945 h 58035"/>
              <a:gd name="connsiteX3" fmla="*/ 349295 w 349361"/>
              <a:gd name="connsiteY3" fmla="*/ 370 h 58035"/>
              <a:gd name="connsiteX4" fmla="*/ 227058 w 349361"/>
              <a:gd name="connsiteY4" fmla="*/ 51170 h 58035"/>
              <a:gd name="connsiteX5" fmla="*/ 144508 w 349361"/>
              <a:gd name="connsiteY5" fmla="*/ 52757 h 58035"/>
              <a:gd name="connsiteX6" fmla="*/ 45 w 349361"/>
              <a:gd name="connsiteY6" fmla="*/ 6720 h 5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361" h="58035">
                <a:moveTo>
                  <a:pt x="45" y="6720"/>
                </a:moveTo>
                <a:cubicBezTo>
                  <a:pt x="2691" y="5132"/>
                  <a:pt x="119902" y="39528"/>
                  <a:pt x="160383" y="43232"/>
                </a:cubicBezTo>
                <a:cubicBezTo>
                  <a:pt x="200864" y="46936"/>
                  <a:pt x="211448" y="36089"/>
                  <a:pt x="242933" y="28945"/>
                </a:cubicBezTo>
                <a:cubicBezTo>
                  <a:pt x="274418" y="21801"/>
                  <a:pt x="351941" y="-3334"/>
                  <a:pt x="349295" y="370"/>
                </a:cubicBezTo>
                <a:cubicBezTo>
                  <a:pt x="346649" y="4074"/>
                  <a:pt x="261189" y="42439"/>
                  <a:pt x="227058" y="51170"/>
                </a:cubicBezTo>
                <a:cubicBezTo>
                  <a:pt x="192927" y="59901"/>
                  <a:pt x="178904" y="60165"/>
                  <a:pt x="144508" y="52757"/>
                </a:cubicBezTo>
                <a:cubicBezTo>
                  <a:pt x="110112" y="45349"/>
                  <a:pt x="-2601" y="8308"/>
                  <a:pt x="45" y="6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D65374C5-0B50-4B67-989B-B4B7FF83174E}"/>
              </a:ext>
            </a:extLst>
          </p:cNvPr>
          <p:cNvSpPr/>
          <p:nvPr/>
        </p:nvSpPr>
        <p:spPr>
          <a:xfrm>
            <a:off x="3699444" y="2725722"/>
            <a:ext cx="372531" cy="43896"/>
          </a:xfrm>
          <a:custGeom>
            <a:avLst/>
            <a:gdLst>
              <a:gd name="connsiteX0" fmla="*/ 1019 w 372531"/>
              <a:gd name="connsiteY0" fmla="*/ 16 h 43896"/>
              <a:gd name="connsiteX1" fmla="*/ 237556 w 372531"/>
              <a:gd name="connsiteY1" fmla="*/ 38116 h 43896"/>
              <a:gd name="connsiteX2" fmla="*/ 372494 w 372531"/>
              <a:gd name="connsiteY2" fmla="*/ 11128 h 43896"/>
              <a:gd name="connsiteX3" fmla="*/ 250256 w 372531"/>
              <a:gd name="connsiteY3" fmla="*/ 42878 h 43896"/>
              <a:gd name="connsiteX4" fmla="*/ 155006 w 372531"/>
              <a:gd name="connsiteY4" fmla="*/ 33353 h 43896"/>
              <a:gd name="connsiteX5" fmla="*/ 1019 w 372531"/>
              <a:gd name="connsiteY5" fmla="*/ 16 h 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531" h="43896">
                <a:moveTo>
                  <a:pt x="1019" y="16"/>
                </a:moveTo>
                <a:cubicBezTo>
                  <a:pt x="14777" y="810"/>
                  <a:pt x="175644" y="36264"/>
                  <a:pt x="237556" y="38116"/>
                </a:cubicBezTo>
                <a:cubicBezTo>
                  <a:pt x="299468" y="39968"/>
                  <a:pt x="370377" y="10334"/>
                  <a:pt x="372494" y="11128"/>
                </a:cubicBezTo>
                <a:cubicBezTo>
                  <a:pt x="374611" y="11922"/>
                  <a:pt x="286504" y="39174"/>
                  <a:pt x="250256" y="42878"/>
                </a:cubicBezTo>
                <a:cubicBezTo>
                  <a:pt x="214008" y="46582"/>
                  <a:pt x="193371" y="39438"/>
                  <a:pt x="155006" y="33353"/>
                </a:cubicBezTo>
                <a:cubicBezTo>
                  <a:pt x="116642" y="27268"/>
                  <a:pt x="-12739" y="-778"/>
                  <a:pt x="101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AC1EE5D9-0D51-40C9-816C-11E74B28556A}"/>
              </a:ext>
            </a:extLst>
          </p:cNvPr>
          <p:cNvSpPr/>
          <p:nvPr/>
        </p:nvSpPr>
        <p:spPr>
          <a:xfrm>
            <a:off x="2955214" y="2612760"/>
            <a:ext cx="772474" cy="119329"/>
          </a:xfrm>
          <a:custGeom>
            <a:avLst/>
            <a:gdLst>
              <a:gd name="connsiteX0" fmla="*/ 13411 w 772474"/>
              <a:gd name="connsiteY0" fmla="*/ 39953 h 119329"/>
              <a:gd name="connsiteX1" fmla="*/ 65799 w 772474"/>
              <a:gd name="connsiteY1" fmla="*/ 41540 h 119329"/>
              <a:gd name="connsiteX2" fmla="*/ 329324 w 772474"/>
              <a:gd name="connsiteY2" fmla="*/ 11378 h 119329"/>
              <a:gd name="connsiteX3" fmla="*/ 530936 w 772474"/>
              <a:gd name="connsiteY3" fmla="*/ 57415 h 119329"/>
              <a:gd name="connsiteX4" fmla="*/ 772236 w 772474"/>
              <a:gd name="connsiteY4" fmla="*/ 119328 h 119329"/>
              <a:gd name="connsiteX5" fmla="*/ 572211 w 772474"/>
              <a:gd name="connsiteY5" fmla="*/ 55828 h 119329"/>
              <a:gd name="connsiteX6" fmla="*/ 394411 w 772474"/>
              <a:gd name="connsiteY6" fmla="*/ 9790 h 119329"/>
              <a:gd name="connsiteX7" fmla="*/ 265824 w 772474"/>
              <a:gd name="connsiteY7" fmla="*/ 1853 h 119329"/>
              <a:gd name="connsiteX8" fmla="*/ 13411 w 772474"/>
              <a:gd name="connsiteY8" fmla="*/ 39953 h 11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2474" h="119329">
                <a:moveTo>
                  <a:pt x="13411" y="39953"/>
                </a:moveTo>
                <a:cubicBezTo>
                  <a:pt x="-19926" y="46567"/>
                  <a:pt x="13147" y="46302"/>
                  <a:pt x="65799" y="41540"/>
                </a:cubicBezTo>
                <a:cubicBezTo>
                  <a:pt x="118451" y="36778"/>
                  <a:pt x="251801" y="8732"/>
                  <a:pt x="329324" y="11378"/>
                </a:cubicBezTo>
                <a:cubicBezTo>
                  <a:pt x="406847" y="14024"/>
                  <a:pt x="457117" y="39423"/>
                  <a:pt x="530936" y="57415"/>
                </a:cubicBezTo>
                <a:cubicBezTo>
                  <a:pt x="604755" y="75407"/>
                  <a:pt x="765357" y="119592"/>
                  <a:pt x="772236" y="119328"/>
                </a:cubicBezTo>
                <a:cubicBezTo>
                  <a:pt x="779115" y="119064"/>
                  <a:pt x="635182" y="74084"/>
                  <a:pt x="572211" y="55828"/>
                </a:cubicBezTo>
                <a:cubicBezTo>
                  <a:pt x="509240" y="37572"/>
                  <a:pt x="445475" y="18786"/>
                  <a:pt x="394411" y="9790"/>
                </a:cubicBezTo>
                <a:cubicBezTo>
                  <a:pt x="343347" y="794"/>
                  <a:pt x="326943" y="-2380"/>
                  <a:pt x="265824" y="1853"/>
                </a:cubicBezTo>
                <a:cubicBezTo>
                  <a:pt x="204705" y="6086"/>
                  <a:pt x="46748" y="33339"/>
                  <a:pt x="13411" y="39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4AD63A71-8836-4BFC-8775-C19CEA908273}"/>
              </a:ext>
            </a:extLst>
          </p:cNvPr>
          <p:cNvSpPr/>
          <p:nvPr/>
        </p:nvSpPr>
        <p:spPr>
          <a:xfrm>
            <a:off x="2852617" y="2667707"/>
            <a:ext cx="918256" cy="232673"/>
          </a:xfrm>
          <a:custGeom>
            <a:avLst/>
            <a:gdLst>
              <a:gd name="connsiteX0" fmla="*/ 1708 w 918256"/>
              <a:gd name="connsiteY0" fmla="*/ 72318 h 232673"/>
              <a:gd name="connsiteX1" fmla="*/ 296983 w 918256"/>
              <a:gd name="connsiteY1" fmla="*/ 18343 h 232673"/>
              <a:gd name="connsiteX2" fmla="*/ 538283 w 918256"/>
              <a:gd name="connsiteY2" fmla="*/ 40568 h 232673"/>
              <a:gd name="connsiteX3" fmla="*/ 812921 w 918256"/>
              <a:gd name="connsiteY3" fmla="*/ 94543 h 232673"/>
              <a:gd name="connsiteX4" fmla="*/ 874833 w 918256"/>
              <a:gd name="connsiteY4" fmla="*/ 124706 h 232673"/>
              <a:gd name="connsiteX5" fmla="*/ 916108 w 918256"/>
              <a:gd name="connsiteY5" fmla="*/ 232656 h 232673"/>
              <a:gd name="connsiteX6" fmla="*/ 901821 w 918256"/>
              <a:gd name="connsiteY6" fmla="*/ 132643 h 232673"/>
              <a:gd name="connsiteX7" fmla="*/ 812921 w 918256"/>
              <a:gd name="connsiteY7" fmla="*/ 78668 h 232673"/>
              <a:gd name="connsiteX8" fmla="*/ 706558 w 918256"/>
              <a:gd name="connsiteY8" fmla="*/ 61206 h 232673"/>
              <a:gd name="connsiteX9" fmla="*/ 255708 w 918256"/>
              <a:gd name="connsiteY9" fmla="*/ 2468 h 232673"/>
              <a:gd name="connsiteX10" fmla="*/ 179508 w 918256"/>
              <a:gd name="connsiteY10" fmla="*/ 16756 h 232673"/>
              <a:gd name="connsiteX11" fmla="*/ 1708 w 918256"/>
              <a:gd name="connsiteY11" fmla="*/ 72318 h 23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8256" h="232673">
                <a:moveTo>
                  <a:pt x="1708" y="72318"/>
                </a:moveTo>
                <a:cubicBezTo>
                  <a:pt x="21287" y="72582"/>
                  <a:pt x="207554" y="23635"/>
                  <a:pt x="296983" y="18343"/>
                </a:cubicBezTo>
                <a:cubicBezTo>
                  <a:pt x="386412" y="13051"/>
                  <a:pt x="452293" y="27868"/>
                  <a:pt x="538283" y="40568"/>
                </a:cubicBezTo>
                <a:cubicBezTo>
                  <a:pt x="624273" y="53268"/>
                  <a:pt x="756829" y="80520"/>
                  <a:pt x="812921" y="94543"/>
                </a:cubicBezTo>
                <a:cubicBezTo>
                  <a:pt x="869013" y="108566"/>
                  <a:pt x="857635" y="101687"/>
                  <a:pt x="874833" y="124706"/>
                </a:cubicBezTo>
                <a:cubicBezTo>
                  <a:pt x="892031" y="147725"/>
                  <a:pt x="911610" y="231333"/>
                  <a:pt x="916108" y="232656"/>
                </a:cubicBezTo>
                <a:cubicBezTo>
                  <a:pt x="920606" y="233979"/>
                  <a:pt x="919019" y="158308"/>
                  <a:pt x="901821" y="132643"/>
                </a:cubicBezTo>
                <a:cubicBezTo>
                  <a:pt x="884623" y="106978"/>
                  <a:pt x="845465" y="90574"/>
                  <a:pt x="812921" y="78668"/>
                </a:cubicBezTo>
                <a:cubicBezTo>
                  <a:pt x="780377" y="66762"/>
                  <a:pt x="706558" y="61206"/>
                  <a:pt x="706558" y="61206"/>
                </a:cubicBezTo>
                <a:cubicBezTo>
                  <a:pt x="613689" y="48506"/>
                  <a:pt x="343550" y="9876"/>
                  <a:pt x="255708" y="2468"/>
                </a:cubicBezTo>
                <a:cubicBezTo>
                  <a:pt x="167866" y="-4940"/>
                  <a:pt x="222635" y="5643"/>
                  <a:pt x="179508" y="16756"/>
                </a:cubicBezTo>
                <a:cubicBezTo>
                  <a:pt x="136381" y="27868"/>
                  <a:pt x="-17871" y="72054"/>
                  <a:pt x="1708" y="72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C636526-C269-422E-A67C-296CD4FDDA6F}"/>
              </a:ext>
            </a:extLst>
          </p:cNvPr>
          <p:cNvSpPr/>
          <p:nvPr/>
        </p:nvSpPr>
        <p:spPr>
          <a:xfrm>
            <a:off x="2726960" y="2682160"/>
            <a:ext cx="283859" cy="92792"/>
          </a:xfrm>
          <a:custGeom>
            <a:avLst/>
            <a:gdLst>
              <a:gd name="connsiteX0" fmla="*/ 365 w 283859"/>
              <a:gd name="connsiteY0" fmla="*/ 92790 h 92792"/>
              <a:gd name="connsiteX1" fmla="*/ 201978 w 283859"/>
              <a:gd name="connsiteY1" fmla="*/ 3890 h 92792"/>
              <a:gd name="connsiteX2" fmla="*/ 282940 w 283859"/>
              <a:gd name="connsiteY2" fmla="*/ 15003 h 92792"/>
              <a:gd name="connsiteX3" fmla="*/ 155940 w 283859"/>
              <a:gd name="connsiteY3" fmla="*/ 7065 h 92792"/>
              <a:gd name="connsiteX4" fmla="*/ 365 w 283859"/>
              <a:gd name="connsiteY4" fmla="*/ 92790 h 9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59" h="92792">
                <a:moveTo>
                  <a:pt x="365" y="92790"/>
                </a:moveTo>
                <a:cubicBezTo>
                  <a:pt x="8038" y="92261"/>
                  <a:pt x="154882" y="16855"/>
                  <a:pt x="201978" y="3890"/>
                </a:cubicBezTo>
                <a:cubicBezTo>
                  <a:pt x="249074" y="-9075"/>
                  <a:pt x="290613" y="14474"/>
                  <a:pt x="282940" y="15003"/>
                </a:cubicBezTo>
                <a:cubicBezTo>
                  <a:pt x="275267" y="15532"/>
                  <a:pt x="204094" y="-3783"/>
                  <a:pt x="155940" y="7065"/>
                </a:cubicBezTo>
                <a:cubicBezTo>
                  <a:pt x="107786" y="17913"/>
                  <a:pt x="-7308" y="93319"/>
                  <a:pt x="365" y="92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: 図形 70">
            <a:extLst>
              <a:ext uri="{FF2B5EF4-FFF2-40B4-BE49-F238E27FC236}">
                <a16:creationId xmlns:a16="http://schemas.microsoft.com/office/drawing/2014/main" id="{94ECC4A2-CFF5-4076-BE75-3BFAD75094ED}"/>
              </a:ext>
            </a:extLst>
          </p:cNvPr>
          <p:cNvSpPr/>
          <p:nvPr/>
        </p:nvSpPr>
        <p:spPr>
          <a:xfrm>
            <a:off x="2690203" y="2659062"/>
            <a:ext cx="276835" cy="151341"/>
          </a:xfrm>
          <a:custGeom>
            <a:avLst/>
            <a:gdLst>
              <a:gd name="connsiteX0" fmla="*/ 276835 w 276835"/>
              <a:gd name="connsiteY0" fmla="*/ 1 h 151341"/>
              <a:gd name="connsiteX1" fmla="*/ 68872 w 276835"/>
              <a:gd name="connsiteY1" fmla="*/ 63501 h 151341"/>
              <a:gd name="connsiteX2" fmla="*/ 2197 w 276835"/>
              <a:gd name="connsiteY2" fmla="*/ 150813 h 151341"/>
              <a:gd name="connsiteX3" fmla="*/ 22835 w 276835"/>
              <a:gd name="connsiteY3" fmla="*/ 98426 h 151341"/>
              <a:gd name="connsiteX4" fmla="*/ 89510 w 276835"/>
              <a:gd name="connsiteY4" fmla="*/ 65088 h 151341"/>
              <a:gd name="connsiteX5" fmla="*/ 276835 w 276835"/>
              <a:gd name="connsiteY5" fmla="*/ 1 h 15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835" h="151341">
                <a:moveTo>
                  <a:pt x="276835" y="1"/>
                </a:moveTo>
                <a:cubicBezTo>
                  <a:pt x="273395" y="-263"/>
                  <a:pt x="114645" y="38366"/>
                  <a:pt x="68872" y="63501"/>
                </a:cubicBezTo>
                <a:cubicBezTo>
                  <a:pt x="23099" y="88636"/>
                  <a:pt x="9870" y="144992"/>
                  <a:pt x="2197" y="150813"/>
                </a:cubicBezTo>
                <a:cubicBezTo>
                  <a:pt x="-5476" y="156634"/>
                  <a:pt x="8283" y="112713"/>
                  <a:pt x="22835" y="98426"/>
                </a:cubicBezTo>
                <a:cubicBezTo>
                  <a:pt x="37387" y="84139"/>
                  <a:pt x="47971" y="79111"/>
                  <a:pt x="89510" y="65088"/>
                </a:cubicBezTo>
                <a:lnTo>
                  <a:pt x="276835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F7E0B850-68C2-4E31-8C1D-6D5F724E33C9}"/>
              </a:ext>
            </a:extLst>
          </p:cNvPr>
          <p:cNvSpPr/>
          <p:nvPr/>
        </p:nvSpPr>
        <p:spPr>
          <a:xfrm>
            <a:off x="2763051" y="2747949"/>
            <a:ext cx="124642" cy="392693"/>
          </a:xfrm>
          <a:custGeom>
            <a:avLst/>
            <a:gdLst>
              <a:gd name="connsiteX0" fmla="*/ 75399 w 124642"/>
              <a:gd name="connsiteY0" fmla="*/ 14 h 392693"/>
              <a:gd name="connsiteX1" fmla="*/ 35712 w 124642"/>
              <a:gd name="connsiteY1" fmla="*/ 76214 h 392693"/>
              <a:gd name="connsiteX2" fmla="*/ 23012 w 124642"/>
              <a:gd name="connsiteY2" fmla="*/ 128601 h 392693"/>
              <a:gd name="connsiteX3" fmla="*/ 38887 w 124642"/>
              <a:gd name="connsiteY3" fmla="*/ 196864 h 392693"/>
              <a:gd name="connsiteX4" fmla="*/ 84924 w 124642"/>
              <a:gd name="connsiteY4" fmla="*/ 341326 h 392693"/>
              <a:gd name="connsiteX5" fmla="*/ 124612 w 124642"/>
              <a:gd name="connsiteY5" fmla="*/ 392126 h 392693"/>
              <a:gd name="connsiteX6" fmla="*/ 78574 w 124642"/>
              <a:gd name="connsiteY6" fmla="*/ 314339 h 392693"/>
              <a:gd name="connsiteX7" fmla="*/ 7137 w 124642"/>
              <a:gd name="connsiteY7" fmla="*/ 142889 h 392693"/>
              <a:gd name="connsiteX8" fmla="*/ 13487 w 124642"/>
              <a:gd name="connsiteY8" fmla="*/ 82564 h 392693"/>
              <a:gd name="connsiteX9" fmla="*/ 75399 w 124642"/>
              <a:gd name="connsiteY9" fmla="*/ 14 h 39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42" h="392693">
                <a:moveTo>
                  <a:pt x="75399" y="14"/>
                </a:moveTo>
                <a:cubicBezTo>
                  <a:pt x="79103" y="-1044"/>
                  <a:pt x="44443" y="54783"/>
                  <a:pt x="35712" y="76214"/>
                </a:cubicBezTo>
                <a:cubicBezTo>
                  <a:pt x="26981" y="97645"/>
                  <a:pt x="22483" y="108493"/>
                  <a:pt x="23012" y="128601"/>
                </a:cubicBezTo>
                <a:cubicBezTo>
                  <a:pt x="23541" y="148709"/>
                  <a:pt x="28568" y="161410"/>
                  <a:pt x="38887" y="196864"/>
                </a:cubicBezTo>
                <a:cubicBezTo>
                  <a:pt x="49206" y="232318"/>
                  <a:pt x="70637" y="308782"/>
                  <a:pt x="84924" y="341326"/>
                </a:cubicBezTo>
                <a:cubicBezTo>
                  <a:pt x="99211" y="373870"/>
                  <a:pt x="125670" y="396624"/>
                  <a:pt x="124612" y="392126"/>
                </a:cubicBezTo>
                <a:cubicBezTo>
                  <a:pt x="123554" y="387628"/>
                  <a:pt x="98153" y="355878"/>
                  <a:pt x="78574" y="314339"/>
                </a:cubicBezTo>
                <a:cubicBezTo>
                  <a:pt x="58995" y="272800"/>
                  <a:pt x="17985" y="181518"/>
                  <a:pt x="7137" y="142889"/>
                </a:cubicBezTo>
                <a:cubicBezTo>
                  <a:pt x="-3711" y="104260"/>
                  <a:pt x="-2653" y="108758"/>
                  <a:pt x="13487" y="82564"/>
                </a:cubicBezTo>
                <a:cubicBezTo>
                  <a:pt x="29626" y="56370"/>
                  <a:pt x="71695" y="1072"/>
                  <a:pt x="75399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F496D5A6-B938-42E4-8251-54F927E4ABF9}"/>
              </a:ext>
            </a:extLst>
          </p:cNvPr>
          <p:cNvSpPr/>
          <p:nvPr/>
        </p:nvSpPr>
        <p:spPr>
          <a:xfrm>
            <a:off x="2641478" y="2807561"/>
            <a:ext cx="157373" cy="361195"/>
          </a:xfrm>
          <a:custGeom>
            <a:avLst/>
            <a:gdLst>
              <a:gd name="connsiteX0" fmla="*/ 122 w 157373"/>
              <a:gd name="connsiteY0" fmla="*/ 727 h 361195"/>
              <a:gd name="connsiteX1" fmla="*/ 42985 w 157373"/>
              <a:gd name="connsiteY1" fmla="*/ 51527 h 361195"/>
              <a:gd name="connsiteX2" fmla="*/ 27110 w 157373"/>
              <a:gd name="connsiteY2" fmla="*/ 159477 h 361195"/>
              <a:gd name="connsiteX3" fmla="*/ 49335 w 157373"/>
              <a:gd name="connsiteY3" fmla="*/ 195989 h 361195"/>
              <a:gd name="connsiteX4" fmla="*/ 109660 w 157373"/>
              <a:gd name="connsiteY4" fmla="*/ 256314 h 361195"/>
              <a:gd name="connsiteX5" fmla="*/ 157285 w 157373"/>
              <a:gd name="connsiteY5" fmla="*/ 361089 h 361195"/>
              <a:gd name="connsiteX6" fmla="*/ 119185 w 157373"/>
              <a:gd name="connsiteY6" fmla="*/ 235677 h 361195"/>
              <a:gd name="connsiteX7" fmla="*/ 39810 w 157373"/>
              <a:gd name="connsiteY7" fmla="*/ 176939 h 361195"/>
              <a:gd name="connsiteX8" fmla="*/ 58860 w 157373"/>
              <a:gd name="connsiteY8" fmla="*/ 32477 h 361195"/>
              <a:gd name="connsiteX9" fmla="*/ 122 w 157373"/>
              <a:gd name="connsiteY9" fmla="*/ 727 h 36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373" h="361195">
                <a:moveTo>
                  <a:pt x="122" y="727"/>
                </a:moveTo>
                <a:cubicBezTo>
                  <a:pt x="-2524" y="3902"/>
                  <a:pt x="38487" y="25069"/>
                  <a:pt x="42985" y="51527"/>
                </a:cubicBezTo>
                <a:cubicBezTo>
                  <a:pt x="47483" y="77985"/>
                  <a:pt x="26052" y="135400"/>
                  <a:pt x="27110" y="159477"/>
                </a:cubicBezTo>
                <a:cubicBezTo>
                  <a:pt x="28168" y="183554"/>
                  <a:pt x="35577" y="179850"/>
                  <a:pt x="49335" y="195989"/>
                </a:cubicBezTo>
                <a:cubicBezTo>
                  <a:pt x="63093" y="212128"/>
                  <a:pt x="91668" y="228797"/>
                  <a:pt x="109660" y="256314"/>
                </a:cubicBezTo>
                <a:cubicBezTo>
                  <a:pt x="127652" y="283831"/>
                  <a:pt x="155698" y="364528"/>
                  <a:pt x="157285" y="361089"/>
                </a:cubicBezTo>
                <a:cubicBezTo>
                  <a:pt x="158872" y="357650"/>
                  <a:pt x="138764" y="266369"/>
                  <a:pt x="119185" y="235677"/>
                </a:cubicBezTo>
                <a:cubicBezTo>
                  <a:pt x="99606" y="204985"/>
                  <a:pt x="49864" y="210806"/>
                  <a:pt x="39810" y="176939"/>
                </a:cubicBezTo>
                <a:cubicBezTo>
                  <a:pt x="29756" y="143072"/>
                  <a:pt x="65475" y="60787"/>
                  <a:pt x="58860" y="32477"/>
                </a:cubicBezTo>
                <a:cubicBezTo>
                  <a:pt x="52245" y="4167"/>
                  <a:pt x="2768" y="-2448"/>
                  <a:pt x="122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86E23050-1F34-435B-B96B-A9D086716213}"/>
              </a:ext>
            </a:extLst>
          </p:cNvPr>
          <p:cNvSpPr/>
          <p:nvPr/>
        </p:nvSpPr>
        <p:spPr>
          <a:xfrm>
            <a:off x="3472556" y="2820394"/>
            <a:ext cx="320062" cy="391942"/>
          </a:xfrm>
          <a:custGeom>
            <a:avLst/>
            <a:gdLst>
              <a:gd name="connsiteX0" fmla="*/ 319982 w 320062"/>
              <a:gd name="connsiteY0" fmla="*/ 594 h 391942"/>
              <a:gd name="connsiteX1" fmla="*/ 267594 w 320062"/>
              <a:gd name="connsiteY1" fmla="*/ 195856 h 391942"/>
              <a:gd name="connsiteX2" fmla="*/ 234257 w 320062"/>
              <a:gd name="connsiteY2" fmla="*/ 265706 h 391942"/>
              <a:gd name="connsiteX3" fmla="*/ 189807 w 320062"/>
              <a:gd name="connsiteY3" fmla="*/ 333969 h 391942"/>
              <a:gd name="connsiteX4" fmla="*/ 13594 w 320062"/>
              <a:gd name="connsiteY4" fmla="*/ 387944 h 391942"/>
              <a:gd name="connsiteX5" fmla="*/ 12007 w 320062"/>
              <a:gd name="connsiteY5" fmla="*/ 387944 h 391942"/>
              <a:gd name="connsiteX6" fmla="*/ 224732 w 320062"/>
              <a:gd name="connsiteY6" fmla="*/ 327619 h 391942"/>
              <a:gd name="connsiteX7" fmla="*/ 254894 w 320062"/>
              <a:gd name="connsiteY7" fmla="*/ 265706 h 391942"/>
              <a:gd name="connsiteX8" fmla="*/ 319982 w 320062"/>
              <a:gd name="connsiteY8" fmla="*/ 594 h 39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62" h="391942">
                <a:moveTo>
                  <a:pt x="319982" y="594"/>
                </a:moveTo>
                <a:cubicBezTo>
                  <a:pt x="322099" y="-11048"/>
                  <a:pt x="281881" y="151671"/>
                  <a:pt x="267594" y="195856"/>
                </a:cubicBezTo>
                <a:cubicBezTo>
                  <a:pt x="253306" y="240041"/>
                  <a:pt x="247221" y="242687"/>
                  <a:pt x="234257" y="265706"/>
                </a:cubicBezTo>
                <a:cubicBezTo>
                  <a:pt x="221293" y="288725"/>
                  <a:pt x="226584" y="313596"/>
                  <a:pt x="189807" y="333969"/>
                </a:cubicBezTo>
                <a:cubicBezTo>
                  <a:pt x="153030" y="354342"/>
                  <a:pt x="43227" y="378948"/>
                  <a:pt x="13594" y="387944"/>
                </a:cubicBezTo>
                <a:cubicBezTo>
                  <a:pt x="-16039" y="396940"/>
                  <a:pt x="12007" y="387944"/>
                  <a:pt x="12007" y="387944"/>
                </a:cubicBezTo>
                <a:cubicBezTo>
                  <a:pt x="47197" y="377890"/>
                  <a:pt x="184251" y="347992"/>
                  <a:pt x="224732" y="327619"/>
                </a:cubicBezTo>
                <a:cubicBezTo>
                  <a:pt x="265213" y="307246"/>
                  <a:pt x="236638" y="321798"/>
                  <a:pt x="254894" y="265706"/>
                </a:cubicBezTo>
                <a:cubicBezTo>
                  <a:pt x="273150" y="209614"/>
                  <a:pt x="317865" y="12236"/>
                  <a:pt x="319982" y="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FC5F3141-A2F1-49D4-9621-39CA3E5671F9}"/>
              </a:ext>
            </a:extLst>
          </p:cNvPr>
          <p:cNvSpPr/>
          <p:nvPr/>
        </p:nvSpPr>
        <p:spPr>
          <a:xfrm>
            <a:off x="2858078" y="3145953"/>
            <a:ext cx="641177" cy="83235"/>
          </a:xfrm>
          <a:custGeom>
            <a:avLst/>
            <a:gdLst>
              <a:gd name="connsiteX0" fmla="*/ 4185 w 641177"/>
              <a:gd name="connsiteY0" fmla="*/ 472 h 83235"/>
              <a:gd name="connsiteX1" fmla="*/ 74035 w 641177"/>
              <a:gd name="connsiteY1" fmla="*/ 17935 h 83235"/>
              <a:gd name="connsiteX2" fmla="*/ 181985 w 641177"/>
              <a:gd name="connsiteY2" fmla="*/ 56035 h 83235"/>
              <a:gd name="connsiteX3" fmla="*/ 416935 w 641177"/>
              <a:gd name="connsiteY3" fmla="*/ 83022 h 83235"/>
              <a:gd name="connsiteX4" fmla="*/ 640772 w 641177"/>
              <a:gd name="connsiteY4" fmla="*/ 68735 h 83235"/>
              <a:gd name="connsiteX5" fmla="*/ 464560 w 641177"/>
              <a:gd name="connsiteY5" fmla="*/ 70322 h 83235"/>
              <a:gd name="connsiteX6" fmla="*/ 197860 w 641177"/>
              <a:gd name="connsiteY6" fmla="*/ 35397 h 83235"/>
              <a:gd name="connsiteX7" fmla="*/ 4185 w 641177"/>
              <a:gd name="connsiteY7" fmla="*/ 472 h 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177" h="83235">
                <a:moveTo>
                  <a:pt x="4185" y="472"/>
                </a:moveTo>
                <a:cubicBezTo>
                  <a:pt x="-16452" y="-2438"/>
                  <a:pt x="44402" y="8675"/>
                  <a:pt x="74035" y="17935"/>
                </a:cubicBezTo>
                <a:cubicBezTo>
                  <a:pt x="103668" y="27196"/>
                  <a:pt x="124835" y="45187"/>
                  <a:pt x="181985" y="56035"/>
                </a:cubicBezTo>
                <a:cubicBezTo>
                  <a:pt x="239135" y="66883"/>
                  <a:pt x="340471" y="80905"/>
                  <a:pt x="416935" y="83022"/>
                </a:cubicBezTo>
                <a:cubicBezTo>
                  <a:pt x="493400" y="85139"/>
                  <a:pt x="632835" y="70852"/>
                  <a:pt x="640772" y="68735"/>
                </a:cubicBezTo>
                <a:cubicBezTo>
                  <a:pt x="648709" y="66618"/>
                  <a:pt x="538379" y="75878"/>
                  <a:pt x="464560" y="70322"/>
                </a:cubicBezTo>
                <a:cubicBezTo>
                  <a:pt x="390741" y="64766"/>
                  <a:pt x="273795" y="49155"/>
                  <a:pt x="197860" y="35397"/>
                </a:cubicBezTo>
                <a:lnTo>
                  <a:pt x="4185" y="47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84840DB6-3F60-4EE2-A8F6-BDAFADBF3A3D}"/>
              </a:ext>
            </a:extLst>
          </p:cNvPr>
          <p:cNvSpPr/>
          <p:nvPr/>
        </p:nvSpPr>
        <p:spPr>
          <a:xfrm>
            <a:off x="2881308" y="3157362"/>
            <a:ext cx="468320" cy="78082"/>
          </a:xfrm>
          <a:custGeom>
            <a:avLst/>
            <a:gdLst>
              <a:gd name="connsiteX0" fmla="*/ 5 w 468320"/>
              <a:gd name="connsiteY0" fmla="*/ 176 h 78082"/>
              <a:gd name="connsiteX1" fmla="*/ 136530 w 468320"/>
              <a:gd name="connsiteY1" fmla="*/ 50976 h 78082"/>
              <a:gd name="connsiteX2" fmla="*/ 268292 w 468320"/>
              <a:gd name="connsiteY2" fmla="*/ 76376 h 78082"/>
              <a:gd name="connsiteX3" fmla="*/ 468317 w 468320"/>
              <a:gd name="connsiteY3" fmla="*/ 73201 h 78082"/>
              <a:gd name="connsiteX4" fmla="*/ 273055 w 468320"/>
              <a:gd name="connsiteY4" fmla="*/ 52563 h 78082"/>
              <a:gd name="connsiteX5" fmla="*/ 141292 w 468320"/>
              <a:gd name="connsiteY5" fmla="*/ 35101 h 78082"/>
              <a:gd name="connsiteX6" fmla="*/ 5 w 468320"/>
              <a:gd name="connsiteY6" fmla="*/ 176 h 7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320" h="78082">
                <a:moveTo>
                  <a:pt x="5" y="176"/>
                </a:moveTo>
                <a:cubicBezTo>
                  <a:pt x="-789" y="2822"/>
                  <a:pt x="91816" y="38276"/>
                  <a:pt x="136530" y="50976"/>
                </a:cubicBezTo>
                <a:cubicBezTo>
                  <a:pt x="181245" y="63676"/>
                  <a:pt x="212994" y="72672"/>
                  <a:pt x="268292" y="76376"/>
                </a:cubicBezTo>
                <a:cubicBezTo>
                  <a:pt x="323590" y="80080"/>
                  <a:pt x="467523" y="77170"/>
                  <a:pt x="468317" y="73201"/>
                </a:cubicBezTo>
                <a:cubicBezTo>
                  <a:pt x="469111" y="69232"/>
                  <a:pt x="327559" y="58913"/>
                  <a:pt x="273055" y="52563"/>
                </a:cubicBezTo>
                <a:cubicBezTo>
                  <a:pt x="218551" y="46213"/>
                  <a:pt x="191298" y="44890"/>
                  <a:pt x="141292" y="35101"/>
                </a:cubicBezTo>
                <a:cubicBezTo>
                  <a:pt x="91286" y="25312"/>
                  <a:pt x="799" y="-2470"/>
                  <a:pt x="5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551F84D8-AE8D-4AB8-AB0C-D22D3997DBE3}"/>
              </a:ext>
            </a:extLst>
          </p:cNvPr>
          <p:cNvSpPr/>
          <p:nvPr/>
        </p:nvSpPr>
        <p:spPr>
          <a:xfrm>
            <a:off x="3197846" y="2869869"/>
            <a:ext cx="630264" cy="412655"/>
          </a:xfrm>
          <a:custGeom>
            <a:avLst/>
            <a:gdLst>
              <a:gd name="connsiteX0" fmla="*/ 629617 w 630264"/>
              <a:gd name="connsiteY0" fmla="*/ 331 h 412655"/>
              <a:gd name="connsiteX1" fmla="*/ 564529 w 630264"/>
              <a:gd name="connsiteY1" fmla="*/ 217819 h 412655"/>
              <a:gd name="connsiteX2" fmla="*/ 520079 w 630264"/>
              <a:gd name="connsiteY2" fmla="*/ 300369 h 412655"/>
              <a:gd name="connsiteX3" fmla="*/ 445467 w 630264"/>
              <a:gd name="connsiteY3" fmla="*/ 347994 h 412655"/>
              <a:gd name="connsiteX4" fmla="*/ 254967 w 630264"/>
              <a:gd name="connsiteY4" fmla="*/ 390856 h 412655"/>
              <a:gd name="connsiteX5" fmla="*/ 2554 w 630264"/>
              <a:gd name="connsiteY5" fmla="*/ 411494 h 412655"/>
              <a:gd name="connsiteX6" fmla="*/ 421654 w 630264"/>
              <a:gd name="connsiteY6" fmla="*/ 357519 h 412655"/>
              <a:gd name="connsiteX7" fmla="*/ 464517 w 630264"/>
              <a:gd name="connsiteY7" fmla="*/ 327356 h 412655"/>
              <a:gd name="connsiteX8" fmla="*/ 521667 w 630264"/>
              <a:gd name="connsiteY8" fmla="*/ 271794 h 412655"/>
              <a:gd name="connsiteX9" fmla="*/ 629617 w 630264"/>
              <a:gd name="connsiteY9" fmla="*/ 331 h 4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0264" h="412655">
                <a:moveTo>
                  <a:pt x="629617" y="331"/>
                </a:moveTo>
                <a:cubicBezTo>
                  <a:pt x="636761" y="-8665"/>
                  <a:pt x="582785" y="167813"/>
                  <a:pt x="564529" y="217819"/>
                </a:cubicBezTo>
                <a:cubicBezTo>
                  <a:pt x="546273" y="267825"/>
                  <a:pt x="539923" y="278673"/>
                  <a:pt x="520079" y="300369"/>
                </a:cubicBezTo>
                <a:cubicBezTo>
                  <a:pt x="500235" y="322065"/>
                  <a:pt x="489652" y="332913"/>
                  <a:pt x="445467" y="347994"/>
                </a:cubicBezTo>
                <a:cubicBezTo>
                  <a:pt x="401282" y="363075"/>
                  <a:pt x="328786" y="380273"/>
                  <a:pt x="254967" y="390856"/>
                </a:cubicBezTo>
                <a:cubicBezTo>
                  <a:pt x="181148" y="401439"/>
                  <a:pt x="-25227" y="417050"/>
                  <a:pt x="2554" y="411494"/>
                </a:cubicBezTo>
                <a:cubicBezTo>
                  <a:pt x="30335" y="405938"/>
                  <a:pt x="344660" y="371542"/>
                  <a:pt x="421654" y="357519"/>
                </a:cubicBezTo>
                <a:cubicBezTo>
                  <a:pt x="498648" y="343496"/>
                  <a:pt x="447848" y="341643"/>
                  <a:pt x="464517" y="327356"/>
                </a:cubicBezTo>
                <a:cubicBezTo>
                  <a:pt x="481186" y="313069"/>
                  <a:pt x="494415" y="323388"/>
                  <a:pt x="521667" y="271794"/>
                </a:cubicBezTo>
                <a:cubicBezTo>
                  <a:pt x="548919" y="220200"/>
                  <a:pt x="622473" y="9327"/>
                  <a:pt x="629617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41629D2A-6489-47B0-9708-2B7B91647145}"/>
              </a:ext>
            </a:extLst>
          </p:cNvPr>
          <p:cNvSpPr/>
          <p:nvPr/>
        </p:nvSpPr>
        <p:spPr>
          <a:xfrm>
            <a:off x="2814565" y="3160709"/>
            <a:ext cx="444617" cy="132678"/>
          </a:xfrm>
          <a:custGeom>
            <a:avLst/>
            <a:gdLst>
              <a:gd name="connsiteX0" fmla="*/ 73 w 444617"/>
              <a:gd name="connsiteY0" fmla="*/ 4 h 132678"/>
              <a:gd name="connsiteX1" fmla="*/ 149298 w 444617"/>
              <a:gd name="connsiteY1" fmla="*/ 65091 h 132678"/>
              <a:gd name="connsiteX2" fmla="*/ 314398 w 444617"/>
              <a:gd name="connsiteY2" fmla="*/ 117479 h 132678"/>
              <a:gd name="connsiteX3" fmla="*/ 444573 w 444617"/>
              <a:gd name="connsiteY3" fmla="*/ 131766 h 132678"/>
              <a:gd name="connsiteX4" fmla="*/ 327098 w 444617"/>
              <a:gd name="connsiteY4" fmla="*/ 96841 h 132678"/>
              <a:gd name="connsiteX5" fmla="*/ 168348 w 444617"/>
              <a:gd name="connsiteY5" fmla="*/ 61916 h 132678"/>
              <a:gd name="connsiteX6" fmla="*/ 73 w 444617"/>
              <a:gd name="connsiteY6" fmla="*/ 4 h 13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17" h="132678">
                <a:moveTo>
                  <a:pt x="73" y="4"/>
                </a:moveTo>
                <a:cubicBezTo>
                  <a:pt x="-3102" y="533"/>
                  <a:pt x="96911" y="45512"/>
                  <a:pt x="149298" y="65091"/>
                </a:cubicBezTo>
                <a:cubicBezTo>
                  <a:pt x="201686" y="84670"/>
                  <a:pt x="265186" y="106367"/>
                  <a:pt x="314398" y="117479"/>
                </a:cubicBezTo>
                <a:cubicBezTo>
                  <a:pt x="363610" y="128591"/>
                  <a:pt x="442456" y="135206"/>
                  <a:pt x="444573" y="131766"/>
                </a:cubicBezTo>
                <a:cubicBezTo>
                  <a:pt x="446690" y="128326"/>
                  <a:pt x="373135" y="108483"/>
                  <a:pt x="327098" y="96841"/>
                </a:cubicBezTo>
                <a:cubicBezTo>
                  <a:pt x="281061" y="85199"/>
                  <a:pt x="222588" y="76733"/>
                  <a:pt x="168348" y="61916"/>
                </a:cubicBezTo>
                <a:cubicBezTo>
                  <a:pt x="114108" y="47099"/>
                  <a:pt x="3248" y="-525"/>
                  <a:pt x="7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D9AA3FD1-4AFE-48E9-B1CF-EAAF9C0EC873}"/>
              </a:ext>
            </a:extLst>
          </p:cNvPr>
          <p:cNvSpPr/>
          <p:nvPr/>
        </p:nvSpPr>
        <p:spPr>
          <a:xfrm>
            <a:off x="2714926" y="2756969"/>
            <a:ext cx="131942" cy="106883"/>
          </a:xfrm>
          <a:custGeom>
            <a:avLst/>
            <a:gdLst>
              <a:gd name="connsiteX0" fmla="*/ 131462 w 131942"/>
              <a:gd name="connsiteY0" fmla="*/ 10044 h 106883"/>
              <a:gd name="connsiteX1" fmla="*/ 53674 w 131942"/>
              <a:gd name="connsiteY1" fmla="*/ 3694 h 106883"/>
              <a:gd name="connsiteX2" fmla="*/ 37799 w 131942"/>
              <a:gd name="connsiteY2" fmla="*/ 67194 h 106883"/>
              <a:gd name="connsiteX3" fmla="*/ 53674 w 131942"/>
              <a:gd name="connsiteY3" fmla="*/ 106881 h 106883"/>
              <a:gd name="connsiteX4" fmla="*/ 12399 w 131942"/>
              <a:gd name="connsiteY4" fmla="*/ 65606 h 106883"/>
              <a:gd name="connsiteX5" fmla="*/ 12399 w 131942"/>
              <a:gd name="connsiteY5" fmla="*/ 30681 h 106883"/>
              <a:gd name="connsiteX6" fmla="*/ 131462 w 131942"/>
              <a:gd name="connsiteY6" fmla="*/ 10044 h 10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42" h="106883">
                <a:moveTo>
                  <a:pt x="131462" y="10044"/>
                </a:moveTo>
                <a:cubicBezTo>
                  <a:pt x="138341" y="5546"/>
                  <a:pt x="69284" y="-5831"/>
                  <a:pt x="53674" y="3694"/>
                </a:cubicBezTo>
                <a:cubicBezTo>
                  <a:pt x="38064" y="13219"/>
                  <a:pt x="37799" y="49996"/>
                  <a:pt x="37799" y="67194"/>
                </a:cubicBezTo>
                <a:cubicBezTo>
                  <a:pt x="37799" y="84392"/>
                  <a:pt x="57907" y="107146"/>
                  <a:pt x="53674" y="106881"/>
                </a:cubicBezTo>
                <a:cubicBezTo>
                  <a:pt x="49441" y="106616"/>
                  <a:pt x="19278" y="78306"/>
                  <a:pt x="12399" y="65606"/>
                </a:cubicBezTo>
                <a:cubicBezTo>
                  <a:pt x="5520" y="52906"/>
                  <a:pt x="-11678" y="41529"/>
                  <a:pt x="12399" y="30681"/>
                </a:cubicBezTo>
                <a:cubicBezTo>
                  <a:pt x="36476" y="19833"/>
                  <a:pt x="124583" y="14542"/>
                  <a:pt x="131462" y="10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ED3757FD-D016-499E-A6C0-4245C53C4F12}"/>
              </a:ext>
            </a:extLst>
          </p:cNvPr>
          <p:cNvSpPr/>
          <p:nvPr/>
        </p:nvSpPr>
        <p:spPr>
          <a:xfrm>
            <a:off x="2985504" y="1435936"/>
            <a:ext cx="637633" cy="1187916"/>
          </a:xfrm>
          <a:custGeom>
            <a:avLst/>
            <a:gdLst>
              <a:gd name="connsiteX0" fmla="*/ 636113 w 637633"/>
              <a:gd name="connsiteY0" fmla="*/ 3397 h 1187916"/>
              <a:gd name="connsiteX1" fmla="*/ 418096 w 637633"/>
              <a:gd name="connsiteY1" fmla="*/ 223531 h 1187916"/>
              <a:gd name="connsiteX2" fmla="*/ 240296 w 637633"/>
              <a:gd name="connsiteY2" fmla="*/ 471181 h 1187916"/>
              <a:gd name="connsiteX3" fmla="*/ 94246 w 637633"/>
              <a:gd name="connsiteY3" fmla="*/ 820431 h 1187916"/>
              <a:gd name="connsiteX4" fmla="*/ 15929 w 637633"/>
              <a:gd name="connsiteY4" fmla="*/ 1178147 h 1187916"/>
              <a:gd name="connsiteX5" fmla="*/ 22279 w 637633"/>
              <a:gd name="connsiteY5" fmla="*/ 1036331 h 1187916"/>
              <a:gd name="connsiteX6" fmla="*/ 244529 w 637633"/>
              <a:gd name="connsiteY6" fmla="*/ 513514 h 1187916"/>
              <a:gd name="connsiteX7" fmla="*/ 301679 w 637633"/>
              <a:gd name="connsiteY7" fmla="*/ 401331 h 1187916"/>
              <a:gd name="connsiteX8" fmla="*/ 636113 w 637633"/>
              <a:gd name="connsiteY8" fmla="*/ 3397 h 118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633" h="1187916">
                <a:moveTo>
                  <a:pt x="636113" y="3397"/>
                </a:moveTo>
                <a:cubicBezTo>
                  <a:pt x="655516" y="-26236"/>
                  <a:pt x="484065" y="145567"/>
                  <a:pt x="418096" y="223531"/>
                </a:cubicBezTo>
                <a:cubicBezTo>
                  <a:pt x="352127" y="301495"/>
                  <a:pt x="294271" y="371698"/>
                  <a:pt x="240296" y="471181"/>
                </a:cubicBezTo>
                <a:cubicBezTo>
                  <a:pt x="186321" y="570664"/>
                  <a:pt x="131640" y="702603"/>
                  <a:pt x="94246" y="820431"/>
                </a:cubicBezTo>
                <a:cubicBezTo>
                  <a:pt x="56852" y="938259"/>
                  <a:pt x="27923" y="1142164"/>
                  <a:pt x="15929" y="1178147"/>
                </a:cubicBezTo>
                <a:cubicBezTo>
                  <a:pt x="3935" y="1214130"/>
                  <a:pt x="-15821" y="1147103"/>
                  <a:pt x="22279" y="1036331"/>
                </a:cubicBezTo>
                <a:cubicBezTo>
                  <a:pt x="60379" y="925559"/>
                  <a:pt x="197962" y="619347"/>
                  <a:pt x="244529" y="513514"/>
                </a:cubicBezTo>
                <a:cubicBezTo>
                  <a:pt x="291096" y="407681"/>
                  <a:pt x="239237" y="488820"/>
                  <a:pt x="301679" y="401331"/>
                </a:cubicBezTo>
                <a:cubicBezTo>
                  <a:pt x="364121" y="313842"/>
                  <a:pt x="616710" y="33030"/>
                  <a:pt x="636113" y="3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11483BD8-11DB-424F-99DA-25D27B0CF1FF}"/>
              </a:ext>
            </a:extLst>
          </p:cNvPr>
          <p:cNvSpPr/>
          <p:nvPr/>
        </p:nvSpPr>
        <p:spPr>
          <a:xfrm>
            <a:off x="2920266" y="2719124"/>
            <a:ext cx="122820" cy="953022"/>
          </a:xfrm>
          <a:custGeom>
            <a:avLst/>
            <a:gdLst>
              <a:gd name="connsiteX0" fmla="*/ 115034 w 122820"/>
              <a:gd name="connsiteY0" fmla="*/ 1851 h 953022"/>
              <a:gd name="connsiteX1" fmla="*/ 102334 w 122820"/>
              <a:gd name="connsiteY1" fmla="*/ 227276 h 953022"/>
              <a:gd name="connsiteX2" fmla="*/ 51534 w 122820"/>
              <a:gd name="connsiteY2" fmla="*/ 401901 h 953022"/>
              <a:gd name="connsiteX3" fmla="*/ 76934 w 122820"/>
              <a:gd name="connsiteY3" fmla="*/ 938476 h 953022"/>
              <a:gd name="connsiteX4" fmla="*/ 64234 w 122820"/>
              <a:gd name="connsiteY4" fmla="*/ 770201 h 953022"/>
              <a:gd name="connsiteX5" fmla="*/ 734 w 122820"/>
              <a:gd name="connsiteY5" fmla="*/ 446351 h 953022"/>
              <a:gd name="connsiteX6" fmla="*/ 111859 w 122820"/>
              <a:gd name="connsiteY6" fmla="*/ 138376 h 953022"/>
              <a:gd name="connsiteX7" fmla="*/ 115034 w 122820"/>
              <a:gd name="connsiteY7" fmla="*/ 1851 h 95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820" h="953022">
                <a:moveTo>
                  <a:pt x="115034" y="1851"/>
                </a:moveTo>
                <a:cubicBezTo>
                  <a:pt x="113447" y="16668"/>
                  <a:pt x="112917" y="160601"/>
                  <a:pt x="102334" y="227276"/>
                </a:cubicBezTo>
                <a:cubicBezTo>
                  <a:pt x="91751" y="293951"/>
                  <a:pt x="55767" y="283368"/>
                  <a:pt x="51534" y="401901"/>
                </a:cubicBezTo>
                <a:cubicBezTo>
                  <a:pt x="47301" y="520434"/>
                  <a:pt x="74817" y="877093"/>
                  <a:pt x="76934" y="938476"/>
                </a:cubicBezTo>
                <a:cubicBezTo>
                  <a:pt x="79051" y="999859"/>
                  <a:pt x="76934" y="852222"/>
                  <a:pt x="64234" y="770201"/>
                </a:cubicBezTo>
                <a:cubicBezTo>
                  <a:pt x="51534" y="688180"/>
                  <a:pt x="-7204" y="551655"/>
                  <a:pt x="734" y="446351"/>
                </a:cubicBezTo>
                <a:cubicBezTo>
                  <a:pt x="8671" y="341047"/>
                  <a:pt x="90163" y="212989"/>
                  <a:pt x="111859" y="138376"/>
                </a:cubicBezTo>
                <a:cubicBezTo>
                  <a:pt x="133555" y="63764"/>
                  <a:pt x="116621" y="-12966"/>
                  <a:pt x="115034" y="1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2586BFDB-1C13-438E-9FBB-F798980C7776}"/>
              </a:ext>
            </a:extLst>
          </p:cNvPr>
          <p:cNvSpPr/>
          <p:nvPr/>
        </p:nvSpPr>
        <p:spPr>
          <a:xfrm>
            <a:off x="2987955" y="3489712"/>
            <a:ext cx="310902" cy="1208364"/>
          </a:xfrm>
          <a:custGeom>
            <a:avLst/>
            <a:gdLst>
              <a:gd name="connsiteX0" fmla="*/ 28295 w 310902"/>
              <a:gd name="connsiteY0" fmla="*/ 9138 h 1208364"/>
              <a:gd name="connsiteX1" fmla="*/ 50520 w 310902"/>
              <a:gd name="connsiteY1" fmla="*/ 244088 h 1208364"/>
              <a:gd name="connsiteX2" fmla="*/ 34645 w 310902"/>
              <a:gd name="connsiteY2" fmla="*/ 399663 h 1208364"/>
              <a:gd name="connsiteX3" fmla="*/ 56870 w 310902"/>
              <a:gd name="connsiteY3" fmla="*/ 656838 h 1208364"/>
              <a:gd name="connsiteX4" fmla="*/ 298170 w 310902"/>
              <a:gd name="connsiteY4" fmla="*/ 1187063 h 1208364"/>
              <a:gd name="connsiteX5" fmla="*/ 256895 w 310902"/>
              <a:gd name="connsiteY5" fmla="*/ 1075938 h 1208364"/>
              <a:gd name="connsiteX6" fmla="*/ 82270 w 310902"/>
              <a:gd name="connsiteY6" fmla="*/ 815588 h 1208364"/>
              <a:gd name="connsiteX7" fmla="*/ 2895 w 310902"/>
              <a:gd name="connsiteY7" fmla="*/ 586988 h 1208364"/>
              <a:gd name="connsiteX8" fmla="*/ 28295 w 310902"/>
              <a:gd name="connsiteY8" fmla="*/ 9138 h 120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902" h="1208364">
                <a:moveTo>
                  <a:pt x="28295" y="9138"/>
                </a:moveTo>
                <a:cubicBezTo>
                  <a:pt x="36232" y="-48012"/>
                  <a:pt x="49462" y="179001"/>
                  <a:pt x="50520" y="244088"/>
                </a:cubicBezTo>
                <a:cubicBezTo>
                  <a:pt x="51578" y="309175"/>
                  <a:pt x="33587" y="330871"/>
                  <a:pt x="34645" y="399663"/>
                </a:cubicBezTo>
                <a:cubicBezTo>
                  <a:pt x="35703" y="468455"/>
                  <a:pt x="12949" y="525605"/>
                  <a:pt x="56870" y="656838"/>
                </a:cubicBezTo>
                <a:cubicBezTo>
                  <a:pt x="100791" y="788071"/>
                  <a:pt x="264833" y="1117213"/>
                  <a:pt x="298170" y="1187063"/>
                </a:cubicBezTo>
                <a:cubicBezTo>
                  <a:pt x="331507" y="1256913"/>
                  <a:pt x="292878" y="1137851"/>
                  <a:pt x="256895" y="1075938"/>
                </a:cubicBezTo>
                <a:cubicBezTo>
                  <a:pt x="220912" y="1014026"/>
                  <a:pt x="124603" y="897080"/>
                  <a:pt x="82270" y="815588"/>
                </a:cubicBezTo>
                <a:cubicBezTo>
                  <a:pt x="39937" y="734096"/>
                  <a:pt x="15066" y="720867"/>
                  <a:pt x="2895" y="586988"/>
                </a:cubicBezTo>
                <a:cubicBezTo>
                  <a:pt x="-9276" y="453109"/>
                  <a:pt x="20358" y="66288"/>
                  <a:pt x="28295" y="9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BE6D8459-E905-4ED1-9FED-254332F73A07}"/>
              </a:ext>
            </a:extLst>
          </p:cNvPr>
          <p:cNvSpPr/>
          <p:nvPr/>
        </p:nvSpPr>
        <p:spPr>
          <a:xfrm>
            <a:off x="3292350" y="4565572"/>
            <a:ext cx="1497492" cy="372387"/>
          </a:xfrm>
          <a:custGeom>
            <a:avLst/>
            <a:gdLst>
              <a:gd name="connsiteX0" fmla="*/ 125 w 1497492"/>
              <a:gd name="connsiteY0" fmla="*/ 78 h 372387"/>
              <a:gd name="connsiteX1" fmla="*/ 562100 w 1497492"/>
              <a:gd name="connsiteY1" fmla="*/ 342978 h 372387"/>
              <a:gd name="connsiteX2" fmla="*/ 885950 w 1497492"/>
              <a:gd name="connsiteY2" fmla="*/ 349328 h 372387"/>
              <a:gd name="connsiteX3" fmla="*/ 1495550 w 1497492"/>
              <a:gd name="connsiteY3" fmla="*/ 301703 h 372387"/>
              <a:gd name="connsiteX4" fmla="*/ 1066925 w 1497492"/>
              <a:gd name="connsiteY4" fmla="*/ 317578 h 372387"/>
              <a:gd name="connsiteX5" fmla="*/ 717675 w 1497492"/>
              <a:gd name="connsiteY5" fmla="*/ 323928 h 372387"/>
              <a:gd name="connsiteX6" fmla="*/ 612900 w 1497492"/>
              <a:gd name="connsiteY6" fmla="*/ 311228 h 372387"/>
              <a:gd name="connsiteX7" fmla="*/ 125 w 1497492"/>
              <a:gd name="connsiteY7" fmla="*/ 78 h 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7492" h="372387">
                <a:moveTo>
                  <a:pt x="125" y="78"/>
                </a:moveTo>
                <a:cubicBezTo>
                  <a:pt x="-8342" y="5370"/>
                  <a:pt x="414463" y="284770"/>
                  <a:pt x="562100" y="342978"/>
                </a:cubicBezTo>
                <a:cubicBezTo>
                  <a:pt x="709737" y="401186"/>
                  <a:pt x="730375" y="356207"/>
                  <a:pt x="885950" y="349328"/>
                </a:cubicBezTo>
                <a:cubicBezTo>
                  <a:pt x="1041525" y="342449"/>
                  <a:pt x="1465388" y="306995"/>
                  <a:pt x="1495550" y="301703"/>
                </a:cubicBezTo>
                <a:cubicBezTo>
                  <a:pt x="1525712" y="296411"/>
                  <a:pt x="1196571" y="313874"/>
                  <a:pt x="1066925" y="317578"/>
                </a:cubicBezTo>
                <a:cubicBezTo>
                  <a:pt x="937279" y="321282"/>
                  <a:pt x="793346" y="324986"/>
                  <a:pt x="717675" y="323928"/>
                </a:cubicBezTo>
                <a:cubicBezTo>
                  <a:pt x="642004" y="322870"/>
                  <a:pt x="734079" y="363615"/>
                  <a:pt x="612900" y="311228"/>
                </a:cubicBezTo>
                <a:cubicBezTo>
                  <a:pt x="491721" y="258841"/>
                  <a:pt x="8592" y="-5214"/>
                  <a:pt x="125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B249FAF2-2540-41AB-974B-A4346F9674B6}"/>
              </a:ext>
            </a:extLst>
          </p:cNvPr>
          <p:cNvSpPr/>
          <p:nvPr/>
        </p:nvSpPr>
        <p:spPr>
          <a:xfrm>
            <a:off x="5041668" y="3889333"/>
            <a:ext cx="318186" cy="733546"/>
          </a:xfrm>
          <a:custGeom>
            <a:avLst/>
            <a:gdLst>
              <a:gd name="connsiteX0" fmla="*/ 317732 w 318186"/>
              <a:gd name="connsiteY0" fmla="*/ 42 h 733546"/>
              <a:gd name="connsiteX1" fmla="*/ 209782 w 318186"/>
              <a:gd name="connsiteY1" fmla="*/ 431842 h 733546"/>
              <a:gd name="connsiteX2" fmla="*/ 232 w 318186"/>
              <a:gd name="connsiteY2" fmla="*/ 733467 h 733546"/>
              <a:gd name="connsiteX3" fmla="*/ 171682 w 318186"/>
              <a:gd name="connsiteY3" fmla="*/ 457242 h 733546"/>
              <a:gd name="connsiteX4" fmla="*/ 317732 w 318186"/>
              <a:gd name="connsiteY4" fmla="*/ 42 h 73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186" h="733546">
                <a:moveTo>
                  <a:pt x="317732" y="42"/>
                </a:moveTo>
                <a:cubicBezTo>
                  <a:pt x="324082" y="-4191"/>
                  <a:pt x="262699" y="309605"/>
                  <a:pt x="209782" y="431842"/>
                </a:cubicBezTo>
                <a:cubicBezTo>
                  <a:pt x="156865" y="554079"/>
                  <a:pt x="6582" y="729234"/>
                  <a:pt x="232" y="733467"/>
                </a:cubicBezTo>
                <a:cubicBezTo>
                  <a:pt x="-6118" y="737700"/>
                  <a:pt x="119295" y="572071"/>
                  <a:pt x="171682" y="457242"/>
                </a:cubicBezTo>
                <a:cubicBezTo>
                  <a:pt x="224069" y="342413"/>
                  <a:pt x="311382" y="4275"/>
                  <a:pt x="31773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0E14C2D7-C120-47A5-96EB-8531A7ED5729}"/>
              </a:ext>
            </a:extLst>
          </p:cNvPr>
          <p:cNvSpPr/>
          <p:nvPr/>
        </p:nvSpPr>
        <p:spPr>
          <a:xfrm>
            <a:off x="5184942" y="3831976"/>
            <a:ext cx="469892" cy="865757"/>
          </a:xfrm>
          <a:custGeom>
            <a:avLst/>
            <a:gdLst>
              <a:gd name="connsiteX0" fmla="*/ 469733 w 469892"/>
              <a:gd name="connsiteY0" fmla="*/ 249 h 865757"/>
              <a:gd name="connsiteX1" fmla="*/ 323683 w 469892"/>
              <a:gd name="connsiteY1" fmla="*/ 311399 h 865757"/>
              <a:gd name="connsiteX2" fmla="*/ 330033 w 469892"/>
              <a:gd name="connsiteY2" fmla="*/ 463799 h 865757"/>
              <a:gd name="connsiteX3" fmla="*/ 114133 w 469892"/>
              <a:gd name="connsiteY3" fmla="*/ 790824 h 865757"/>
              <a:gd name="connsiteX4" fmla="*/ 6183 w 469892"/>
              <a:gd name="connsiteY4" fmla="*/ 841624 h 865757"/>
              <a:gd name="connsiteX5" fmla="*/ 291933 w 469892"/>
              <a:gd name="connsiteY5" fmla="*/ 476499 h 865757"/>
              <a:gd name="connsiteX6" fmla="*/ 279233 w 469892"/>
              <a:gd name="connsiteY6" fmla="*/ 378074 h 865757"/>
              <a:gd name="connsiteX7" fmla="*/ 291933 w 469892"/>
              <a:gd name="connsiteY7" fmla="*/ 260599 h 865757"/>
              <a:gd name="connsiteX8" fmla="*/ 469733 w 469892"/>
              <a:gd name="connsiteY8" fmla="*/ 249 h 86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892" h="865757">
                <a:moveTo>
                  <a:pt x="469733" y="249"/>
                </a:moveTo>
                <a:cubicBezTo>
                  <a:pt x="475025" y="8716"/>
                  <a:pt x="346966" y="234141"/>
                  <a:pt x="323683" y="311399"/>
                </a:cubicBezTo>
                <a:cubicBezTo>
                  <a:pt x="300400" y="388657"/>
                  <a:pt x="364958" y="383895"/>
                  <a:pt x="330033" y="463799"/>
                </a:cubicBezTo>
                <a:cubicBezTo>
                  <a:pt x="295108" y="543703"/>
                  <a:pt x="168108" y="727853"/>
                  <a:pt x="114133" y="790824"/>
                </a:cubicBezTo>
                <a:cubicBezTo>
                  <a:pt x="60158" y="853795"/>
                  <a:pt x="-23450" y="894011"/>
                  <a:pt x="6183" y="841624"/>
                </a:cubicBezTo>
                <a:cubicBezTo>
                  <a:pt x="35816" y="789237"/>
                  <a:pt x="246425" y="553757"/>
                  <a:pt x="291933" y="476499"/>
                </a:cubicBezTo>
                <a:cubicBezTo>
                  <a:pt x="337441" y="399241"/>
                  <a:pt x="279233" y="414057"/>
                  <a:pt x="279233" y="378074"/>
                </a:cubicBezTo>
                <a:cubicBezTo>
                  <a:pt x="279233" y="342091"/>
                  <a:pt x="261771" y="320395"/>
                  <a:pt x="291933" y="260599"/>
                </a:cubicBezTo>
                <a:cubicBezTo>
                  <a:pt x="322095" y="200803"/>
                  <a:pt x="464441" y="-8218"/>
                  <a:pt x="469733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C8643598-3F88-4C7B-96A1-4B6B41507619}"/>
              </a:ext>
            </a:extLst>
          </p:cNvPr>
          <p:cNvSpPr/>
          <p:nvPr/>
        </p:nvSpPr>
        <p:spPr>
          <a:xfrm>
            <a:off x="5691717" y="2994971"/>
            <a:ext cx="334695" cy="251207"/>
          </a:xfrm>
          <a:custGeom>
            <a:avLst/>
            <a:gdLst>
              <a:gd name="connsiteX0" fmla="*/ 0 w 334695"/>
              <a:gd name="connsiteY0" fmla="*/ 232946 h 251207"/>
              <a:gd name="connsiteX1" fmla="*/ 258233 w 334695"/>
              <a:gd name="connsiteY1" fmla="*/ 12812 h 251207"/>
              <a:gd name="connsiteX2" fmla="*/ 319616 w 334695"/>
              <a:gd name="connsiteY2" fmla="*/ 95362 h 251207"/>
              <a:gd name="connsiteX3" fmla="*/ 330200 w 334695"/>
              <a:gd name="connsiteY3" fmla="*/ 249879 h 251207"/>
              <a:gd name="connsiteX4" fmla="*/ 258233 w 334695"/>
              <a:gd name="connsiteY4" fmla="*/ 112 h 251207"/>
              <a:gd name="connsiteX5" fmla="*/ 0 w 334695"/>
              <a:gd name="connsiteY5" fmla="*/ 232946 h 25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695" h="251207">
                <a:moveTo>
                  <a:pt x="0" y="232946"/>
                </a:moveTo>
                <a:cubicBezTo>
                  <a:pt x="0" y="235063"/>
                  <a:pt x="204964" y="35743"/>
                  <a:pt x="258233" y="12812"/>
                </a:cubicBezTo>
                <a:cubicBezTo>
                  <a:pt x="311502" y="-10119"/>
                  <a:pt x="307622" y="55851"/>
                  <a:pt x="319616" y="95362"/>
                </a:cubicBezTo>
                <a:cubicBezTo>
                  <a:pt x="331610" y="134873"/>
                  <a:pt x="340431" y="265754"/>
                  <a:pt x="330200" y="249879"/>
                </a:cubicBezTo>
                <a:cubicBezTo>
                  <a:pt x="319970" y="234004"/>
                  <a:pt x="311503" y="6109"/>
                  <a:pt x="258233" y="112"/>
                </a:cubicBezTo>
                <a:cubicBezTo>
                  <a:pt x="204963" y="-5885"/>
                  <a:pt x="0" y="230829"/>
                  <a:pt x="0" y="232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32AAC11B-B7B9-449C-BB95-02916A4FF6C3}"/>
              </a:ext>
            </a:extLst>
          </p:cNvPr>
          <p:cNvSpPr/>
          <p:nvPr/>
        </p:nvSpPr>
        <p:spPr>
          <a:xfrm>
            <a:off x="5751170" y="2871435"/>
            <a:ext cx="358501" cy="565646"/>
          </a:xfrm>
          <a:custGeom>
            <a:avLst/>
            <a:gdLst>
              <a:gd name="connsiteX0" fmla="*/ 6163 w 358501"/>
              <a:gd name="connsiteY0" fmla="*/ 233715 h 565646"/>
              <a:gd name="connsiteX1" fmla="*/ 65430 w 358501"/>
              <a:gd name="connsiteY1" fmla="*/ 195615 h 565646"/>
              <a:gd name="connsiteX2" fmla="*/ 268630 w 358501"/>
              <a:gd name="connsiteY2" fmla="*/ 70732 h 565646"/>
              <a:gd name="connsiteX3" fmla="*/ 327897 w 358501"/>
              <a:gd name="connsiteY3" fmla="*/ 113065 h 565646"/>
              <a:gd name="connsiteX4" fmla="*/ 285563 w 358501"/>
              <a:gd name="connsiteY4" fmla="*/ 538515 h 565646"/>
              <a:gd name="connsiteX5" fmla="*/ 298263 w 358501"/>
              <a:gd name="connsiteY5" fmla="*/ 472898 h 565646"/>
              <a:gd name="connsiteX6" fmla="*/ 355413 w 358501"/>
              <a:gd name="connsiteY6" fmla="*/ 68615 h 565646"/>
              <a:gd name="connsiteX7" fmla="*/ 192430 w 358501"/>
              <a:gd name="connsiteY7" fmla="*/ 13582 h 565646"/>
              <a:gd name="connsiteX8" fmla="*/ 6163 w 358501"/>
              <a:gd name="connsiteY8" fmla="*/ 233715 h 56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01" h="565646">
                <a:moveTo>
                  <a:pt x="6163" y="233715"/>
                </a:moveTo>
                <a:cubicBezTo>
                  <a:pt x="-15004" y="264054"/>
                  <a:pt x="21686" y="222779"/>
                  <a:pt x="65430" y="195615"/>
                </a:cubicBezTo>
                <a:cubicBezTo>
                  <a:pt x="109174" y="168451"/>
                  <a:pt x="224886" y="84490"/>
                  <a:pt x="268630" y="70732"/>
                </a:cubicBezTo>
                <a:cubicBezTo>
                  <a:pt x="312375" y="56974"/>
                  <a:pt x="325075" y="35101"/>
                  <a:pt x="327897" y="113065"/>
                </a:cubicBezTo>
                <a:cubicBezTo>
                  <a:pt x="330719" y="191029"/>
                  <a:pt x="290502" y="478543"/>
                  <a:pt x="285563" y="538515"/>
                </a:cubicBezTo>
                <a:cubicBezTo>
                  <a:pt x="280624" y="598487"/>
                  <a:pt x="286621" y="551215"/>
                  <a:pt x="298263" y="472898"/>
                </a:cubicBezTo>
                <a:cubicBezTo>
                  <a:pt x="309905" y="394581"/>
                  <a:pt x="373052" y="145168"/>
                  <a:pt x="355413" y="68615"/>
                </a:cubicBezTo>
                <a:cubicBezTo>
                  <a:pt x="337774" y="-7938"/>
                  <a:pt x="248169" y="-10760"/>
                  <a:pt x="192430" y="13582"/>
                </a:cubicBezTo>
                <a:cubicBezTo>
                  <a:pt x="136691" y="37924"/>
                  <a:pt x="27330" y="203376"/>
                  <a:pt x="6163" y="233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6488A5FC-6702-4521-BD18-EFDC5898F54F}"/>
              </a:ext>
            </a:extLst>
          </p:cNvPr>
          <p:cNvSpPr/>
          <p:nvPr/>
        </p:nvSpPr>
        <p:spPr>
          <a:xfrm>
            <a:off x="5637315" y="3419579"/>
            <a:ext cx="416355" cy="513464"/>
          </a:xfrm>
          <a:custGeom>
            <a:avLst/>
            <a:gdLst>
              <a:gd name="connsiteX0" fmla="*/ 416352 w 416355"/>
              <a:gd name="connsiteY0" fmla="*/ 954 h 513464"/>
              <a:gd name="connsiteX1" fmla="*/ 295702 w 416355"/>
              <a:gd name="connsiteY1" fmla="*/ 367138 h 513464"/>
              <a:gd name="connsiteX2" fmla="*/ 249135 w 416355"/>
              <a:gd name="connsiteY2" fmla="*/ 464504 h 513464"/>
              <a:gd name="connsiteX3" fmla="*/ 151768 w 416355"/>
              <a:gd name="connsiteY3" fmla="*/ 489904 h 513464"/>
              <a:gd name="connsiteX4" fmla="*/ 20535 w 416355"/>
              <a:gd name="connsiteY4" fmla="*/ 290938 h 513464"/>
              <a:gd name="connsiteX5" fmla="*/ 9952 w 416355"/>
              <a:gd name="connsiteY5" fmla="*/ 375604 h 513464"/>
              <a:gd name="connsiteX6" fmla="*/ 115785 w 416355"/>
              <a:gd name="connsiteY6" fmla="*/ 511071 h 513464"/>
              <a:gd name="connsiteX7" fmla="*/ 242785 w 416355"/>
              <a:gd name="connsiteY7" fmla="*/ 447571 h 513464"/>
              <a:gd name="connsiteX8" fmla="*/ 291468 w 416355"/>
              <a:gd name="connsiteY8" fmla="*/ 267654 h 513464"/>
              <a:gd name="connsiteX9" fmla="*/ 416352 w 416355"/>
              <a:gd name="connsiteY9" fmla="*/ 954 h 5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355" h="513464">
                <a:moveTo>
                  <a:pt x="416352" y="954"/>
                </a:moveTo>
                <a:cubicBezTo>
                  <a:pt x="417058" y="17535"/>
                  <a:pt x="323572" y="289880"/>
                  <a:pt x="295702" y="367138"/>
                </a:cubicBezTo>
                <a:cubicBezTo>
                  <a:pt x="267832" y="444396"/>
                  <a:pt x="273124" y="444043"/>
                  <a:pt x="249135" y="464504"/>
                </a:cubicBezTo>
                <a:cubicBezTo>
                  <a:pt x="225146" y="484965"/>
                  <a:pt x="189868" y="518832"/>
                  <a:pt x="151768" y="489904"/>
                </a:cubicBezTo>
                <a:cubicBezTo>
                  <a:pt x="113668" y="460976"/>
                  <a:pt x="44171" y="309988"/>
                  <a:pt x="20535" y="290938"/>
                </a:cubicBezTo>
                <a:cubicBezTo>
                  <a:pt x="-3101" y="271888"/>
                  <a:pt x="-5923" y="338915"/>
                  <a:pt x="9952" y="375604"/>
                </a:cubicBezTo>
                <a:cubicBezTo>
                  <a:pt x="25827" y="412293"/>
                  <a:pt x="76980" y="499077"/>
                  <a:pt x="115785" y="511071"/>
                </a:cubicBezTo>
                <a:cubicBezTo>
                  <a:pt x="154590" y="523065"/>
                  <a:pt x="213504" y="488141"/>
                  <a:pt x="242785" y="447571"/>
                </a:cubicBezTo>
                <a:cubicBezTo>
                  <a:pt x="272065" y="407002"/>
                  <a:pt x="264304" y="347029"/>
                  <a:pt x="291468" y="267654"/>
                </a:cubicBezTo>
                <a:cubicBezTo>
                  <a:pt x="318632" y="188279"/>
                  <a:pt x="415646" y="-15627"/>
                  <a:pt x="416352" y="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F43F41E8-528C-400E-8DD3-73FA17E41082}"/>
              </a:ext>
            </a:extLst>
          </p:cNvPr>
          <p:cNvSpPr/>
          <p:nvPr/>
        </p:nvSpPr>
        <p:spPr>
          <a:xfrm>
            <a:off x="5799520" y="3090382"/>
            <a:ext cx="150245" cy="639582"/>
          </a:xfrm>
          <a:custGeom>
            <a:avLst/>
            <a:gdLst>
              <a:gd name="connsiteX0" fmla="*/ 135613 w 150245"/>
              <a:gd name="connsiteY0" fmla="*/ 12651 h 639582"/>
              <a:gd name="connsiteX1" fmla="*/ 131380 w 150245"/>
              <a:gd name="connsiteY1" fmla="*/ 67685 h 639582"/>
              <a:gd name="connsiteX2" fmla="*/ 146197 w 150245"/>
              <a:gd name="connsiteY2" fmla="*/ 308985 h 639582"/>
              <a:gd name="connsiteX3" fmla="*/ 46713 w 150245"/>
              <a:gd name="connsiteY3" fmla="*/ 457151 h 639582"/>
              <a:gd name="connsiteX4" fmla="*/ 42480 w 150245"/>
              <a:gd name="connsiteY4" fmla="*/ 605318 h 639582"/>
              <a:gd name="connsiteX5" fmla="*/ 101747 w 150245"/>
              <a:gd name="connsiteY5" fmla="*/ 639185 h 639582"/>
              <a:gd name="connsiteX6" fmla="*/ 147 w 150245"/>
              <a:gd name="connsiteY6" fmla="*/ 592618 h 639582"/>
              <a:gd name="connsiteX7" fmla="*/ 80580 w 150245"/>
              <a:gd name="connsiteY7" fmla="*/ 429635 h 639582"/>
              <a:gd name="connsiteX8" fmla="*/ 139847 w 150245"/>
              <a:gd name="connsiteY8" fmla="*/ 270885 h 639582"/>
              <a:gd name="connsiteX9" fmla="*/ 135613 w 150245"/>
              <a:gd name="connsiteY9" fmla="*/ 12651 h 63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245" h="639582">
                <a:moveTo>
                  <a:pt x="135613" y="12651"/>
                </a:moveTo>
                <a:cubicBezTo>
                  <a:pt x="134202" y="-21216"/>
                  <a:pt x="129616" y="18296"/>
                  <a:pt x="131380" y="67685"/>
                </a:cubicBezTo>
                <a:cubicBezTo>
                  <a:pt x="133144" y="117074"/>
                  <a:pt x="160308" y="244074"/>
                  <a:pt x="146197" y="308985"/>
                </a:cubicBezTo>
                <a:cubicBezTo>
                  <a:pt x="132086" y="373896"/>
                  <a:pt x="63999" y="407762"/>
                  <a:pt x="46713" y="457151"/>
                </a:cubicBezTo>
                <a:cubicBezTo>
                  <a:pt x="29427" y="506540"/>
                  <a:pt x="33308" y="574979"/>
                  <a:pt x="42480" y="605318"/>
                </a:cubicBezTo>
                <a:cubicBezTo>
                  <a:pt x="51652" y="635657"/>
                  <a:pt x="108802" y="641302"/>
                  <a:pt x="101747" y="639185"/>
                </a:cubicBezTo>
                <a:cubicBezTo>
                  <a:pt x="94692" y="637068"/>
                  <a:pt x="3675" y="627543"/>
                  <a:pt x="147" y="592618"/>
                </a:cubicBezTo>
                <a:cubicBezTo>
                  <a:pt x="-3381" y="557693"/>
                  <a:pt x="57297" y="483257"/>
                  <a:pt x="80580" y="429635"/>
                </a:cubicBezTo>
                <a:cubicBezTo>
                  <a:pt x="103863" y="376013"/>
                  <a:pt x="135261" y="337560"/>
                  <a:pt x="139847" y="270885"/>
                </a:cubicBezTo>
                <a:cubicBezTo>
                  <a:pt x="144433" y="204210"/>
                  <a:pt x="137024" y="46518"/>
                  <a:pt x="135613" y="12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0935906C-95B9-4967-AE3D-4A3C67378412}"/>
              </a:ext>
            </a:extLst>
          </p:cNvPr>
          <p:cNvSpPr/>
          <p:nvPr/>
        </p:nvSpPr>
        <p:spPr>
          <a:xfrm>
            <a:off x="5625499" y="3250572"/>
            <a:ext cx="269610" cy="423364"/>
          </a:xfrm>
          <a:custGeom>
            <a:avLst/>
            <a:gdLst>
              <a:gd name="connsiteX0" fmla="*/ 114901 w 269610"/>
              <a:gd name="connsiteY0" fmla="*/ 2745 h 423364"/>
              <a:gd name="connsiteX1" fmla="*/ 227084 w 269610"/>
              <a:gd name="connsiteY1" fmla="*/ 112811 h 423364"/>
              <a:gd name="connsiteX2" fmla="*/ 146651 w 269610"/>
              <a:gd name="connsiteY2" fmla="*/ 282145 h 423364"/>
              <a:gd name="connsiteX3" fmla="*/ 36584 w 269610"/>
              <a:gd name="connsiteY3" fmla="*/ 409145 h 423364"/>
              <a:gd name="connsiteX4" fmla="*/ 4834 w 269610"/>
              <a:gd name="connsiteY4" fmla="*/ 407028 h 423364"/>
              <a:gd name="connsiteX5" fmla="*/ 127601 w 269610"/>
              <a:gd name="connsiteY5" fmla="*/ 290611 h 423364"/>
              <a:gd name="connsiteX6" fmla="*/ 269418 w 269610"/>
              <a:gd name="connsiteY6" fmla="*/ 144561 h 423364"/>
              <a:gd name="connsiteX7" fmla="*/ 157234 w 269610"/>
              <a:gd name="connsiteY7" fmla="*/ 40845 h 423364"/>
              <a:gd name="connsiteX8" fmla="*/ 114901 w 269610"/>
              <a:gd name="connsiteY8" fmla="*/ 2745 h 4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610" h="423364">
                <a:moveTo>
                  <a:pt x="114901" y="2745"/>
                </a:moveTo>
                <a:cubicBezTo>
                  <a:pt x="126543" y="14739"/>
                  <a:pt x="221792" y="66244"/>
                  <a:pt x="227084" y="112811"/>
                </a:cubicBezTo>
                <a:cubicBezTo>
                  <a:pt x="232376" y="159378"/>
                  <a:pt x="178401" y="232756"/>
                  <a:pt x="146651" y="282145"/>
                </a:cubicBezTo>
                <a:cubicBezTo>
                  <a:pt x="114901" y="331534"/>
                  <a:pt x="60220" y="388331"/>
                  <a:pt x="36584" y="409145"/>
                </a:cubicBezTo>
                <a:cubicBezTo>
                  <a:pt x="12948" y="429959"/>
                  <a:pt x="-10336" y="426784"/>
                  <a:pt x="4834" y="407028"/>
                </a:cubicBezTo>
                <a:cubicBezTo>
                  <a:pt x="20003" y="387272"/>
                  <a:pt x="127601" y="290611"/>
                  <a:pt x="127601" y="290611"/>
                </a:cubicBezTo>
                <a:cubicBezTo>
                  <a:pt x="171698" y="246867"/>
                  <a:pt x="264479" y="186189"/>
                  <a:pt x="269418" y="144561"/>
                </a:cubicBezTo>
                <a:cubicBezTo>
                  <a:pt x="274357" y="102933"/>
                  <a:pt x="182987" y="60953"/>
                  <a:pt x="157234" y="40845"/>
                </a:cubicBezTo>
                <a:cubicBezTo>
                  <a:pt x="131481" y="20737"/>
                  <a:pt x="103259" y="-9249"/>
                  <a:pt x="114901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28024379-1B7F-48B6-845F-1E330CA53D52}"/>
              </a:ext>
            </a:extLst>
          </p:cNvPr>
          <p:cNvSpPr/>
          <p:nvPr/>
        </p:nvSpPr>
        <p:spPr>
          <a:xfrm>
            <a:off x="5439874" y="3001215"/>
            <a:ext cx="207921" cy="867965"/>
          </a:xfrm>
          <a:custGeom>
            <a:avLst/>
            <a:gdLst>
              <a:gd name="connsiteX0" fmla="*/ 135426 w 207921"/>
              <a:gd name="connsiteY0" fmla="*/ 218 h 867965"/>
              <a:gd name="connsiteX1" fmla="*/ 120609 w 207921"/>
              <a:gd name="connsiteY1" fmla="*/ 158968 h 867965"/>
              <a:gd name="connsiteX2" fmla="*/ 44409 w 207921"/>
              <a:gd name="connsiteY2" fmla="*/ 275385 h 867965"/>
              <a:gd name="connsiteX3" fmla="*/ 8426 w 207921"/>
              <a:gd name="connsiteY3" fmla="*/ 520918 h 867965"/>
              <a:gd name="connsiteX4" fmla="*/ 205276 w 207921"/>
              <a:gd name="connsiteY4" fmla="*/ 863818 h 867965"/>
              <a:gd name="connsiteX5" fmla="*/ 116376 w 207921"/>
              <a:gd name="connsiteY5" fmla="*/ 698718 h 867965"/>
              <a:gd name="connsiteX6" fmla="*/ 35943 w 207921"/>
              <a:gd name="connsiteY6" fmla="*/ 516685 h 867965"/>
              <a:gd name="connsiteX7" fmla="*/ 31709 w 207921"/>
              <a:gd name="connsiteY7" fmla="*/ 476468 h 867965"/>
              <a:gd name="connsiteX8" fmla="*/ 129076 w 207921"/>
              <a:gd name="connsiteY8" fmla="*/ 194952 h 867965"/>
              <a:gd name="connsiteX9" fmla="*/ 135426 w 207921"/>
              <a:gd name="connsiteY9" fmla="*/ 218 h 86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921" h="867965">
                <a:moveTo>
                  <a:pt x="135426" y="218"/>
                </a:moveTo>
                <a:cubicBezTo>
                  <a:pt x="134015" y="-5779"/>
                  <a:pt x="135779" y="113107"/>
                  <a:pt x="120609" y="158968"/>
                </a:cubicBezTo>
                <a:cubicBezTo>
                  <a:pt x="105439" y="204829"/>
                  <a:pt x="63106" y="215060"/>
                  <a:pt x="44409" y="275385"/>
                </a:cubicBezTo>
                <a:cubicBezTo>
                  <a:pt x="25712" y="335710"/>
                  <a:pt x="-18385" y="422846"/>
                  <a:pt x="8426" y="520918"/>
                </a:cubicBezTo>
                <a:cubicBezTo>
                  <a:pt x="35237" y="618990"/>
                  <a:pt x="187284" y="834185"/>
                  <a:pt x="205276" y="863818"/>
                </a:cubicBezTo>
                <a:cubicBezTo>
                  <a:pt x="223268" y="893451"/>
                  <a:pt x="144598" y="756573"/>
                  <a:pt x="116376" y="698718"/>
                </a:cubicBezTo>
                <a:cubicBezTo>
                  <a:pt x="88154" y="640863"/>
                  <a:pt x="50054" y="553727"/>
                  <a:pt x="35943" y="516685"/>
                </a:cubicBezTo>
                <a:cubicBezTo>
                  <a:pt x="21832" y="479643"/>
                  <a:pt x="16187" y="530090"/>
                  <a:pt x="31709" y="476468"/>
                </a:cubicBezTo>
                <a:cubicBezTo>
                  <a:pt x="47231" y="422846"/>
                  <a:pt x="109320" y="272916"/>
                  <a:pt x="129076" y="194952"/>
                </a:cubicBezTo>
                <a:cubicBezTo>
                  <a:pt x="148832" y="116988"/>
                  <a:pt x="136837" y="6215"/>
                  <a:pt x="135426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08FCEF88-48B6-493A-A0FF-93F3BED76E2A}"/>
              </a:ext>
            </a:extLst>
          </p:cNvPr>
          <p:cNvSpPr/>
          <p:nvPr/>
        </p:nvSpPr>
        <p:spPr>
          <a:xfrm>
            <a:off x="5588752" y="3006776"/>
            <a:ext cx="122901" cy="788447"/>
          </a:xfrm>
          <a:custGeom>
            <a:avLst/>
            <a:gdLst>
              <a:gd name="connsiteX0" fmla="*/ 122015 w 122901"/>
              <a:gd name="connsiteY0" fmla="*/ 5241 h 788447"/>
              <a:gd name="connsiteX1" fmla="*/ 60631 w 122901"/>
              <a:gd name="connsiteY1" fmla="*/ 214791 h 788447"/>
              <a:gd name="connsiteX2" fmla="*/ 58515 w 122901"/>
              <a:gd name="connsiteY2" fmla="*/ 329091 h 788447"/>
              <a:gd name="connsiteX3" fmla="*/ 64865 w 122901"/>
              <a:gd name="connsiteY3" fmla="*/ 659291 h 788447"/>
              <a:gd name="connsiteX4" fmla="*/ 102965 w 122901"/>
              <a:gd name="connsiteY4" fmla="*/ 788407 h 788447"/>
              <a:gd name="connsiteX5" fmla="*/ 71215 w 122901"/>
              <a:gd name="connsiteY5" fmla="*/ 671991 h 788447"/>
              <a:gd name="connsiteX6" fmla="*/ 22531 w 122901"/>
              <a:gd name="connsiteY6" fmla="*/ 564041 h 788447"/>
              <a:gd name="connsiteX7" fmla="*/ 7715 w 122901"/>
              <a:gd name="connsiteY7" fmla="*/ 451857 h 788447"/>
              <a:gd name="connsiteX8" fmla="*/ 122015 w 122901"/>
              <a:gd name="connsiteY8" fmla="*/ 5241 h 7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901" h="788447">
                <a:moveTo>
                  <a:pt x="122015" y="5241"/>
                </a:moveTo>
                <a:cubicBezTo>
                  <a:pt x="130834" y="-34270"/>
                  <a:pt x="71214" y="160816"/>
                  <a:pt x="60631" y="214791"/>
                </a:cubicBezTo>
                <a:cubicBezTo>
                  <a:pt x="50048" y="268766"/>
                  <a:pt x="57809" y="255008"/>
                  <a:pt x="58515" y="329091"/>
                </a:cubicBezTo>
                <a:cubicBezTo>
                  <a:pt x="59221" y="403174"/>
                  <a:pt x="57457" y="582738"/>
                  <a:pt x="64865" y="659291"/>
                </a:cubicBezTo>
                <a:cubicBezTo>
                  <a:pt x="72273" y="735844"/>
                  <a:pt x="101907" y="786290"/>
                  <a:pt x="102965" y="788407"/>
                </a:cubicBezTo>
                <a:cubicBezTo>
                  <a:pt x="104023" y="790524"/>
                  <a:pt x="84621" y="709385"/>
                  <a:pt x="71215" y="671991"/>
                </a:cubicBezTo>
                <a:cubicBezTo>
                  <a:pt x="57809" y="634597"/>
                  <a:pt x="33114" y="600730"/>
                  <a:pt x="22531" y="564041"/>
                </a:cubicBezTo>
                <a:cubicBezTo>
                  <a:pt x="11948" y="527352"/>
                  <a:pt x="-12393" y="544990"/>
                  <a:pt x="7715" y="451857"/>
                </a:cubicBezTo>
                <a:cubicBezTo>
                  <a:pt x="27823" y="358724"/>
                  <a:pt x="113196" y="44752"/>
                  <a:pt x="122015" y="5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FC450388-CB01-421D-A3B0-82686B126F81}"/>
              </a:ext>
            </a:extLst>
          </p:cNvPr>
          <p:cNvSpPr/>
          <p:nvPr/>
        </p:nvSpPr>
        <p:spPr>
          <a:xfrm>
            <a:off x="5228243" y="2129334"/>
            <a:ext cx="361902" cy="749643"/>
          </a:xfrm>
          <a:custGeom>
            <a:avLst/>
            <a:gdLst>
              <a:gd name="connsiteX0" fmla="*/ 2040 w 361902"/>
              <a:gd name="connsiteY0" fmla="*/ 2149 h 749643"/>
              <a:gd name="connsiteX1" fmla="*/ 196774 w 361902"/>
              <a:gd name="connsiteY1" fmla="*/ 112216 h 749643"/>
              <a:gd name="connsiteX2" fmla="*/ 275090 w 361902"/>
              <a:gd name="connsiteY2" fmla="*/ 421249 h 749643"/>
              <a:gd name="connsiteX3" fmla="*/ 361874 w 361902"/>
              <a:gd name="connsiteY3" fmla="*/ 747216 h 749643"/>
              <a:gd name="connsiteX4" fmla="*/ 283557 w 361902"/>
              <a:gd name="connsiteY4" fmla="*/ 552483 h 749643"/>
              <a:gd name="connsiteX5" fmla="*/ 192540 w 361902"/>
              <a:gd name="connsiteY5" fmla="*/ 232866 h 749643"/>
              <a:gd name="connsiteX6" fmla="*/ 99407 w 361902"/>
              <a:gd name="connsiteY6" fmla="*/ 55066 h 749643"/>
              <a:gd name="connsiteX7" fmla="*/ 2040 w 361902"/>
              <a:gd name="connsiteY7" fmla="*/ 2149 h 74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02" h="749643">
                <a:moveTo>
                  <a:pt x="2040" y="2149"/>
                </a:moveTo>
                <a:cubicBezTo>
                  <a:pt x="18268" y="11674"/>
                  <a:pt x="151266" y="42366"/>
                  <a:pt x="196774" y="112216"/>
                </a:cubicBezTo>
                <a:cubicBezTo>
                  <a:pt x="242282" y="182066"/>
                  <a:pt x="247573" y="315416"/>
                  <a:pt x="275090" y="421249"/>
                </a:cubicBezTo>
                <a:cubicBezTo>
                  <a:pt x="302607" y="527082"/>
                  <a:pt x="360463" y="725344"/>
                  <a:pt x="361874" y="747216"/>
                </a:cubicBezTo>
                <a:cubicBezTo>
                  <a:pt x="363285" y="769088"/>
                  <a:pt x="311779" y="638208"/>
                  <a:pt x="283557" y="552483"/>
                </a:cubicBezTo>
                <a:cubicBezTo>
                  <a:pt x="255335" y="466758"/>
                  <a:pt x="223232" y="315769"/>
                  <a:pt x="192540" y="232866"/>
                </a:cubicBezTo>
                <a:cubicBezTo>
                  <a:pt x="161848" y="149963"/>
                  <a:pt x="127982" y="94577"/>
                  <a:pt x="99407" y="55066"/>
                </a:cubicBezTo>
                <a:cubicBezTo>
                  <a:pt x="70832" y="15555"/>
                  <a:pt x="-14188" y="-7376"/>
                  <a:pt x="2040" y="2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6D87B075-2190-494C-84DF-693F51E3CDC7}"/>
              </a:ext>
            </a:extLst>
          </p:cNvPr>
          <p:cNvSpPr/>
          <p:nvPr/>
        </p:nvSpPr>
        <p:spPr>
          <a:xfrm>
            <a:off x="3470639" y="1335298"/>
            <a:ext cx="1205448" cy="485686"/>
          </a:xfrm>
          <a:custGeom>
            <a:avLst/>
            <a:gdLst>
              <a:gd name="connsiteX0" fmla="*/ 2811 w 1205448"/>
              <a:gd name="connsiteY0" fmla="*/ 15135 h 485686"/>
              <a:gd name="connsiteX1" fmla="*/ 87478 w 1205448"/>
              <a:gd name="connsiteY1" fmla="*/ 29952 h 485686"/>
              <a:gd name="connsiteX2" fmla="*/ 525628 w 1205448"/>
              <a:gd name="connsiteY2" fmla="*/ 222569 h 485686"/>
              <a:gd name="connsiteX3" fmla="*/ 1202961 w 1205448"/>
              <a:gd name="connsiteY3" fmla="*/ 485035 h 485686"/>
              <a:gd name="connsiteX4" fmla="*/ 747878 w 1205448"/>
              <a:gd name="connsiteY4" fmla="*/ 294535 h 485686"/>
              <a:gd name="connsiteX5" fmla="*/ 574311 w 1205448"/>
              <a:gd name="connsiteY5" fmla="*/ 211985 h 485686"/>
              <a:gd name="connsiteX6" fmla="*/ 462128 w 1205448"/>
              <a:gd name="connsiteY6" fmla="*/ 127319 h 485686"/>
              <a:gd name="connsiteX7" fmla="*/ 138278 w 1205448"/>
              <a:gd name="connsiteY7" fmla="*/ 8785 h 485686"/>
              <a:gd name="connsiteX8" fmla="*/ 2811 w 1205448"/>
              <a:gd name="connsiteY8" fmla="*/ 15135 h 4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5448" h="485686">
                <a:moveTo>
                  <a:pt x="2811" y="15135"/>
                </a:moveTo>
                <a:cubicBezTo>
                  <a:pt x="-5656" y="18663"/>
                  <a:pt x="342" y="-4620"/>
                  <a:pt x="87478" y="29952"/>
                </a:cubicBezTo>
                <a:cubicBezTo>
                  <a:pt x="174614" y="64524"/>
                  <a:pt x="339714" y="146722"/>
                  <a:pt x="525628" y="222569"/>
                </a:cubicBezTo>
                <a:cubicBezTo>
                  <a:pt x="711542" y="298416"/>
                  <a:pt x="1165919" y="473041"/>
                  <a:pt x="1202961" y="485035"/>
                </a:cubicBezTo>
                <a:cubicBezTo>
                  <a:pt x="1240003" y="497029"/>
                  <a:pt x="852653" y="340043"/>
                  <a:pt x="747878" y="294535"/>
                </a:cubicBezTo>
                <a:cubicBezTo>
                  <a:pt x="643103" y="249027"/>
                  <a:pt x="621936" y="239854"/>
                  <a:pt x="574311" y="211985"/>
                </a:cubicBezTo>
                <a:cubicBezTo>
                  <a:pt x="526686" y="184116"/>
                  <a:pt x="534800" y="161186"/>
                  <a:pt x="462128" y="127319"/>
                </a:cubicBezTo>
                <a:cubicBezTo>
                  <a:pt x="389456" y="93452"/>
                  <a:pt x="215889" y="30305"/>
                  <a:pt x="138278" y="8785"/>
                </a:cubicBezTo>
                <a:cubicBezTo>
                  <a:pt x="60667" y="-12735"/>
                  <a:pt x="11278" y="11607"/>
                  <a:pt x="2811" y="15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34D2D33E-36F1-4E87-9EE7-C4FA77A302C8}"/>
              </a:ext>
            </a:extLst>
          </p:cNvPr>
          <p:cNvSpPr/>
          <p:nvPr/>
        </p:nvSpPr>
        <p:spPr>
          <a:xfrm>
            <a:off x="3615244" y="1284982"/>
            <a:ext cx="1357073" cy="707699"/>
          </a:xfrm>
          <a:custGeom>
            <a:avLst/>
            <a:gdLst>
              <a:gd name="connsiteX0" fmla="*/ 29656 w 1357073"/>
              <a:gd name="connsiteY0" fmla="*/ 12535 h 707699"/>
              <a:gd name="connsiteX1" fmla="*/ 177823 w 1357073"/>
              <a:gd name="connsiteY1" fmla="*/ 42168 h 707699"/>
              <a:gd name="connsiteX2" fmla="*/ 635023 w 1357073"/>
              <a:gd name="connsiteY2" fmla="*/ 198801 h 707699"/>
              <a:gd name="connsiteX3" fmla="*/ 1341989 w 1357073"/>
              <a:gd name="connsiteY3" fmla="*/ 689868 h 707699"/>
              <a:gd name="connsiteX4" fmla="*/ 1111273 w 1357073"/>
              <a:gd name="connsiteY4" fmla="*/ 577685 h 707699"/>
              <a:gd name="connsiteX5" fmla="*/ 1024489 w 1357073"/>
              <a:gd name="connsiteY5" fmla="*/ 361785 h 707699"/>
              <a:gd name="connsiteX6" fmla="*/ 723923 w 1357073"/>
              <a:gd name="connsiteY6" fmla="*/ 219968 h 707699"/>
              <a:gd name="connsiteX7" fmla="*/ 29656 w 1357073"/>
              <a:gd name="connsiteY7" fmla="*/ 12535 h 70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7073" h="707699">
                <a:moveTo>
                  <a:pt x="29656" y="12535"/>
                </a:moveTo>
                <a:cubicBezTo>
                  <a:pt x="-61361" y="-17098"/>
                  <a:pt x="76929" y="11124"/>
                  <a:pt x="177823" y="42168"/>
                </a:cubicBezTo>
                <a:cubicBezTo>
                  <a:pt x="278717" y="73212"/>
                  <a:pt x="440995" y="90851"/>
                  <a:pt x="635023" y="198801"/>
                </a:cubicBezTo>
                <a:cubicBezTo>
                  <a:pt x="829051" y="306751"/>
                  <a:pt x="1262614" y="626721"/>
                  <a:pt x="1341989" y="689868"/>
                </a:cubicBezTo>
                <a:cubicBezTo>
                  <a:pt x="1421364" y="753015"/>
                  <a:pt x="1164190" y="632365"/>
                  <a:pt x="1111273" y="577685"/>
                </a:cubicBezTo>
                <a:cubicBezTo>
                  <a:pt x="1058356" y="523005"/>
                  <a:pt x="1089047" y="421404"/>
                  <a:pt x="1024489" y="361785"/>
                </a:cubicBezTo>
                <a:cubicBezTo>
                  <a:pt x="959931" y="302166"/>
                  <a:pt x="891492" y="282057"/>
                  <a:pt x="723923" y="219968"/>
                </a:cubicBezTo>
                <a:cubicBezTo>
                  <a:pt x="556354" y="157879"/>
                  <a:pt x="120673" y="42168"/>
                  <a:pt x="29656" y="12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A757029D-BCF4-425B-863E-C1C7AB8964FE}"/>
              </a:ext>
            </a:extLst>
          </p:cNvPr>
          <p:cNvSpPr/>
          <p:nvPr/>
        </p:nvSpPr>
        <p:spPr>
          <a:xfrm>
            <a:off x="4302871" y="1437531"/>
            <a:ext cx="1045744" cy="817680"/>
          </a:xfrm>
          <a:custGeom>
            <a:avLst/>
            <a:gdLst>
              <a:gd name="connsiteX0" fmla="*/ 38412 w 1045744"/>
              <a:gd name="connsiteY0" fmla="*/ 12386 h 817680"/>
              <a:gd name="connsiteX1" fmla="*/ 152712 w 1045744"/>
              <a:gd name="connsiteY1" fmla="*/ 31436 h 817680"/>
              <a:gd name="connsiteX2" fmla="*/ 609912 w 1045744"/>
              <a:gd name="connsiteY2" fmla="*/ 162669 h 817680"/>
              <a:gd name="connsiteX3" fmla="*/ 1026896 w 1045744"/>
              <a:gd name="connsiteY3" fmla="*/ 789202 h 817680"/>
              <a:gd name="connsiteX4" fmla="*/ 961279 w 1045744"/>
              <a:gd name="connsiteY4" fmla="*/ 687602 h 817680"/>
              <a:gd name="connsiteX5" fmla="*/ 844862 w 1045744"/>
              <a:gd name="connsiteY5" fmla="*/ 478052 h 817680"/>
              <a:gd name="connsiteX6" fmla="*/ 760196 w 1045744"/>
              <a:gd name="connsiteY6" fmla="*/ 190186 h 817680"/>
              <a:gd name="connsiteX7" fmla="*/ 38412 w 1045744"/>
              <a:gd name="connsiteY7" fmla="*/ 12386 h 81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5744" h="817680">
                <a:moveTo>
                  <a:pt x="38412" y="12386"/>
                </a:moveTo>
                <a:cubicBezTo>
                  <a:pt x="-62835" y="-14072"/>
                  <a:pt x="57462" y="6389"/>
                  <a:pt x="152712" y="31436"/>
                </a:cubicBezTo>
                <a:cubicBezTo>
                  <a:pt x="247962" y="56483"/>
                  <a:pt x="464215" y="36375"/>
                  <a:pt x="609912" y="162669"/>
                </a:cubicBezTo>
                <a:cubicBezTo>
                  <a:pt x="755609" y="288963"/>
                  <a:pt x="968335" y="701713"/>
                  <a:pt x="1026896" y="789202"/>
                </a:cubicBezTo>
                <a:cubicBezTo>
                  <a:pt x="1085457" y="876691"/>
                  <a:pt x="991618" y="739460"/>
                  <a:pt x="961279" y="687602"/>
                </a:cubicBezTo>
                <a:cubicBezTo>
                  <a:pt x="930940" y="635744"/>
                  <a:pt x="878376" y="560955"/>
                  <a:pt x="844862" y="478052"/>
                </a:cubicBezTo>
                <a:cubicBezTo>
                  <a:pt x="811348" y="395149"/>
                  <a:pt x="892840" y="266386"/>
                  <a:pt x="760196" y="190186"/>
                </a:cubicBezTo>
                <a:cubicBezTo>
                  <a:pt x="627552" y="113986"/>
                  <a:pt x="139659" y="38844"/>
                  <a:pt x="38412" y="12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EDCBD676-438E-4EDC-9B9D-93B69525EDB9}"/>
              </a:ext>
            </a:extLst>
          </p:cNvPr>
          <p:cNvSpPr/>
          <p:nvPr/>
        </p:nvSpPr>
        <p:spPr>
          <a:xfrm>
            <a:off x="3015977" y="1411529"/>
            <a:ext cx="364379" cy="667584"/>
          </a:xfrm>
          <a:custGeom>
            <a:avLst/>
            <a:gdLst>
              <a:gd name="connsiteX0" fmla="*/ 364340 w 364379"/>
              <a:gd name="connsiteY0" fmla="*/ 2404 h 667584"/>
              <a:gd name="connsiteX1" fmla="*/ 188656 w 364379"/>
              <a:gd name="connsiteY1" fmla="*/ 133638 h 667584"/>
              <a:gd name="connsiteX2" fmla="*/ 4506 w 364379"/>
              <a:gd name="connsiteY2" fmla="*/ 658571 h 667584"/>
              <a:gd name="connsiteX3" fmla="*/ 59540 w 364379"/>
              <a:gd name="connsiteY3" fmla="*/ 446904 h 667584"/>
              <a:gd name="connsiteX4" fmla="*/ 93406 w 364379"/>
              <a:gd name="connsiteY4" fmla="*/ 205604 h 667584"/>
              <a:gd name="connsiteX5" fmla="*/ 203473 w 364379"/>
              <a:gd name="connsiteY5" fmla="*/ 61671 h 667584"/>
              <a:gd name="connsiteX6" fmla="*/ 364340 w 364379"/>
              <a:gd name="connsiteY6" fmla="*/ 2404 h 66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379" h="667584">
                <a:moveTo>
                  <a:pt x="364340" y="2404"/>
                </a:moveTo>
                <a:cubicBezTo>
                  <a:pt x="361871" y="14398"/>
                  <a:pt x="248628" y="24277"/>
                  <a:pt x="188656" y="133638"/>
                </a:cubicBezTo>
                <a:cubicBezTo>
                  <a:pt x="128684" y="242999"/>
                  <a:pt x="26025" y="606360"/>
                  <a:pt x="4506" y="658571"/>
                </a:cubicBezTo>
                <a:cubicBezTo>
                  <a:pt x="-17013" y="710782"/>
                  <a:pt x="44723" y="522399"/>
                  <a:pt x="59540" y="446904"/>
                </a:cubicBezTo>
                <a:cubicBezTo>
                  <a:pt x="74357" y="371410"/>
                  <a:pt x="69417" y="269810"/>
                  <a:pt x="93406" y="205604"/>
                </a:cubicBezTo>
                <a:cubicBezTo>
                  <a:pt x="117395" y="141399"/>
                  <a:pt x="154790" y="98007"/>
                  <a:pt x="203473" y="61671"/>
                </a:cubicBezTo>
                <a:cubicBezTo>
                  <a:pt x="252156" y="25335"/>
                  <a:pt x="366809" y="-9590"/>
                  <a:pt x="364340" y="2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CC6202FB-4F57-4C18-B1CE-0E61199CB2DE}"/>
              </a:ext>
            </a:extLst>
          </p:cNvPr>
          <p:cNvSpPr/>
          <p:nvPr/>
        </p:nvSpPr>
        <p:spPr>
          <a:xfrm>
            <a:off x="2868607" y="1911353"/>
            <a:ext cx="264489" cy="778941"/>
          </a:xfrm>
          <a:custGeom>
            <a:avLst/>
            <a:gdLst>
              <a:gd name="connsiteX0" fmla="*/ 253476 w 264489"/>
              <a:gd name="connsiteY0" fmla="*/ 21164 h 778941"/>
              <a:gd name="connsiteX1" fmla="*/ 213260 w 264489"/>
              <a:gd name="connsiteY1" fmla="*/ 63497 h 778941"/>
              <a:gd name="connsiteX2" fmla="*/ 113776 w 264489"/>
              <a:gd name="connsiteY2" fmla="*/ 203197 h 778941"/>
              <a:gd name="connsiteX3" fmla="*/ 35460 w 264489"/>
              <a:gd name="connsiteY3" fmla="*/ 651930 h 778941"/>
              <a:gd name="connsiteX4" fmla="*/ 75676 w 264489"/>
              <a:gd name="connsiteY4" fmla="*/ 778930 h 778941"/>
              <a:gd name="connsiteX5" fmla="*/ 29110 w 264489"/>
              <a:gd name="connsiteY5" fmla="*/ 647697 h 778941"/>
              <a:gd name="connsiteX6" fmla="*/ 14293 w 264489"/>
              <a:gd name="connsiteY6" fmla="*/ 395814 h 778941"/>
              <a:gd name="connsiteX7" fmla="*/ 253476 w 264489"/>
              <a:gd name="connsiteY7" fmla="*/ 21164 h 77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489" h="778941">
                <a:moveTo>
                  <a:pt x="253476" y="21164"/>
                </a:moveTo>
                <a:cubicBezTo>
                  <a:pt x="286637" y="-34222"/>
                  <a:pt x="236543" y="33158"/>
                  <a:pt x="213260" y="63497"/>
                </a:cubicBezTo>
                <a:cubicBezTo>
                  <a:pt x="189977" y="93836"/>
                  <a:pt x="143409" y="105125"/>
                  <a:pt x="113776" y="203197"/>
                </a:cubicBezTo>
                <a:cubicBezTo>
                  <a:pt x="84143" y="301269"/>
                  <a:pt x="41810" y="555975"/>
                  <a:pt x="35460" y="651930"/>
                </a:cubicBezTo>
                <a:cubicBezTo>
                  <a:pt x="29110" y="747886"/>
                  <a:pt x="76734" y="779635"/>
                  <a:pt x="75676" y="778930"/>
                </a:cubicBezTo>
                <a:cubicBezTo>
                  <a:pt x="74618" y="778225"/>
                  <a:pt x="39340" y="711550"/>
                  <a:pt x="29110" y="647697"/>
                </a:cubicBezTo>
                <a:cubicBezTo>
                  <a:pt x="18880" y="583844"/>
                  <a:pt x="-20985" y="503058"/>
                  <a:pt x="14293" y="395814"/>
                </a:cubicBezTo>
                <a:cubicBezTo>
                  <a:pt x="49571" y="288570"/>
                  <a:pt x="220315" y="76550"/>
                  <a:pt x="253476" y="21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4C73982B-50A6-44A1-9365-F68BAF0F8ED6}"/>
              </a:ext>
            </a:extLst>
          </p:cNvPr>
          <p:cNvSpPr/>
          <p:nvPr/>
        </p:nvSpPr>
        <p:spPr>
          <a:xfrm>
            <a:off x="2920751" y="1056178"/>
            <a:ext cx="605883" cy="384113"/>
          </a:xfrm>
          <a:custGeom>
            <a:avLst/>
            <a:gdLst>
              <a:gd name="connsiteX0" fmla="*/ 592916 w 605883"/>
              <a:gd name="connsiteY0" fmla="*/ 383155 h 384113"/>
              <a:gd name="connsiteX1" fmla="*/ 514599 w 605883"/>
              <a:gd name="connsiteY1" fmla="*/ 175722 h 384113"/>
              <a:gd name="connsiteX2" fmla="*/ 4482 w 605883"/>
              <a:gd name="connsiteY2" fmla="*/ 23322 h 384113"/>
              <a:gd name="connsiteX3" fmla="*/ 254249 w 605883"/>
              <a:gd name="connsiteY3" fmla="*/ 23322 h 384113"/>
              <a:gd name="connsiteX4" fmla="*/ 48932 w 605883"/>
              <a:gd name="connsiteY4" fmla="*/ 39 h 384113"/>
              <a:gd name="connsiteX5" fmla="*/ 23532 w 605883"/>
              <a:gd name="connsiteY5" fmla="*/ 29672 h 384113"/>
              <a:gd name="connsiteX6" fmla="*/ 285999 w 605883"/>
              <a:gd name="connsiteY6" fmla="*/ 63539 h 384113"/>
              <a:gd name="connsiteX7" fmla="*/ 241549 w 605883"/>
              <a:gd name="connsiteY7" fmla="*/ 84705 h 384113"/>
              <a:gd name="connsiteX8" fmla="*/ 461682 w 605883"/>
              <a:gd name="connsiteY8" fmla="*/ 116455 h 384113"/>
              <a:gd name="connsiteX9" fmla="*/ 590799 w 605883"/>
              <a:gd name="connsiteY9" fmla="*/ 247689 h 384113"/>
              <a:gd name="connsiteX10" fmla="*/ 592916 w 605883"/>
              <a:gd name="connsiteY10" fmla="*/ 383155 h 38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883" h="384113">
                <a:moveTo>
                  <a:pt x="592916" y="383155"/>
                </a:moveTo>
                <a:cubicBezTo>
                  <a:pt x="580216" y="371160"/>
                  <a:pt x="612671" y="235694"/>
                  <a:pt x="514599" y="175722"/>
                </a:cubicBezTo>
                <a:cubicBezTo>
                  <a:pt x="416527" y="115750"/>
                  <a:pt x="47873" y="48722"/>
                  <a:pt x="4482" y="23322"/>
                </a:cubicBezTo>
                <a:cubicBezTo>
                  <a:pt x="-38909" y="-2078"/>
                  <a:pt x="246841" y="27203"/>
                  <a:pt x="254249" y="23322"/>
                </a:cubicBezTo>
                <a:cubicBezTo>
                  <a:pt x="261657" y="19441"/>
                  <a:pt x="87385" y="-1019"/>
                  <a:pt x="48932" y="39"/>
                </a:cubicBezTo>
                <a:cubicBezTo>
                  <a:pt x="10479" y="1097"/>
                  <a:pt x="-15979" y="19089"/>
                  <a:pt x="23532" y="29672"/>
                </a:cubicBezTo>
                <a:cubicBezTo>
                  <a:pt x="63043" y="40255"/>
                  <a:pt x="249663" y="54367"/>
                  <a:pt x="285999" y="63539"/>
                </a:cubicBezTo>
                <a:cubicBezTo>
                  <a:pt x="322335" y="72711"/>
                  <a:pt x="212269" y="75886"/>
                  <a:pt x="241549" y="84705"/>
                </a:cubicBezTo>
                <a:cubicBezTo>
                  <a:pt x="270829" y="93524"/>
                  <a:pt x="403474" y="89291"/>
                  <a:pt x="461682" y="116455"/>
                </a:cubicBezTo>
                <a:cubicBezTo>
                  <a:pt x="519890" y="143619"/>
                  <a:pt x="566457" y="203945"/>
                  <a:pt x="590799" y="247689"/>
                </a:cubicBezTo>
                <a:cubicBezTo>
                  <a:pt x="615141" y="291433"/>
                  <a:pt x="605616" y="395150"/>
                  <a:pt x="592916" y="383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ED65CA17-8151-466B-8CC2-CD3FBD0D25BD}"/>
              </a:ext>
            </a:extLst>
          </p:cNvPr>
          <p:cNvSpPr/>
          <p:nvPr/>
        </p:nvSpPr>
        <p:spPr>
          <a:xfrm>
            <a:off x="3609537" y="927059"/>
            <a:ext cx="1237630" cy="72734"/>
          </a:xfrm>
          <a:custGeom>
            <a:avLst/>
            <a:gdLst>
              <a:gd name="connsiteX0" fmla="*/ 1237630 w 1237630"/>
              <a:gd name="connsiteY0" fmla="*/ 61424 h 72734"/>
              <a:gd name="connsiteX1" fmla="*/ 395196 w 1237630"/>
              <a:gd name="connsiteY1" fmla="*/ 41 h 72734"/>
              <a:gd name="connsiteX2" fmla="*/ 3613 w 1237630"/>
              <a:gd name="connsiteY2" fmla="*/ 72008 h 72734"/>
              <a:gd name="connsiteX3" fmla="*/ 213163 w 1237630"/>
              <a:gd name="connsiteY3" fmla="*/ 36024 h 72734"/>
              <a:gd name="connsiteX4" fmla="*/ 431180 w 1237630"/>
              <a:gd name="connsiteY4" fmla="*/ 16974 h 72734"/>
              <a:gd name="connsiteX5" fmla="*/ 1066180 w 1237630"/>
              <a:gd name="connsiteY5" fmla="*/ 50841 h 72734"/>
              <a:gd name="connsiteX6" fmla="*/ 1237630 w 1237630"/>
              <a:gd name="connsiteY6" fmla="*/ 61424 h 7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7630" h="72734">
                <a:moveTo>
                  <a:pt x="1237630" y="61424"/>
                </a:moveTo>
                <a:cubicBezTo>
                  <a:pt x="1125799" y="52957"/>
                  <a:pt x="600865" y="-1723"/>
                  <a:pt x="395196" y="41"/>
                </a:cubicBezTo>
                <a:cubicBezTo>
                  <a:pt x="189527" y="1805"/>
                  <a:pt x="33952" y="66011"/>
                  <a:pt x="3613" y="72008"/>
                </a:cubicBezTo>
                <a:cubicBezTo>
                  <a:pt x="-26726" y="78005"/>
                  <a:pt x="141902" y="45196"/>
                  <a:pt x="213163" y="36024"/>
                </a:cubicBezTo>
                <a:cubicBezTo>
                  <a:pt x="284424" y="26852"/>
                  <a:pt x="289011" y="14505"/>
                  <a:pt x="431180" y="16974"/>
                </a:cubicBezTo>
                <a:cubicBezTo>
                  <a:pt x="573349" y="19443"/>
                  <a:pt x="927538" y="42022"/>
                  <a:pt x="1066180" y="50841"/>
                </a:cubicBezTo>
                <a:lnTo>
                  <a:pt x="1237630" y="614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35646F49-9385-4BF7-BDAD-535B89E6CD06}"/>
              </a:ext>
            </a:extLst>
          </p:cNvPr>
          <p:cNvSpPr/>
          <p:nvPr/>
        </p:nvSpPr>
        <p:spPr>
          <a:xfrm>
            <a:off x="2916431" y="988583"/>
            <a:ext cx="1339681" cy="210267"/>
          </a:xfrm>
          <a:custGeom>
            <a:avLst/>
            <a:gdLst>
              <a:gd name="connsiteX0" fmla="*/ 1308436 w 1339681"/>
              <a:gd name="connsiteY0" fmla="*/ 207334 h 210267"/>
              <a:gd name="connsiteX1" fmla="*/ 1270336 w 1339681"/>
              <a:gd name="connsiteY1" fmla="*/ 154417 h 210267"/>
              <a:gd name="connsiteX2" fmla="*/ 633219 w 1339681"/>
              <a:gd name="connsiteY2" fmla="*/ 12600 h 210267"/>
              <a:gd name="connsiteX3" fmla="*/ 336 w 1339681"/>
              <a:gd name="connsiteY3" fmla="*/ 6250 h 210267"/>
              <a:gd name="connsiteX4" fmla="*/ 550669 w 1339681"/>
              <a:gd name="connsiteY4" fmla="*/ 6250 h 210267"/>
              <a:gd name="connsiteX5" fmla="*/ 910502 w 1339681"/>
              <a:gd name="connsiteY5" fmla="*/ 86684 h 210267"/>
              <a:gd name="connsiteX6" fmla="*/ 1143336 w 1339681"/>
              <a:gd name="connsiteY6" fmla="*/ 192517 h 210267"/>
              <a:gd name="connsiteX7" fmla="*/ 1308436 w 1339681"/>
              <a:gd name="connsiteY7" fmla="*/ 207334 h 21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81" h="210267">
                <a:moveTo>
                  <a:pt x="1308436" y="207334"/>
                </a:moveTo>
                <a:cubicBezTo>
                  <a:pt x="1329603" y="200984"/>
                  <a:pt x="1382872" y="186873"/>
                  <a:pt x="1270336" y="154417"/>
                </a:cubicBezTo>
                <a:cubicBezTo>
                  <a:pt x="1157800" y="121961"/>
                  <a:pt x="844885" y="37294"/>
                  <a:pt x="633219" y="12600"/>
                </a:cubicBezTo>
                <a:cubicBezTo>
                  <a:pt x="421553" y="-12094"/>
                  <a:pt x="14094" y="7308"/>
                  <a:pt x="336" y="6250"/>
                </a:cubicBezTo>
                <a:cubicBezTo>
                  <a:pt x="-13422" y="5192"/>
                  <a:pt x="398975" y="-7156"/>
                  <a:pt x="550669" y="6250"/>
                </a:cubicBezTo>
                <a:cubicBezTo>
                  <a:pt x="702363" y="19656"/>
                  <a:pt x="811724" y="55640"/>
                  <a:pt x="910502" y="86684"/>
                </a:cubicBezTo>
                <a:cubicBezTo>
                  <a:pt x="1009280" y="117728"/>
                  <a:pt x="1078778" y="174878"/>
                  <a:pt x="1143336" y="192517"/>
                </a:cubicBezTo>
                <a:cubicBezTo>
                  <a:pt x="1207894" y="210156"/>
                  <a:pt x="1287269" y="213684"/>
                  <a:pt x="1308436" y="207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70CE4897-6A54-4A59-BCDB-ECE0065E9BBC}"/>
              </a:ext>
            </a:extLst>
          </p:cNvPr>
          <p:cNvSpPr/>
          <p:nvPr/>
        </p:nvSpPr>
        <p:spPr>
          <a:xfrm>
            <a:off x="2861733" y="984658"/>
            <a:ext cx="923659" cy="50573"/>
          </a:xfrm>
          <a:custGeom>
            <a:avLst/>
            <a:gdLst>
              <a:gd name="connsiteX0" fmla="*/ 0 w 923659"/>
              <a:gd name="connsiteY0" fmla="*/ 29225 h 50573"/>
              <a:gd name="connsiteX1" fmla="*/ 118534 w 923659"/>
              <a:gd name="connsiteY1" fmla="*/ 29225 h 50573"/>
              <a:gd name="connsiteX2" fmla="*/ 522817 w 923659"/>
              <a:gd name="connsiteY2" fmla="*/ 18642 h 50573"/>
              <a:gd name="connsiteX3" fmla="*/ 922867 w 923659"/>
              <a:gd name="connsiteY3" fmla="*/ 50392 h 50573"/>
              <a:gd name="connsiteX4" fmla="*/ 620184 w 923659"/>
              <a:gd name="connsiteY4" fmla="*/ 1709 h 50573"/>
              <a:gd name="connsiteX5" fmla="*/ 433917 w 923659"/>
              <a:gd name="connsiteY5" fmla="*/ 10175 h 50573"/>
              <a:gd name="connsiteX6" fmla="*/ 0 w 923659"/>
              <a:gd name="connsiteY6" fmla="*/ 29225 h 5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59" h="50573">
                <a:moveTo>
                  <a:pt x="0" y="29225"/>
                </a:moveTo>
                <a:cubicBezTo>
                  <a:pt x="15699" y="30107"/>
                  <a:pt x="118534" y="29225"/>
                  <a:pt x="118534" y="29225"/>
                </a:cubicBezTo>
                <a:cubicBezTo>
                  <a:pt x="205670" y="27461"/>
                  <a:pt x="388762" y="15114"/>
                  <a:pt x="522817" y="18642"/>
                </a:cubicBezTo>
                <a:cubicBezTo>
                  <a:pt x="656872" y="22170"/>
                  <a:pt x="906639" y="53214"/>
                  <a:pt x="922867" y="50392"/>
                </a:cubicBezTo>
                <a:cubicBezTo>
                  <a:pt x="939095" y="47570"/>
                  <a:pt x="701676" y="8412"/>
                  <a:pt x="620184" y="1709"/>
                </a:cubicBezTo>
                <a:cubicBezTo>
                  <a:pt x="538692" y="-4994"/>
                  <a:pt x="433917" y="10175"/>
                  <a:pt x="433917" y="10175"/>
                </a:cubicBezTo>
                <a:lnTo>
                  <a:pt x="0" y="292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086F51FE-FEE9-4780-9092-52CD5410EE90}"/>
              </a:ext>
            </a:extLst>
          </p:cNvPr>
          <p:cNvSpPr/>
          <p:nvPr/>
        </p:nvSpPr>
        <p:spPr>
          <a:xfrm>
            <a:off x="4457700" y="984676"/>
            <a:ext cx="1250118" cy="509460"/>
          </a:xfrm>
          <a:custGeom>
            <a:avLst/>
            <a:gdLst>
              <a:gd name="connsiteX0" fmla="*/ 0 w 1250118"/>
              <a:gd name="connsiteY0" fmla="*/ 1691 h 509460"/>
              <a:gd name="connsiteX1" fmla="*/ 251883 w 1250118"/>
              <a:gd name="connsiteY1" fmla="*/ 52491 h 509460"/>
              <a:gd name="connsiteX2" fmla="*/ 927100 w 1250118"/>
              <a:gd name="connsiteY2" fmla="*/ 348824 h 509460"/>
              <a:gd name="connsiteX3" fmla="*/ 1018117 w 1250118"/>
              <a:gd name="connsiteY3" fmla="*/ 505457 h 509460"/>
              <a:gd name="connsiteX4" fmla="*/ 304800 w 1250118"/>
              <a:gd name="connsiteY4" fmla="*/ 192191 h 509460"/>
              <a:gd name="connsiteX5" fmla="*/ 865717 w 1250118"/>
              <a:gd name="connsiteY5" fmla="*/ 137157 h 509460"/>
              <a:gd name="connsiteX6" fmla="*/ 1240367 w 1250118"/>
              <a:gd name="connsiteY6" fmla="*/ 107524 h 509460"/>
              <a:gd name="connsiteX7" fmla="*/ 469900 w 1250118"/>
              <a:gd name="connsiteY7" fmla="*/ 103291 h 509460"/>
              <a:gd name="connsiteX8" fmla="*/ 588433 w 1250118"/>
              <a:gd name="connsiteY8" fmla="*/ 37674 h 509460"/>
              <a:gd name="connsiteX9" fmla="*/ 579967 w 1250118"/>
              <a:gd name="connsiteY9" fmla="*/ 35557 h 509460"/>
              <a:gd name="connsiteX10" fmla="*/ 387350 w 1250118"/>
              <a:gd name="connsiteY10" fmla="*/ 24974 h 509460"/>
              <a:gd name="connsiteX11" fmla="*/ 0 w 1250118"/>
              <a:gd name="connsiteY11" fmla="*/ 1691 h 50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118" h="509460">
                <a:moveTo>
                  <a:pt x="0" y="1691"/>
                </a:moveTo>
                <a:cubicBezTo>
                  <a:pt x="48683" y="-1837"/>
                  <a:pt x="97366" y="-5364"/>
                  <a:pt x="251883" y="52491"/>
                </a:cubicBezTo>
                <a:cubicBezTo>
                  <a:pt x="406400" y="110346"/>
                  <a:pt x="799394" y="273330"/>
                  <a:pt x="927100" y="348824"/>
                </a:cubicBezTo>
                <a:cubicBezTo>
                  <a:pt x="1054806" y="424318"/>
                  <a:pt x="1121834" y="531562"/>
                  <a:pt x="1018117" y="505457"/>
                </a:cubicBezTo>
                <a:cubicBezTo>
                  <a:pt x="914400" y="479352"/>
                  <a:pt x="330200" y="253574"/>
                  <a:pt x="304800" y="192191"/>
                </a:cubicBezTo>
                <a:cubicBezTo>
                  <a:pt x="279400" y="130808"/>
                  <a:pt x="709789" y="151268"/>
                  <a:pt x="865717" y="137157"/>
                </a:cubicBezTo>
                <a:cubicBezTo>
                  <a:pt x="1021645" y="123046"/>
                  <a:pt x="1306336" y="113168"/>
                  <a:pt x="1240367" y="107524"/>
                </a:cubicBezTo>
                <a:cubicBezTo>
                  <a:pt x="1174398" y="101880"/>
                  <a:pt x="578556" y="114933"/>
                  <a:pt x="469900" y="103291"/>
                </a:cubicBezTo>
                <a:cubicBezTo>
                  <a:pt x="361244" y="91649"/>
                  <a:pt x="570089" y="48963"/>
                  <a:pt x="588433" y="37674"/>
                </a:cubicBezTo>
                <a:cubicBezTo>
                  <a:pt x="606777" y="26385"/>
                  <a:pt x="613481" y="37674"/>
                  <a:pt x="579967" y="35557"/>
                </a:cubicBezTo>
                <a:lnTo>
                  <a:pt x="387350" y="24974"/>
                </a:lnTo>
                <a:lnTo>
                  <a:pt x="0" y="16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A28EFCD5-0DD4-49D5-BD05-EE3EE1D6B152}"/>
              </a:ext>
            </a:extLst>
          </p:cNvPr>
          <p:cNvSpPr/>
          <p:nvPr/>
        </p:nvSpPr>
        <p:spPr>
          <a:xfrm>
            <a:off x="5450004" y="1492322"/>
            <a:ext cx="406646" cy="1003023"/>
          </a:xfrm>
          <a:custGeom>
            <a:avLst/>
            <a:gdLst>
              <a:gd name="connsiteX0" fmla="*/ 2529 w 406646"/>
              <a:gd name="connsiteY0" fmla="*/ 2045 h 1003023"/>
              <a:gd name="connsiteX1" fmla="*/ 294629 w 406646"/>
              <a:gd name="connsiteY1" fmla="*/ 315311 h 1003023"/>
              <a:gd name="connsiteX2" fmla="*/ 404696 w 406646"/>
              <a:gd name="connsiteY2" fmla="*/ 1001111 h 1003023"/>
              <a:gd name="connsiteX3" fmla="*/ 349663 w 406646"/>
              <a:gd name="connsiteY3" fmla="*/ 510045 h 1003023"/>
              <a:gd name="connsiteX4" fmla="*/ 163396 w 406646"/>
              <a:gd name="connsiteY4" fmla="*/ 196778 h 1003023"/>
              <a:gd name="connsiteX5" fmla="*/ 2529 w 406646"/>
              <a:gd name="connsiteY5" fmla="*/ 2045 h 100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646" h="1003023">
                <a:moveTo>
                  <a:pt x="2529" y="2045"/>
                </a:moveTo>
                <a:cubicBezTo>
                  <a:pt x="24401" y="21801"/>
                  <a:pt x="227601" y="148800"/>
                  <a:pt x="294629" y="315311"/>
                </a:cubicBezTo>
                <a:cubicBezTo>
                  <a:pt x="361657" y="481822"/>
                  <a:pt x="395524" y="968655"/>
                  <a:pt x="404696" y="1001111"/>
                </a:cubicBezTo>
                <a:cubicBezTo>
                  <a:pt x="413868" y="1033567"/>
                  <a:pt x="389880" y="644100"/>
                  <a:pt x="349663" y="510045"/>
                </a:cubicBezTo>
                <a:cubicBezTo>
                  <a:pt x="309446" y="375990"/>
                  <a:pt x="220546" y="283561"/>
                  <a:pt x="163396" y="196778"/>
                </a:cubicBezTo>
                <a:cubicBezTo>
                  <a:pt x="106246" y="109995"/>
                  <a:pt x="-19343" y="-17711"/>
                  <a:pt x="2529" y="2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3D6D4645-91F2-4012-80BC-91D1E157099C}"/>
              </a:ext>
            </a:extLst>
          </p:cNvPr>
          <p:cNvSpPr/>
          <p:nvPr/>
        </p:nvSpPr>
        <p:spPr>
          <a:xfrm>
            <a:off x="5701855" y="1880821"/>
            <a:ext cx="353797" cy="970811"/>
          </a:xfrm>
          <a:custGeom>
            <a:avLst/>
            <a:gdLst>
              <a:gd name="connsiteX0" fmla="*/ 140145 w 353797"/>
              <a:gd name="connsiteY0" fmla="*/ 1954 h 970811"/>
              <a:gd name="connsiteX1" fmla="*/ 121095 w 353797"/>
              <a:gd name="connsiteY1" fmla="*/ 284529 h 970811"/>
              <a:gd name="connsiteX2" fmla="*/ 346520 w 353797"/>
              <a:gd name="connsiteY2" fmla="*/ 944929 h 970811"/>
              <a:gd name="connsiteX3" fmla="*/ 292545 w 353797"/>
              <a:gd name="connsiteY3" fmla="*/ 840154 h 970811"/>
              <a:gd name="connsiteX4" fmla="*/ 232220 w 353797"/>
              <a:gd name="connsiteY4" fmla="*/ 868729 h 970811"/>
              <a:gd name="connsiteX5" fmla="*/ 181420 w 353797"/>
              <a:gd name="connsiteY5" fmla="*/ 798879 h 970811"/>
              <a:gd name="connsiteX6" fmla="*/ 92520 w 353797"/>
              <a:gd name="connsiteY6" fmla="*/ 516304 h 970811"/>
              <a:gd name="connsiteX7" fmla="*/ 95695 w 353797"/>
              <a:gd name="connsiteY7" fmla="*/ 846504 h 970811"/>
              <a:gd name="connsiteX8" fmla="*/ 445 w 353797"/>
              <a:gd name="connsiteY8" fmla="*/ 408354 h 970811"/>
              <a:gd name="connsiteX9" fmla="*/ 140145 w 353797"/>
              <a:gd name="connsiteY9" fmla="*/ 1954 h 9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797" h="970811">
                <a:moveTo>
                  <a:pt x="140145" y="1954"/>
                </a:moveTo>
                <a:cubicBezTo>
                  <a:pt x="160253" y="-18683"/>
                  <a:pt x="86699" y="127367"/>
                  <a:pt x="121095" y="284529"/>
                </a:cubicBezTo>
                <a:cubicBezTo>
                  <a:pt x="155491" y="441691"/>
                  <a:pt x="317945" y="852325"/>
                  <a:pt x="346520" y="944929"/>
                </a:cubicBezTo>
                <a:cubicBezTo>
                  <a:pt x="375095" y="1037533"/>
                  <a:pt x="311595" y="852854"/>
                  <a:pt x="292545" y="840154"/>
                </a:cubicBezTo>
                <a:cubicBezTo>
                  <a:pt x="273495" y="827454"/>
                  <a:pt x="250741" y="875608"/>
                  <a:pt x="232220" y="868729"/>
                </a:cubicBezTo>
                <a:cubicBezTo>
                  <a:pt x="213699" y="861850"/>
                  <a:pt x="204703" y="857616"/>
                  <a:pt x="181420" y="798879"/>
                </a:cubicBezTo>
                <a:cubicBezTo>
                  <a:pt x="158137" y="740142"/>
                  <a:pt x="106807" y="508367"/>
                  <a:pt x="92520" y="516304"/>
                </a:cubicBezTo>
                <a:cubicBezTo>
                  <a:pt x="78233" y="524241"/>
                  <a:pt x="111041" y="864496"/>
                  <a:pt x="95695" y="846504"/>
                </a:cubicBezTo>
                <a:cubicBezTo>
                  <a:pt x="80349" y="828512"/>
                  <a:pt x="-6963" y="546467"/>
                  <a:pt x="445" y="408354"/>
                </a:cubicBezTo>
                <a:cubicBezTo>
                  <a:pt x="7853" y="270242"/>
                  <a:pt x="120037" y="22591"/>
                  <a:pt x="140145" y="1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533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039F03-CB4D-43A2-87D9-DA0B9F233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FC0273-1C1F-4AC1-9A98-6D3C61A46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1911842B-715C-47B2-AABD-7862814D5977}"/>
              </a:ext>
            </a:extLst>
          </p:cNvPr>
          <p:cNvSpPr/>
          <p:nvPr/>
        </p:nvSpPr>
        <p:spPr>
          <a:xfrm>
            <a:off x="5491916" y="2609379"/>
            <a:ext cx="527605" cy="348289"/>
          </a:xfrm>
          <a:custGeom>
            <a:avLst/>
            <a:gdLst>
              <a:gd name="connsiteX0" fmla="*/ 524709 w 527605"/>
              <a:gd name="connsiteY0" fmla="*/ 13171 h 348289"/>
              <a:gd name="connsiteX1" fmla="*/ 224672 w 527605"/>
              <a:gd name="connsiteY1" fmla="*/ 44921 h 348289"/>
              <a:gd name="connsiteX2" fmla="*/ 83384 w 527605"/>
              <a:gd name="connsiteY2" fmla="*/ 346546 h 348289"/>
              <a:gd name="connsiteX3" fmla="*/ 26234 w 527605"/>
              <a:gd name="connsiteY3" fmla="*/ 160809 h 348289"/>
              <a:gd name="connsiteX4" fmla="*/ 524709 w 527605"/>
              <a:gd name="connsiteY4" fmla="*/ 13171 h 3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05" h="348289">
                <a:moveTo>
                  <a:pt x="524709" y="13171"/>
                </a:moveTo>
                <a:cubicBezTo>
                  <a:pt x="557782" y="-6144"/>
                  <a:pt x="298226" y="-10641"/>
                  <a:pt x="224672" y="44921"/>
                </a:cubicBezTo>
                <a:cubicBezTo>
                  <a:pt x="151118" y="100483"/>
                  <a:pt x="116457" y="327231"/>
                  <a:pt x="83384" y="346546"/>
                </a:cubicBezTo>
                <a:cubicBezTo>
                  <a:pt x="50311" y="365861"/>
                  <a:pt x="-45997" y="219546"/>
                  <a:pt x="26234" y="160809"/>
                </a:cubicBezTo>
                <a:cubicBezTo>
                  <a:pt x="98465" y="102072"/>
                  <a:pt x="491636" y="32486"/>
                  <a:pt x="524709" y="13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801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ワイド画面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10</cp:revision>
  <dcterms:created xsi:type="dcterms:W3CDTF">2021-11-30T13:04:30Z</dcterms:created>
  <dcterms:modified xsi:type="dcterms:W3CDTF">2021-11-30T13:44:56Z</dcterms:modified>
</cp:coreProperties>
</file>