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59" d="100"/>
          <a:sy n="59" d="100"/>
        </p:scale>
        <p:origin x="64" y="1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8861E8-4043-40D2-9977-154BE6E2E1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233047D1-3859-4D3E-9ECA-B0C5AE3A2D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B962238-A193-40A8-953A-4374C6257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1BBDD-6FAA-4737-8BBD-1CD07D0454B4}" type="datetimeFigureOut">
              <a:rPr kumimoji="1" lang="ja-JP" altLang="en-US" smtClean="0"/>
              <a:t>2021/11/30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3725F72-51CD-4948-9B15-5E54C466A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1A0227F-83F9-4083-B5E5-DE2DF21FE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4E217-2595-4444-A3C5-B2A0E6EAE0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3028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5E894B-0592-4047-9DC4-764E043CC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5A436A1-3F73-4A3C-AB5C-8C0168E2B2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92A3F6B-9D35-470A-ABFF-4CE0B5FA75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1BBDD-6FAA-4737-8BBD-1CD07D0454B4}" type="datetimeFigureOut">
              <a:rPr kumimoji="1" lang="ja-JP" altLang="en-US" smtClean="0"/>
              <a:t>2021/11/30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C3F82AB-C153-478A-89C5-BB3641469E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3FC6463-02F4-4EF1-AA1D-7C892F074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4E217-2595-4444-A3C5-B2A0E6EAE0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1249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199CA4F5-8543-46D7-980A-87242995BB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3393584-1B0C-4440-B4F2-D0553FF768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2A06AA2-9DF7-4BFB-874D-32C5047C1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1BBDD-6FAA-4737-8BBD-1CD07D0454B4}" type="datetimeFigureOut">
              <a:rPr kumimoji="1" lang="ja-JP" altLang="en-US" smtClean="0"/>
              <a:t>2021/11/30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23C0B91-B8C2-45CD-9F49-03D1E50E00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209110F-718A-4218-AF74-DB1151725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4E217-2595-4444-A3C5-B2A0E6EAE0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58659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88458C-1876-431D-B17A-153A91A3F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BA162A2-CB6A-481D-BE01-0574BA5BE5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30494FA-93D2-4DB1-8C8F-BFE1DE92CA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1BBDD-6FAA-4737-8BBD-1CD07D0454B4}" type="datetimeFigureOut">
              <a:rPr kumimoji="1" lang="ja-JP" altLang="en-US" smtClean="0"/>
              <a:t>2021/11/30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9FBE5E2-7ECB-4289-83EC-A8B5E2EFA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3724F97-DD3F-4E28-ABB3-638A3123E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4E217-2595-4444-A3C5-B2A0E6EAE0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024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0F0A42-6209-4966-8567-BBBC4B228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392A9F1-E930-49CD-A7BF-B4CC783166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B315A73-499E-470E-ACF6-F39ECEEF8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1BBDD-6FAA-4737-8BBD-1CD07D0454B4}" type="datetimeFigureOut">
              <a:rPr kumimoji="1" lang="ja-JP" altLang="en-US" smtClean="0"/>
              <a:t>2021/11/30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953583B-9C68-49CE-9F26-866A5E38EE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1E31D7F-4510-4095-854D-451DA94AD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4E217-2595-4444-A3C5-B2A0E6EAE0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38742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D8258E-4BA9-43A4-9425-6904DBDB31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8E08763-8226-4375-936A-7466D5D5D8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0F77F91-F6CB-4708-B581-AF158A9214A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B9AAAD2-C4C5-4392-AF73-57E9062E9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1BBDD-6FAA-4737-8BBD-1CD07D0454B4}" type="datetimeFigureOut">
              <a:rPr kumimoji="1" lang="ja-JP" altLang="en-US" smtClean="0"/>
              <a:t>2021/11/30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17AC616-1A94-43F7-9748-78E983359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13ECD93-1525-4724-B226-FCCE0B3CAB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4E217-2595-4444-A3C5-B2A0E6EAE0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844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94FF1EE-F413-49BD-AB23-C7A3FF7D54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F5C7615-C5D2-4C79-AD67-2C18AD3B9E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74E1A8D-1213-489C-9581-8164DC3928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918F4C99-6F74-44B7-B6BC-317D389F3F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3E320F2-1189-4290-A6CA-E5CDB90306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A17A427-640E-4386-9B13-C54A718EC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1BBDD-6FAA-4737-8BBD-1CD07D0454B4}" type="datetimeFigureOut">
              <a:rPr kumimoji="1" lang="ja-JP" altLang="en-US" smtClean="0"/>
              <a:t>2021/11/30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E166C66-64E0-403D-AD16-6E976F7D2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FCBF9353-3781-4756-BF4F-77312A14D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4E217-2595-4444-A3C5-B2A0E6EAE0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9490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CA54CFC-6144-424A-AA2C-ED3BE66EF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16EDCEB6-F489-42BE-9BA4-93B989B324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1BBDD-6FAA-4737-8BBD-1CD07D0454B4}" type="datetimeFigureOut">
              <a:rPr kumimoji="1" lang="ja-JP" altLang="en-US" smtClean="0"/>
              <a:t>2021/11/30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63E91BC-9958-4F60-B88B-CA7101287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E3E6178-5D03-4556-A5F0-4BA0B83EE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4E217-2595-4444-A3C5-B2A0E6EAE0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8105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47C5453-E9F0-479C-BC13-875ACB733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1BBDD-6FAA-4737-8BBD-1CD07D0454B4}" type="datetimeFigureOut">
              <a:rPr kumimoji="1" lang="ja-JP" altLang="en-US" smtClean="0"/>
              <a:t>2021/11/30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A001315B-72FF-445B-9F17-30D3B3A08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8B40D243-AD53-4089-BF80-1589BF2FD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4E217-2595-4444-A3C5-B2A0E6EAE0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4535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617A0F9-81A4-45F3-B0AA-6E1F64E06A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09B1318-94ED-47CE-9BEC-3A49EC06FB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4DE09A6-751A-43C1-A230-A1928FBBCE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D5A42CB-A66D-4956-A990-A15483DC44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1BBDD-6FAA-4737-8BBD-1CD07D0454B4}" type="datetimeFigureOut">
              <a:rPr kumimoji="1" lang="ja-JP" altLang="en-US" smtClean="0"/>
              <a:t>2021/11/30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D312B5D-27D0-4EA0-A183-BC2123893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06F304D-E0C7-47C1-91C5-CAE45F8D4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4E217-2595-4444-A3C5-B2A0E6EAE0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2561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607E2B-6984-45A0-A27D-676B94CF2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DC990BD2-F38B-433A-B87A-C520DB37C4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72A3024-C3D4-4720-BAA7-89A03815A0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AB7FA00-77A8-497F-9F86-5B8A2F6E1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1BBDD-6FAA-4737-8BBD-1CD07D0454B4}" type="datetimeFigureOut">
              <a:rPr kumimoji="1" lang="ja-JP" altLang="en-US" smtClean="0"/>
              <a:t>2021/11/30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A6AD54E-246C-4734-8867-2DB3BB3EC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E077B8D-AA5F-47B9-92D3-4909EB3FF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4E217-2595-4444-A3C5-B2A0E6EAE0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6804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A5BDD9B-DB43-4E88-A41C-A8C2E0901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1239A3F-6B68-4E7D-A682-6C73F06BEC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16FC783-A844-45BC-AA7A-B21DACA23F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31BBDD-6FAA-4737-8BBD-1CD07D0454B4}" type="datetimeFigureOut">
              <a:rPr kumimoji="1" lang="ja-JP" altLang="en-US" smtClean="0"/>
              <a:t>2021/11/30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0402B31-AF43-4A5E-B8E3-A968320AC29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1A5DAD4-E45D-4AC9-ACA5-9D9CF0B841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4E217-2595-4444-A3C5-B2A0E6EAE0A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7776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深田恭子「気持ちが豊かでないと、“潤い”という言葉には辿り着けない」（） | FRaU" hidden="1">
            <a:extLst>
              <a:ext uri="{FF2B5EF4-FFF2-40B4-BE49-F238E27FC236}">
                <a16:creationId xmlns:a16="http://schemas.microsoft.com/office/drawing/2014/main" id="{C80B0C1E-496D-4203-8F85-5DF78250E4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996" y="955858"/>
            <a:ext cx="9080008" cy="5902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37397D40-C742-42CA-8B68-907175500161}"/>
              </a:ext>
            </a:extLst>
          </p:cNvPr>
          <p:cNvSpPr/>
          <p:nvPr/>
        </p:nvSpPr>
        <p:spPr>
          <a:xfrm>
            <a:off x="4772022" y="2261655"/>
            <a:ext cx="437243" cy="159288"/>
          </a:xfrm>
          <a:custGeom>
            <a:avLst/>
            <a:gdLst>
              <a:gd name="connsiteX0" fmla="*/ 3 w 437243"/>
              <a:gd name="connsiteY0" fmla="*/ 159283 h 159288"/>
              <a:gd name="connsiteX1" fmla="*/ 109541 w 437243"/>
              <a:gd name="connsiteY1" fmla="*/ 44983 h 159288"/>
              <a:gd name="connsiteX2" fmla="*/ 255591 w 437243"/>
              <a:gd name="connsiteY2" fmla="*/ 16408 h 159288"/>
              <a:gd name="connsiteX3" fmla="*/ 431803 w 437243"/>
              <a:gd name="connsiteY3" fmla="*/ 60858 h 159288"/>
              <a:gd name="connsiteX4" fmla="*/ 385766 w 437243"/>
              <a:gd name="connsiteY4" fmla="*/ 38633 h 159288"/>
              <a:gd name="connsiteX5" fmla="*/ 319091 w 437243"/>
              <a:gd name="connsiteY5" fmla="*/ 8470 h 159288"/>
              <a:gd name="connsiteX6" fmla="*/ 258766 w 437243"/>
              <a:gd name="connsiteY6" fmla="*/ 2120 h 159288"/>
              <a:gd name="connsiteX7" fmla="*/ 106366 w 437243"/>
              <a:gd name="connsiteY7" fmla="*/ 40220 h 159288"/>
              <a:gd name="connsiteX8" fmla="*/ 3 w 437243"/>
              <a:gd name="connsiteY8" fmla="*/ 159283 h 159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7243" h="159288">
                <a:moveTo>
                  <a:pt x="3" y="159283"/>
                </a:moveTo>
                <a:cubicBezTo>
                  <a:pt x="532" y="160077"/>
                  <a:pt x="66943" y="68795"/>
                  <a:pt x="109541" y="44983"/>
                </a:cubicBezTo>
                <a:cubicBezTo>
                  <a:pt x="152139" y="21171"/>
                  <a:pt x="201881" y="13762"/>
                  <a:pt x="255591" y="16408"/>
                </a:cubicBezTo>
                <a:cubicBezTo>
                  <a:pt x="309301" y="19054"/>
                  <a:pt x="410107" y="57154"/>
                  <a:pt x="431803" y="60858"/>
                </a:cubicBezTo>
                <a:cubicBezTo>
                  <a:pt x="453499" y="64562"/>
                  <a:pt x="404551" y="47364"/>
                  <a:pt x="385766" y="38633"/>
                </a:cubicBezTo>
                <a:cubicBezTo>
                  <a:pt x="366981" y="29902"/>
                  <a:pt x="340257" y="14555"/>
                  <a:pt x="319091" y="8470"/>
                </a:cubicBezTo>
                <a:cubicBezTo>
                  <a:pt x="297925" y="2385"/>
                  <a:pt x="294220" y="-3172"/>
                  <a:pt x="258766" y="2120"/>
                </a:cubicBezTo>
                <a:cubicBezTo>
                  <a:pt x="223312" y="7412"/>
                  <a:pt x="147377" y="17201"/>
                  <a:pt x="106366" y="40220"/>
                </a:cubicBezTo>
                <a:cubicBezTo>
                  <a:pt x="65356" y="63239"/>
                  <a:pt x="-526" y="158489"/>
                  <a:pt x="3" y="1592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フリーフォーム: 図形 5">
            <a:extLst>
              <a:ext uri="{FF2B5EF4-FFF2-40B4-BE49-F238E27FC236}">
                <a16:creationId xmlns:a16="http://schemas.microsoft.com/office/drawing/2014/main" id="{32419934-3D5C-4BEE-8BC1-1F6872B8897B}"/>
              </a:ext>
            </a:extLst>
          </p:cNvPr>
          <p:cNvSpPr/>
          <p:nvPr/>
        </p:nvSpPr>
        <p:spPr>
          <a:xfrm>
            <a:off x="4764090" y="2292224"/>
            <a:ext cx="608021" cy="216028"/>
          </a:xfrm>
          <a:custGeom>
            <a:avLst/>
            <a:gdLst>
              <a:gd name="connsiteX0" fmla="*/ 1585 w 608021"/>
              <a:gd name="connsiteY0" fmla="*/ 216026 h 216028"/>
              <a:gd name="connsiteX1" fmla="*/ 153985 w 608021"/>
              <a:gd name="connsiteY1" fmla="*/ 114426 h 216028"/>
              <a:gd name="connsiteX2" fmla="*/ 293685 w 608021"/>
              <a:gd name="connsiteY2" fmla="*/ 74739 h 216028"/>
              <a:gd name="connsiteX3" fmla="*/ 406398 w 608021"/>
              <a:gd name="connsiteY3" fmla="*/ 116014 h 216028"/>
              <a:gd name="connsiteX4" fmla="*/ 476248 w 608021"/>
              <a:gd name="connsiteY4" fmla="*/ 150939 h 216028"/>
              <a:gd name="connsiteX5" fmla="*/ 608010 w 608021"/>
              <a:gd name="connsiteY5" fmla="*/ 189039 h 216028"/>
              <a:gd name="connsiteX6" fmla="*/ 484185 w 608021"/>
              <a:gd name="connsiteY6" fmla="*/ 157289 h 216028"/>
              <a:gd name="connsiteX7" fmla="*/ 534985 w 608021"/>
              <a:gd name="connsiteY7" fmla="*/ 133476 h 216028"/>
              <a:gd name="connsiteX8" fmla="*/ 481010 w 608021"/>
              <a:gd name="connsiteY8" fmla="*/ 108076 h 216028"/>
              <a:gd name="connsiteX9" fmla="*/ 500060 w 608021"/>
              <a:gd name="connsiteY9" fmla="*/ 100139 h 216028"/>
              <a:gd name="connsiteX10" fmla="*/ 506410 w 608021"/>
              <a:gd name="connsiteY10" fmla="*/ 84264 h 216028"/>
              <a:gd name="connsiteX11" fmla="*/ 438148 w 608021"/>
              <a:gd name="connsiteY11" fmla="*/ 93789 h 216028"/>
              <a:gd name="connsiteX12" fmla="*/ 474660 w 608021"/>
              <a:gd name="connsiteY12" fmla="*/ 62039 h 216028"/>
              <a:gd name="connsiteX13" fmla="*/ 404810 w 608021"/>
              <a:gd name="connsiteY13" fmla="*/ 58864 h 216028"/>
              <a:gd name="connsiteX14" fmla="*/ 396873 w 608021"/>
              <a:gd name="connsiteY14" fmla="*/ 49339 h 216028"/>
              <a:gd name="connsiteX15" fmla="*/ 414335 w 608021"/>
              <a:gd name="connsiteY15" fmla="*/ 38226 h 216028"/>
              <a:gd name="connsiteX16" fmla="*/ 352423 w 608021"/>
              <a:gd name="connsiteY16" fmla="*/ 50926 h 216028"/>
              <a:gd name="connsiteX17" fmla="*/ 373060 w 608021"/>
              <a:gd name="connsiteY17" fmla="*/ 28701 h 216028"/>
              <a:gd name="connsiteX18" fmla="*/ 298448 w 608021"/>
              <a:gd name="connsiteY18" fmla="*/ 41401 h 216028"/>
              <a:gd name="connsiteX19" fmla="*/ 304798 w 608021"/>
              <a:gd name="connsiteY19" fmla="*/ 1714 h 216028"/>
              <a:gd name="connsiteX20" fmla="*/ 293685 w 608021"/>
              <a:gd name="connsiteY20" fmla="*/ 17589 h 216028"/>
              <a:gd name="connsiteX21" fmla="*/ 271460 w 608021"/>
              <a:gd name="connsiteY21" fmla="*/ 126 h 216028"/>
              <a:gd name="connsiteX22" fmla="*/ 250823 w 608021"/>
              <a:gd name="connsiteY22" fmla="*/ 28701 h 216028"/>
              <a:gd name="connsiteX23" fmla="*/ 201610 w 608021"/>
              <a:gd name="connsiteY23" fmla="*/ 28701 h 216028"/>
              <a:gd name="connsiteX24" fmla="*/ 236535 w 608021"/>
              <a:gd name="connsiteY24" fmla="*/ 42989 h 216028"/>
              <a:gd name="connsiteX25" fmla="*/ 163510 w 608021"/>
              <a:gd name="connsiteY25" fmla="*/ 42989 h 216028"/>
              <a:gd name="connsiteX26" fmla="*/ 166685 w 608021"/>
              <a:gd name="connsiteY26" fmla="*/ 52514 h 216028"/>
              <a:gd name="connsiteX27" fmla="*/ 107948 w 608021"/>
              <a:gd name="connsiteY27" fmla="*/ 58864 h 216028"/>
              <a:gd name="connsiteX28" fmla="*/ 90485 w 608021"/>
              <a:gd name="connsiteY28" fmla="*/ 52514 h 216028"/>
              <a:gd name="connsiteX29" fmla="*/ 165098 w 608021"/>
              <a:gd name="connsiteY29" fmla="*/ 65214 h 216028"/>
              <a:gd name="connsiteX30" fmla="*/ 87310 w 608021"/>
              <a:gd name="connsiteY30" fmla="*/ 82676 h 216028"/>
              <a:gd name="connsiteX31" fmla="*/ 74610 w 608021"/>
              <a:gd name="connsiteY31" fmla="*/ 111251 h 216028"/>
              <a:gd name="connsiteX32" fmla="*/ 1585 w 608021"/>
              <a:gd name="connsiteY32" fmla="*/ 216026 h 2160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608021" h="216028">
                <a:moveTo>
                  <a:pt x="1585" y="216026"/>
                </a:moveTo>
                <a:cubicBezTo>
                  <a:pt x="14814" y="216555"/>
                  <a:pt x="105302" y="137974"/>
                  <a:pt x="153985" y="114426"/>
                </a:cubicBezTo>
                <a:cubicBezTo>
                  <a:pt x="202668" y="90878"/>
                  <a:pt x="251616" y="74474"/>
                  <a:pt x="293685" y="74739"/>
                </a:cubicBezTo>
                <a:cubicBezTo>
                  <a:pt x="335754" y="75004"/>
                  <a:pt x="375971" y="103314"/>
                  <a:pt x="406398" y="116014"/>
                </a:cubicBezTo>
                <a:cubicBezTo>
                  <a:pt x="436825" y="128714"/>
                  <a:pt x="442646" y="138768"/>
                  <a:pt x="476248" y="150939"/>
                </a:cubicBezTo>
                <a:cubicBezTo>
                  <a:pt x="509850" y="163110"/>
                  <a:pt x="606687" y="187981"/>
                  <a:pt x="608010" y="189039"/>
                </a:cubicBezTo>
                <a:cubicBezTo>
                  <a:pt x="609333" y="190097"/>
                  <a:pt x="496356" y="166549"/>
                  <a:pt x="484185" y="157289"/>
                </a:cubicBezTo>
                <a:cubicBezTo>
                  <a:pt x="472014" y="148029"/>
                  <a:pt x="535514" y="141678"/>
                  <a:pt x="534985" y="133476"/>
                </a:cubicBezTo>
                <a:cubicBezTo>
                  <a:pt x="534456" y="125274"/>
                  <a:pt x="486831" y="113632"/>
                  <a:pt x="481010" y="108076"/>
                </a:cubicBezTo>
                <a:cubicBezTo>
                  <a:pt x="475189" y="102520"/>
                  <a:pt x="495827" y="104108"/>
                  <a:pt x="500060" y="100139"/>
                </a:cubicBezTo>
                <a:cubicBezTo>
                  <a:pt x="504293" y="96170"/>
                  <a:pt x="516729" y="85322"/>
                  <a:pt x="506410" y="84264"/>
                </a:cubicBezTo>
                <a:cubicBezTo>
                  <a:pt x="496091" y="83206"/>
                  <a:pt x="443440" y="97493"/>
                  <a:pt x="438148" y="93789"/>
                </a:cubicBezTo>
                <a:cubicBezTo>
                  <a:pt x="432856" y="90085"/>
                  <a:pt x="480216" y="67860"/>
                  <a:pt x="474660" y="62039"/>
                </a:cubicBezTo>
                <a:cubicBezTo>
                  <a:pt x="469104" y="56218"/>
                  <a:pt x="417775" y="60981"/>
                  <a:pt x="404810" y="58864"/>
                </a:cubicBezTo>
                <a:cubicBezTo>
                  <a:pt x="391845" y="56747"/>
                  <a:pt x="395286" y="52779"/>
                  <a:pt x="396873" y="49339"/>
                </a:cubicBezTo>
                <a:cubicBezTo>
                  <a:pt x="398461" y="45899"/>
                  <a:pt x="421743" y="37961"/>
                  <a:pt x="414335" y="38226"/>
                </a:cubicBezTo>
                <a:cubicBezTo>
                  <a:pt x="406927" y="38490"/>
                  <a:pt x="359302" y="52513"/>
                  <a:pt x="352423" y="50926"/>
                </a:cubicBezTo>
                <a:cubicBezTo>
                  <a:pt x="345544" y="49339"/>
                  <a:pt x="382056" y="30288"/>
                  <a:pt x="373060" y="28701"/>
                </a:cubicBezTo>
                <a:cubicBezTo>
                  <a:pt x="364064" y="27114"/>
                  <a:pt x="309825" y="45899"/>
                  <a:pt x="298448" y="41401"/>
                </a:cubicBezTo>
                <a:cubicBezTo>
                  <a:pt x="287071" y="36903"/>
                  <a:pt x="305592" y="5683"/>
                  <a:pt x="304798" y="1714"/>
                </a:cubicBezTo>
                <a:cubicBezTo>
                  <a:pt x="304004" y="-2255"/>
                  <a:pt x="299241" y="17854"/>
                  <a:pt x="293685" y="17589"/>
                </a:cubicBezTo>
                <a:cubicBezTo>
                  <a:pt x="288129" y="17324"/>
                  <a:pt x="278604" y="-1726"/>
                  <a:pt x="271460" y="126"/>
                </a:cubicBezTo>
                <a:cubicBezTo>
                  <a:pt x="264316" y="1978"/>
                  <a:pt x="262465" y="23939"/>
                  <a:pt x="250823" y="28701"/>
                </a:cubicBezTo>
                <a:cubicBezTo>
                  <a:pt x="239181" y="33463"/>
                  <a:pt x="203991" y="26320"/>
                  <a:pt x="201610" y="28701"/>
                </a:cubicBezTo>
                <a:cubicBezTo>
                  <a:pt x="199229" y="31082"/>
                  <a:pt x="242885" y="40608"/>
                  <a:pt x="236535" y="42989"/>
                </a:cubicBezTo>
                <a:cubicBezTo>
                  <a:pt x="230185" y="45370"/>
                  <a:pt x="175152" y="41402"/>
                  <a:pt x="163510" y="42989"/>
                </a:cubicBezTo>
                <a:cubicBezTo>
                  <a:pt x="151868" y="44576"/>
                  <a:pt x="175945" y="49868"/>
                  <a:pt x="166685" y="52514"/>
                </a:cubicBezTo>
                <a:cubicBezTo>
                  <a:pt x="157425" y="55160"/>
                  <a:pt x="120648" y="58864"/>
                  <a:pt x="107948" y="58864"/>
                </a:cubicBezTo>
                <a:cubicBezTo>
                  <a:pt x="95248" y="58864"/>
                  <a:pt x="80960" y="51456"/>
                  <a:pt x="90485" y="52514"/>
                </a:cubicBezTo>
                <a:cubicBezTo>
                  <a:pt x="100010" y="53572"/>
                  <a:pt x="165627" y="60187"/>
                  <a:pt x="165098" y="65214"/>
                </a:cubicBezTo>
                <a:cubicBezTo>
                  <a:pt x="164569" y="70241"/>
                  <a:pt x="102391" y="75003"/>
                  <a:pt x="87310" y="82676"/>
                </a:cubicBezTo>
                <a:cubicBezTo>
                  <a:pt x="72229" y="90349"/>
                  <a:pt x="87310" y="94847"/>
                  <a:pt x="74610" y="111251"/>
                </a:cubicBezTo>
                <a:cubicBezTo>
                  <a:pt x="61910" y="127655"/>
                  <a:pt x="-11644" y="215497"/>
                  <a:pt x="1585" y="21602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フリーフォーム: 図形 6">
            <a:extLst>
              <a:ext uri="{FF2B5EF4-FFF2-40B4-BE49-F238E27FC236}">
                <a16:creationId xmlns:a16="http://schemas.microsoft.com/office/drawing/2014/main" id="{C56832AC-D5AC-4BAA-9FCE-D64631B2A636}"/>
              </a:ext>
            </a:extLst>
          </p:cNvPr>
          <p:cNvSpPr/>
          <p:nvPr/>
        </p:nvSpPr>
        <p:spPr>
          <a:xfrm>
            <a:off x="4820752" y="2420938"/>
            <a:ext cx="47074" cy="114512"/>
          </a:xfrm>
          <a:custGeom>
            <a:avLst/>
            <a:gdLst>
              <a:gd name="connsiteX0" fmla="*/ 46523 w 47074"/>
              <a:gd name="connsiteY0" fmla="*/ 0 h 114512"/>
              <a:gd name="connsiteX1" fmla="*/ 25886 w 47074"/>
              <a:gd name="connsiteY1" fmla="*/ 71437 h 114512"/>
              <a:gd name="connsiteX2" fmla="*/ 25886 w 47074"/>
              <a:gd name="connsiteY2" fmla="*/ 114300 h 114512"/>
              <a:gd name="connsiteX3" fmla="*/ 14773 w 47074"/>
              <a:gd name="connsiteY3" fmla="*/ 87312 h 114512"/>
              <a:gd name="connsiteX4" fmla="*/ 486 w 47074"/>
              <a:gd name="connsiteY4" fmla="*/ 73025 h 114512"/>
              <a:gd name="connsiteX5" fmla="*/ 46523 w 47074"/>
              <a:gd name="connsiteY5" fmla="*/ 0 h 1145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074" h="114512">
                <a:moveTo>
                  <a:pt x="46523" y="0"/>
                </a:moveTo>
                <a:cubicBezTo>
                  <a:pt x="50756" y="-265"/>
                  <a:pt x="29325" y="52387"/>
                  <a:pt x="25886" y="71437"/>
                </a:cubicBezTo>
                <a:cubicBezTo>
                  <a:pt x="22447" y="90487"/>
                  <a:pt x="27738" y="111654"/>
                  <a:pt x="25886" y="114300"/>
                </a:cubicBezTo>
                <a:cubicBezTo>
                  <a:pt x="24034" y="116946"/>
                  <a:pt x="19006" y="94191"/>
                  <a:pt x="14773" y="87312"/>
                </a:cubicBezTo>
                <a:cubicBezTo>
                  <a:pt x="10540" y="80433"/>
                  <a:pt x="-2689" y="84667"/>
                  <a:pt x="486" y="73025"/>
                </a:cubicBezTo>
                <a:cubicBezTo>
                  <a:pt x="3661" y="61383"/>
                  <a:pt x="42290" y="265"/>
                  <a:pt x="4652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フリーフォーム: 図形 7">
            <a:extLst>
              <a:ext uri="{FF2B5EF4-FFF2-40B4-BE49-F238E27FC236}">
                <a16:creationId xmlns:a16="http://schemas.microsoft.com/office/drawing/2014/main" id="{8B2DFD68-C256-4B95-B4D2-E9CB7E260D38}"/>
              </a:ext>
            </a:extLst>
          </p:cNvPr>
          <p:cNvSpPr/>
          <p:nvPr/>
        </p:nvSpPr>
        <p:spPr>
          <a:xfrm>
            <a:off x="4756150" y="2563813"/>
            <a:ext cx="250825" cy="38208"/>
          </a:xfrm>
          <a:custGeom>
            <a:avLst/>
            <a:gdLst>
              <a:gd name="connsiteX0" fmla="*/ 0 w 250825"/>
              <a:gd name="connsiteY0" fmla="*/ 0 h 38208"/>
              <a:gd name="connsiteX1" fmla="*/ 127000 w 250825"/>
              <a:gd name="connsiteY1" fmla="*/ 6350 h 38208"/>
              <a:gd name="connsiteX2" fmla="*/ 250825 w 250825"/>
              <a:gd name="connsiteY2" fmla="*/ 38100 h 38208"/>
              <a:gd name="connsiteX3" fmla="*/ 125413 w 250825"/>
              <a:gd name="connsiteY3" fmla="*/ 17462 h 38208"/>
              <a:gd name="connsiteX4" fmla="*/ 0 w 250825"/>
              <a:gd name="connsiteY4" fmla="*/ 0 h 382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0825" h="38208">
                <a:moveTo>
                  <a:pt x="0" y="0"/>
                </a:moveTo>
                <a:cubicBezTo>
                  <a:pt x="42598" y="0"/>
                  <a:pt x="85196" y="0"/>
                  <a:pt x="127000" y="6350"/>
                </a:cubicBezTo>
                <a:cubicBezTo>
                  <a:pt x="168804" y="12700"/>
                  <a:pt x="251089" y="36248"/>
                  <a:pt x="250825" y="38100"/>
                </a:cubicBezTo>
                <a:cubicBezTo>
                  <a:pt x="250561" y="39952"/>
                  <a:pt x="125413" y="17462"/>
                  <a:pt x="125413" y="17462"/>
                </a:cubicBezTo>
                <a:lnTo>
                  <a:pt x="0" y="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フリーフォーム: 図形 8">
            <a:extLst>
              <a:ext uri="{FF2B5EF4-FFF2-40B4-BE49-F238E27FC236}">
                <a16:creationId xmlns:a16="http://schemas.microsoft.com/office/drawing/2014/main" id="{55E66C86-268D-428B-9754-5B3CAC59A7AE}"/>
              </a:ext>
            </a:extLst>
          </p:cNvPr>
          <p:cNvSpPr/>
          <p:nvPr/>
        </p:nvSpPr>
        <p:spPr>
          <a:xfrm>
            <a:off x="4730158" y="2395313"/>
            <a:ext cx="102772" cy="189177"/>
          </a:xfrm>
          <a:custGeom>
            <a:avLst/>
            <a:gdLst>
              <a:gd name="connsiteX0" fmla="*/ 102192 w 102772"/>
              <a:gd name="connsiteY0" fmla="*/ 225 h 189177"/>
              <a:gd name="connsiteX1" fmla="*/ 13292 w 102772"/>
              <a:gd name="connsiteY1" fmla="*/ 117700 h 189177"/>
              <a:gd name="connsiteX2" fmla="*/ 6942 w 102772"/>
              <a:gd name="connsiteY2" fmla="*/ 155800 h 189177"/>
              <a:gd name="connsiteX3" fmla="*/ 76792 w 102772"/>
              <a:gd name="connsiteY3" fmla="*/ 189137 h 189177"/>
              <a:gd name="connsiteX4" fmla="*/ 33930 w 102772"/>
              <a:gd name="connsiteY4" fmla="*/ 162150 h 189177"/>
              <a:gd name="connsiteX5" fmla="*/ 21230 w 102772"/>
              <a:gd name="connsiteY5" fmla="*/ 139925 h 189177"/>
              <a:gd name="connsiteX6" fmla="*/ 49805 w 102772"/>
              <a:gd name="connsiteY6" fmla="*/ 89125 h 189177"/>
              <a:gd name="connsiteX7" fmla="*/ 102192 w 102772"/>
              <a:gd name="connsiteY7" fmla="*/ 225 h 189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2772" h="189177">
                <a:moveTo>
                  <a:pt x="102192" y="225"/>
                </a:moveTo>
                <a:cubicBezTo>
                  <a:pt x="96107" y="4987"/>
                  <a:pt x="29167" y="91771"/>
                  <a:pt x="13292" y="117700"/>
                </a:cubicBezTo>
                <a:cubicBezTo>
                  <a:pt x="-2583" y="143629"/>
                  <a:pt x="-3641" y="143894"/>
                  <a:pt x="6942" y="155800"/>
                </a:cubicBezTo>
                <a:cubicBezTo>
                  <a:pt x="17525" y="167706"/>
                  <a:pt x="72294" y="188079"/>
                  <a:pt x="76792" y="189137"/>
                </a:cubicBezTo>
                <a:cubicBezTo>
                  <a:pt x="81290" y="190195"/>
                  <a:pt x="43190" y="170352"/>
                  <a:pt x="33930" y="162150"/>
                </a:cubicBezTo>
                <a:cubicBezTo>
                  <a:pt x="24670" y="153948"/>
                  <a:pt x="18584" y="152096"/>
                  <a:pt x="21230" y="139925"/>
                </a:cubicBezTo>
                <a:cubicBezTo>
                  <a:pt x="23876" y="127754"/>
                  <a:pt x="34724" y="110821"/>
                  <a:pt x="49805" y="89125"/>
                </a:cubicBezTo>
                <a:cubicBezTo>
                  <a:pt x="64886" y="67429"/>
                  <a:pt x="108277" y="-4537"/>
                  <a:pt x="102192" y="2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フリーフォーム: 図形 9">
            <a:extLst>
              <a:ext uri="{FF2B5EF4-FFF2-40B4-BE49-F238E27FC236}">
                <a16:creationId xmlns:a16="http://schemas.microsoft.com/office/drawing/2014/main" id="{D97C70EB-4E66-43EE-8234-1006ADF902AF}"/>
              </a:ext>
            </a:extLst>
          </p:cNvPr>
          <p:cNvSpPr/>
          <p:nvPr/>
        </p:nvSpPr>
        <p:spPr>
          <a:xfrm>
            <a:off x="4781238" y="2500312"/>
            <a:ext cx="411546" cy="63556"/>
          </a:xfrm>
          <a:custGeom>
            <a:avLst/>
            <a:gdLst>
              <a:gd name="connsiteX0" fmla="*/ 312 w 411546"/>
              <a:gd name="connsiteY0" fmla="*/ 63501 h 63556"/>
              <a:gd name="connsiteX1" fmla="*/ 101912 w 411546"/>
              <a:gd name="connsiteY1" fmla="*/ 41276 h 63556"/>
              <a:gd name="connsiteX2" fmla="*/ 195575 w 411546"/>
              <a:gd name="connsiteY2" fmla="*/ 58738 h 63556"/>
              <a:gd name="connsiteX3" fmla="*/ 260662 w 411546"/>
              <a:gd name="connsiteY3" fmla="*/ 55563 h 63556"/>
              <a:gd name="connsiteX4" fmla="*/ 317812 w 411546"/>
              <a:gd name="connsiteY4" fmla="*/ 38101 h 63556"/>
              <a:gd name="connsiteX5" fmla="*/ 411475 w 411546"/>
              <a:gd name="connsiteY5" fmla="*/ 1 h 63556"/>
              <a:gd name="connsiteX6" fmla="*/ 301937 w 411546"/>
              <a:gd name="connsiteY6" fmla="*/ 39688 h 63556"/>
              <a:gd name="connsiteX7" fmla="*/ 257487 w 411546"/>
              <a:gd name="connsiteY7" fmla="*/ 47626 h 63556"/>
              <a:gd name="connsiteX8" fmla="*/ 76512 w 411546"/>
              <a:gd name="connsiteY8" fmla="*/ 33338 h 63556"/>
              <a:gd name="connsiteX9" fmla="*/ 312 w 411546"/>
              <a:gd name="connsiteY9" fmla="*/ 63501 h 635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11546" h="63556">
                <a:moveTo>
                  <a:pt x="312" y="63501"/>
                </a:moveTo>
                <a:cubicBezTo>
                  <a:pt x="4545" y="64824"/>
                  <a:pt x="69368" y="42070"/>
                  <a:pt x="101912" y="41276"/>
                </a:cubicBezTo>
                <a:cubicBezTo>
                  <a:pt x="134456" y="40482"/>
                  <a:pt x="169117" y="56357"/>
                  <a:pt x="195575" y="58738"/>
                </a:cubicBezTo>
                <a:cubicBezTo>
                  <a:pt x="222033" y="61119"/>
                  <a:pt x="240289" y="59002"/>
                  <a:pt x="260662" y="55563"/>
                </a:cubicBezTo>
                <a:cubicBezTo>
                  <a:pt x="281035" y="52124"/>
                  <a:pt x="292677" y="47361"/>
                  <a:pt x="317812" y="38101"/>
                </a:cubicBezTo>
                <a:cubicBezTo>
                  <a:pt x="342947" y="28841"/>
                  <a:pt x="414121" y="-263"/>
                  <a:pt x="411475" y="1"/>
                </a:cubicBezTo>
                <a:cubicBezTo>
                  <a:pt x="408829" y="265"/>
                  <a:pt x="327602" y="31750"/>
                  <a:pt x="301937" y="39688"/>
                </a:cubicBezTo>
                <a:cubicBezTo>
                  <a:pt x="276272" y="47625"/>
                  <a:pt x="295058" y="48684"/>
                  <a:pt x="257487" y="47626"/>
                </a:cubicBezTo>
                <a:cubicBezTo>
                  <a:pt x="219916" y="46568"/>
                  <a:pt x="117522" y="32015"/>
                  <a:pt x="76512" y="33338"/>
                </a:cubicBezTo>
                <a:cubicBezTo>
                  <a:pt x="35502" y="34661"/>
                  <a:pt x="-3921" y="62178"/>
                  <a:pt x="312" y="635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フリーフォーム: 図形 10">
            <a:extLst>
              <a:ext uri="{FF2B5EF4-FFF2-40B4-BE49-F238E27FC236}">
                <a16:creationId xmlns:a16="http://schemas.microsoft.com/office/drawing/2014/main" id="{DDBC51CA-CBAA-4224-9F17-942F6FDA8810}"/>
              </a:ext>
            </a:extLst>
          </p:cNvPr>
          <p:cNvSpPr/>
          <p:nvPr/>
        </p:nvSpPr>
        <p:spPr>
          <a:xfrm>
            <a:off x="5132368" y="2398603"/>
            <a:ext cx="75664" cy="119173"/>
          </a:xfrm>
          <a:custGeom>
            <a:avLst/>
            <a:gdLst>
              <a:gd name="connsiteX0" fmla="*/ 61932 w 75664"/>
              <a:gd name="connsiteY0" fmla="*/ 110 h 119173"/>
              <a:gd name="connsiteX1" fmla="*/ 57170 w 75664"/>
              <a:gd name="connsiteY1" fmla="*/ 81072 h 119173"/>
              <a:gd name="connsiteX2" fmla="*/ 20 w 75664"/>
              <a:gd name="connsiteY2" fmla="*/ 119172 h 119173"/>
              <a:gd name="connsiteX3" fmla="*/ 50820 w 75664"/>
              <a:gd name="connsiteY3" fmla="*/ 82660 h 119173"/>
              <a:gd name="connsiteX4" fmla="*/ 74632 w 75664"/>
              <a:gd name="connsiteY4" fmla="*/ 63610 h 119173"/>
              <a:gd name="connsiteX5" fmla="*/ 61932 w 75664"/>
              <a:gd name="connsiteY5" fmla="*/ 110 h 119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5664" h="119173">
                <a:moveTo>
                  <a:pt x="61932" y="110"/>
                </a:moveTo>
                <a:cubicBezTo>
                  <a:pt x="59022" y="3020"/>
                  <a:pt x="67489" y="61228"/>
                  <a:pt x="57170" y="81072"/>
                </a:cubicBezTo>
                <a:cubicBezTo>
                  <a:pt x="46851" y="100916"/>
                  <a:pt x="1078" y="118907"/>
                  <a:pt x="20" y="119172"/>
                </a:cubicBezTo>
                <a:cubicBezTo>
                  <a:pt x="-1038" y="119437"/>
                  <a:pt x="38385" y="91920"/>
                  <a:pt x="50820" y="82660"/>
                </a:cubicBezTo>
                <a:cubicBezTo>
                  <a:pt x="63255" y="73400"/>
                  <a:pt x="69605" y="74458"/>
                  <a:pt x="74632" y="63610"/>
                </a:cubicBezTo>
                <a:cubicBezTo>
                  <a:pt x="79659" y="52762"/>
                  <a:pt x="64842" y="-2800"/>
                  <a:pt x="61932" y="1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フリーフォーム: 図形 11">
            <a:extLst>
              <a:ext uri="{FF2B5EF4-FFF2-40B4-BE49-F238E27FC236}">
                <a16:creationId xmlns:a16="http://schemas.microsoft.com/office/drawing/2014/main" id="{04E94D01-2CB9-4153-8DBE-F80E2E26D359}"/>
              </a:ext>
            </a:extLst>
          </p:cNvPr>
          <p:cNvSpPr/>
          <p:nvPr/>
        </p:nvSpPr>
        <p:spPr>
          <a:xfrm>
            <a:off x="4886101" y="2458933"/>
            <a:ext cx="368525" cy="115416"/>
          </a:xfrm>
          <a:custGeom>
            <a:avLst/>
            <a:gdLst>
              <a:gd name="connsiteX0" fmla="*/ 224 w 368525"/>
              <a:gd name="connsiteY0" fmla="*/ 101705 h 115416"/>
              <a:gd name="connsiteX1" fmla="*/ 208187 w 368525"/>
              <a:gd name="connsiteY1" fmla="*/ 114405 h 115416"/>
              <a:gd name="connsiteX2" fmla="*/ 300262 w 368525"/>
              <a:gd name="connsiteY2" fmla="*/ 74717 h 115416"/>
              <a:gd name="connsiteX3" fmla="*/ 368524 w 368525"/>
              <a:gd name="connsiteY3" fmla="*/ 105 h 115416"/>
              <a:gd name="connsiteX4" fmla="*/ 301849 w 368525"/>
              <a:gd name="connsiteY4" fmla="*/ 58842 h 115416"/>
              <a:gd name="connsiteX5" fmla="*/ 251049 w 368525"/>
              <a:gd name="connsiteY5" fmla="*/ 81067 h 115416"/>
              <a:gd name="connsiteX6" fmla="*/ 224 w 368525"/>
              <a:gd name="connsiteY6" fmla="*/ 101705 h 115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68525" h="115416">
                <a:moveTo>
                  <a:pt x="224" y="101705"/>
                </a:moveTo>
                <a:cubicBezTo>
                  <a:pt x="-6920" y="107261"/>
                  <a:pt x="158181" y="118903"/>
                  <a:pt x="208187" y="114405"/>
                </a:cubicBezTo>
                <a:cubicBezTo>
                  <a:pt x="258193" y="109907"/>
                  <a:pt x="273539" y="93767"/>
                  <a:pt x="300262" y="74717"/>
                </a:cubicBezTo>
                <a:cubicBezTo>
                  <a:pt x="326985" y="55667"/>
                  <a:pt x="368260" y="2751"/>
                  <a:pt x="368524" y="105"/>
                </a:cubicBezTo>
                <a:cubicBezTo>
                  <a:pt x="368788" y="-2541"/>
                  <a:pt x="321428" y="45348"/>
                  <a:pt x="301849" y="58842"/>
                </a:cubicBezTo>
                <a:cubicBezTo>
                  <a:pt x="282270" y="72336"/>
                  <a:pt x="301055" y="73394"/>
                  <a:pt x="251049" y="81067"/>
                </a:cubicBezTo>
                <a:cubicBezTo>
                  <a:pt x="201043" y="88740"/>
                  <a:pt x="7368" y="96149"/>
                  <a:pt x="224" y="1017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フリーフォーム: 図形 12">
            <a:extLst>
              <a:ext uri="{FF2B5EF4-FFF2-40B4-BE49-F238E27FC236}">
                <a16:creationId xmlns:a16="http://schemas.microsoft.com/office/drawing/2014/main" id="{2E40CF93-8E90-4F4A-814A-2CB878187676}"/>
              </a:ext>
            </a:extLst>
          </p:cNvPr>
          <p:cNvSpPr/>
          <p:nvPr/>
        </p:nvSpPr>
        <p:spPr>
          <a:xfrm>
            <a:off x="5203720" y="2483817"/>
            <a:ext cx="151133" cy="54665"/>
          </a:xfrm>
          <a:custGeom>
            <a:avLst/>
            <a:gdLst>
              <a:gd name="connsiteX0" fmla="*/ 105 w 151133"/>
              <a:gd name="connsiteY0" fmla="*/ 54596 h 54665"/>
              <a:gd name="connsiteX1" fmla="*/ 77893 w 151133"/>
              <a:gd name="connsiteY1" fmla="*/ 21258 h 54665"/>
              <a:gd name="connsiteX2" fmla="*/ 150918 w 151133"/>
              <a:gd name="connsiteY2" fmla="*/ 621 h 54665"/>
              <a:gd name="connsiteX3" fmla="*/ 54080 w 151133"/>
              <a:gd name="connsiteY3" fmla="*/ 5383 h 54665"/>
              <a:gd name="connsiteX4" fmla="*/ 46143 w 151133"/>
              <a:gd name="connsiteY4" fmla="*/ 5383 h 54665"/>
              <a:gd name="connsiteX5" fmla="*/ 60430 w 151133"/>
              <a:gd name="connsiteY5" fmla="*/ 11733 h 54665"/>
              <a:gd name="connsiteX6" fmla="*/ 105 w 151133"/>
              <a:gd name="connsiteY6" fmla="*/ 54596 h 546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51133" h="54665">
                <a:moveTo>
                  <a:pt x="105" y="54596"/>
                </a:moveTo>
                <a:cubicBezTo>
                  <a:pt x="3015" y="56183"/>
                  <a:pt x="52758" y="30254"/>
                  <a:pt x="77893" y="21258"/>
                </a:cubicBezTo>
                <a:cubicBezTo>
                  <a:pt x="103028" y="12262"/>
                  <a:pt x="154887" y="3267"/>
                  <a:pt x="150918" y="621"/>
                </a:cubicBezTo>
                <a:cubicBezTo>
                  <a:pt x="146949" y="-2025"/>
                  <a:pt x="71542" y="4589"/>
                  <a:pt x="54080" y="5383"/>
                </a:cubicBezTo>
                <a:cubicBezTo>
                  <a:pt x="36618" y="6177"/>
                  <a:pt x="45085" y="4325"/>
                  <a:pt x="46143" y="5383"/>
                </a:cubicBezTo>
                <a:cubicBezTo>
                  <a:pt x="47201" y="6441"/>
                  <a:pt x="65192" y="5383"/>
                  <a:pt x="60430" y="11733"/>
                </a:cubicBezTo>
                <a:cubicBezTo>
                  <a:pt x="55668" y="18083"/>
                  <a:pt x="-2805" y="53009"/>
                  <a:pt x="105" y="5459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:a16="http://schemas.microsoft.com/office/drawing/2014/main" id="{D07E0677-4C65-4431-8321-B3799B8F75A8}"/>
              </a:ext>
            </a:extLst>
          </p:cNvPr>
          <p:cNvSpPr/>
          <p:nvPr/>
        </p:nvSpPr>
        <p:spPr>
          <a:xfrm>
            <a:off x="4896002" y="2612731"/>
            <a:ext cx="268273" cy="27514"/>
          </a:xfrm>
          <a:custGeom>
            <a:avLst/>
            <a:gdLst>
              <a:gd name="connsiteX0" fmla="*/ 1436 w 268273"/>
              <a:gd name="connsiteY0" fmla="*/ 14582 h 27514"/>
              <a:gd name="connsiteX1" fmla="*/ 158598 w 268273"/>
              <a:gd name="connsiteY1" fmla="*/ 27282 h 27514"/>
              <a:gd name="connsiteX2" fmla="*/ 268136 w 268273"/>
              <a:gd name="connsiteY2" fmla="*/ 1882 h 27514"/>
              <a:gd name="connsiteX3" fmla="*/ 179236 w 268273"/>
              <a:gd name="connsiteY3" fmla="*/ 3469 h 27514"/>
              <a:gd name="connsiteX4" fmla="*/ 87161 w 268273"/>
              <a:gd name="connsiteY4" fmla="*/ 16169 h 27514"/>
              <a:gd name="connsiteX5" fmla="*/ 1436 w 268273"/>
              <a:gd name="connsiteY5" fmla="*/ 14582 h 275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68273" h="27514">
                <a:moveTo>
                  <a:pt x="1436" y="14582"/>
                </a:moveTo>
                <a:cubicBezTo>
                  <a:pt x="13342" y="16434"/>
                  <a:pt x="114148" y="29399"/>
                  <a:pt x="158598" y="27282"/>
                </a:cubicBezTo>
                <a:cubicBezTo>
                  <a:pt x="203048" y="25165"/>
                  <a:pt x="264696" y="5851"/>
                  <a:pt x="268136" y="1882"/>
                </a:cubicBezTo>
                <a:cubicBezTo>
                  <a:pt x="271576" y="-2087"/>
                  <a:pt x="209399" y="1088"/>
                  <a:pt x="179236" y="3469"/>
                </a:cubicBezTo>
                <a:cubicBezTo>
                  <a:pt x="149074" y="5850"/>
                  <a:pt x="119705" y="16433"/>
                  <a:pt x="87161" y="16169"/>
                </a:cubicBezTo>
                <a:cubicBezTo>
                  <a:pt x="54617" y="15905"/>
                  <a:pt x="-10470" y="12730"/>
                  <a:pt x="1436" y="145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フリーフォーム: 図形 14">
            <a:extLst>
              <a:ext uri="{FF2B5EF4-FFF2-40B4-BE49-F238E27FC236}">
                <a16:creationId xmlns:a16="http://schemas.microsoft.com/office/drawing/2014/main" id="{96FD4274-1490-4F77-A3EF-19BF02AB9C34}"/>
              </a:ext>
            </a:extLst>
          </p:cNvPr>
          <p:cNvSpPr/>
          <p:nvPr/>
        </p:nvSpPr>
        <p:spPr>
          <a:xfrm>
            <a:off x="5254591" y="2400299"/>
            <a:ext cx="126628" cy="73032"/>
          </a:xfrm>
          <a:custGeom>
            <a:avLst/>
            <a:gdLst>
              <a:gd name="connsiteX0" fmla="*/ 34 w 126628"/>
              <a:gd name="connsiteY0" fmla="*/ 1 h 73032"/>
              <a:gd name="connsiteX1" fmla="*/ 112747 w 126628"/>
              <a:gd name="connsiteY1" fmla="*/ 47626 h 73032"/>
              <a:gd name="connsiteX2" fmla="*/ 117509 w 126628"/>
              <a:gd name="connsiteY2" fmla="*/ 60326 h 73032"/>
              <a:gd name="connsiteX3" fmla="*/ 112747 w 126628"/>
              <a:gd name="connsiteY3" fmla="*/ 73026 h 73032"/>
              <a:gd name="connsiteX4" fmla="*/ 73059 w 126628"/>
              <a:gd name="connsiteY4" fmla="*/ 61914 h 73032"/>
              <a:gd name="connsiteX5" fmla="*/ 125447 w 126628"/>
              <a:gd name="connsiteY5" fmla="*/ 49214 h 73032"/>
              <a:gd name="connsiteX6" fmla="*/ 34 w 126628"/>
              <a:gd name="connsiteY6" fmla="*/ 1 h 73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6628" h="73032">
                <a:moveTo>
                  <a:pt x="34" y="1"/>
                </a:moveTo>
                <a:cubicBezTo>
                  <a:pt x="-2083" y="-264"/>
                  <a:pt x="93168" y="37572"/>
                  <a:pt x="112747" y="47626"/>
                </a:cubicBezTo>
                <a:cubicBezTo>
                  <a:pt x="132326" y="57680"/>
                  <a:pt x="117509" y="56093"/>
                  <a:pt x="117509" y="60326"/>
                </a:cubicBezTo>
                <a:cubicBezTo>
                  <a:pt x="117509" y="64559"/>
                  <a:pt x="120155" y="72761"/>
                  <a:pt x="112747" y="73026"/>
                </a:cubicBezTo>
                <a:cubicBezTo>
                  <a:pt x="105339" y="73291"/>
                  <a:pt x="70942" y="65883"/>
                  <a:pt x="73059" y="61914"/>
                </a:cubicBezTo>
                <a:cubicBezTo>
                  <a:pt x="75176" y="57945"/>
                  <a:pt x="135766" y="58739"/>
                  <a:pt x="125447" y="49214"/>
                </a:cubicBezTo>
                <a:cubicBezTo>
                  <a:pt x="115128" y="39689"/>
                  <a:pt x="2151" y="266"/>
                  <a:pt x="34" y="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:a16="http://schemas.microsoft.com/office/drawing/2014/main" id="{B7E76C4E-F0FC-4AE4-8B27-9E2EEA7536CF}"/>
              </a:ext>
            </a:extLst>
          </p:cNvPr>
          <p:cNvSpPr/>
          <p:nvPr/>
        </p:nvSpPr>
        <p:spPr>
          <a:xfrm>
            <a:off x="4917176" y="2351868"/>
            <a:ext cx="229499" cy="204914"/>
          </a:xfrm>
          <a:custGeom>
            <a:avLst/>
            <a:gdLst>
              <a:gd name="connsiteX0" fmla="*/ 48524 w 250622"/>
              <a:gd name="connsiteY0" fmla="*/ 10332 h 204914"/>
              <a:gd name="connsiteX1" fmla="*/ 899 w 250622"/>
              <a:gd name="connsiteY1" fmla="*/ 96057 h 204914"/>
              <a:gd name="connsiteX2" fmla="*/ 21537 w 250622"/>
              <a:gd name="connsiteY2" fmla="*/ 172257 h 204914"/>
              <a:gd name="connsiteX3" fmla="*/ 72337 w 250622"/>
              <a:gd name="connsiteY3" fmla="*/ 200832 h 204914"/>
              <a:gd name="connsiteX4" fmla="*/ 178699 w 250622"/>
              <a:gd name="connsiteY4" fmla="*/ 200832 h 204914"/>
              <a:gd name="connsiteX5" fmla="*/ 240612 w 250622"/>
              <a:gd name="connsiteY5" fmla="*/ 164320 h 204914"/>
              <a:gd name="connsiteX6" fmla="*/ 248549 w 250622"/>
              <a:gd name="connsiteY6" fmla="*/ 115107 h 204914"/>
              <a:gd name="connsiteX7" fmla="*/ 219974 w 250622"/>
              <a:gd name="connsiteY7" fmla="*/ 18270 h 204914"/>
              <a:gd name="connsiteX8" fmla="*/ 124724 w 250622"/>
              <a:gd name="connsiteY8" fmla="*/ 2395 h 204914"/>
              <a:gd name="connsiteX9" fmla="*/ 48524 w 250622"/>
              <a:gd name="connsiteY9" fmla="*/ 10332 h 204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50622" h="204914">
                <a:moveTo>
                  <a:pt x="48524" y="10332"/>
                </a:moveTo>
                <a:cubicBezTo>
                  <a:pt x="27886" y="25942"/>
                  <a:pt x="5397" y="69070"/>
                  <a:pt x="899" y="96057"/>
                </a:cubicBezTo>
                <a:cubicBezTo>
                  <a:pt x="-3599" y="123044"/>
                  <a:pt x="9631" y="154795"/>
                  <a:pt x="21537" y="172257"/>
                </a:cubicBezTo>
                <a:cubicBezTo>
                  <a:pt x="33443" y="189720"/>
                  <a:pt x="46143" y="196070"/>
                  <a:pt x="72337" y="200832"/>
                </a:cubicBezTo>
                <a:cubicBezTo>
                  <a:pt x="98531" y="205594"/>
                  <a:pt x="150653" y="206917"/>
                  <a:pt x="178699" y="200832"/>
                </a:cubicBezTo>
                <a:cubicBezTo>
                  <a:pt x="206745" y="194747"/>
                  <a:pt x="228970" y="178607"/>
                  <a:pt x="240612" y="164320"/>
                </a:cubicBezTo>
                <a:cubicBezTo>
                  <a:pt x="252254" y="150033"/>
                  <a:pt x="251989" y="139449"/>
                  <a:pt x="248549" y="115107"/>
                </a:cubicBezTo>
                <a:cubicBezTo>
                  <a:pt x="245109" y="90765"/>
                  <a:pt x="240612" y="37055"/>
                  <a:pt x="219974" y="18270"/>
                </a:cubicBezTo>
                <a:cubicBezTo>
                  <a:pt x="199336" y="-515"/>
                  <a:pt x="154093" y="3718"/>
                  <a:pt x="124724" y="2395"/>
                </a:cubicBezTo>
                <a:cubicBezTo>
                  <a:pt x="95355" y="1072"/>
                  <a:pt x="69162" y="-5278"/>
                  <a:pt x="48524" y="1033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楕円 16">
            <a:extLst>
              <a:ext uri="{FF2B5EF4-FFF2-40B4-BE49-F238E27FC236}">
                <a16:creationId xmlns:a16="http://schemas.microsoft.com/office/drawing/2014/main" id="{350D61F0-F410-486A-80B0-C6C356B4FDD5}"/>
              </a:ext>
            </a:extLst>
          </p:cNvPr>
          <p:cNvSpPr/>
          <p:nvPr/>
        </p:nvSpPr>
        <p:spPr>
          <a:xfrm>
            <a:off x="5016500" y="2411413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フリーフォーム: 図形 17">
            <a:extLst>
              <a:ext uri="{FF2B5EF4-FFF2-40B4-BE49-F238E27FC236}">
                <a16:creationId xmlns:a16="http://schemas.microsoft.com/office/drawing/2014/main" id="{E3A5C5DC-85D2-48E7-A367-5BC22A26333A}"/>
              </a:ext>
            </a:extLst>
          </p:cNvPr>
          <p:cNvSpPr/>
          <p:nvPr/>
        </p:nvSpPr>
        <p:spPr>
          <a:xfrm>
            <a:off x="3689197" y="2454207"/>
            <a:ext cx="417364" cy="114798"/>
          </a:xfrm>
          <a:custGeom>
            <a:avLst/>
            <a:gdLst>
              <a:gd name="connsiteX0" fmla="*/ 153 w 417364"/>
              <a:gd name="connsiteY0" fmla="*/ 87381 h 114798"/>
              <a:gd name="connsiteX1" fmla="*/ 162078 w 417364"/>
              <a:gd name="connsiteY1" fmla="*/ 20706 h 114798"/>
              <a:gd name="connsiteX2" fmla="*/ 312891 w 417364"/>
              <a:gd name="connsiteY2" fmla="*/ 39756 h 114798"/>
              <a:gd name="connsiteX3" fmla="*/ 414491 w 417364"/>
              <a:gd name="connsiteY3" fmla="*/ 114368 h 114798"/>
              <a:gd name="connsiteX4" fmla="*/ 384328 w 417364"/>
              <a:gd name="connsiteY4" fmla="*/ 68331 h 114798"/>
              <a:gd name="connsiteX5" fmla="*/ 330353 w 417364"/>
              <a:gd name="connsiteY5" fmla="*/ 25468 h 114798"/>
              <a:gd name="connsiteX6" fmla="*/ 195416 w 417364"/>
              <a:gd name="connsiteY6" fmla="*/ 1656 h 114798"/>
              <a:gd name="connsiteX7" fmla="*/ 133503 w 417364"/>
              <a:gd name="connsiteY7" fmla="*/ 9593 h 114798"/>
              <a:gd name="connsiteX8" fmla="*/ 153 w 417364"/>
              <a:gd name="connsiteY8" fmla="*/ 87381 h 114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17364" h="114798">
                <a:moveTo>
                  <a:pt x="153" y="87381"/>
                </a:moveTo>
                <a:cubicBezTo>
                  <a:pt x="4915" y="89233"/>
                  <a:pt x="109955" y="28643"/>
                  <a:pt x="162078" y="20706"/>
                </a:cubicBezTo>
                <a:cubicBezTo>
                  <a:pt x="214201" y="12768"/>
                  <a:pt x="270822" y="24146"/>
                  <a:pt x="312891" y="39756"/>
                </a:cubicBezTo>
                <a:cubicBezTo>
                  <a:pt x="354960" y="55366"/>
                  <a:pt x="402585" y="109606"/>
                  <a:pt x="414491" y="114368"/>
                </a:cubicBezTo>
                <a:cubicBezTo>
                  <a:pt x="426397" y="119131"/>
                  <a:pt x="398351" y="83148"/>
                  <a:pt x="384328" y="68331"/>
                </a:cubicBezTo>
                <a:cubicBezTo>
                  <a:pt x="370305" y="53514"/>
                  <a:pt x="361838" y="36580"/>
                  <a:pt x="330353" y="25468"/>
                </a:cubicBezTo>
                <a:cubicBezTo>
                  <a:pt x="298868" y="14355"/>
                  <a:pt x="228224" y="4302"/>
                  <a:pt x="195416" y="1656"/>
                </a:cubicBezTo>
                <a:cubicBezTo>
                  <a:pt x="162608" y="-990"/>
                  <a:pt x="163930" y="-1784"/>
                  <a:pt x="133503" y="9593"/>
                </a:cubicBezTo>
                <a:cubicBezTo>
                  <a:pt x="103076" y="20970"/>
                  <a:pt x="-4609" y="85529"/>
                  <a:pt x="153" y="8738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フリーフォーム: 図形 18">
            <a:extLst>
              <a:ext uri="{FF2B5EF4-FFF2-40B4-BE49-F238E27FC236}">
                <a16:creationId xmlns:a16="http://schemas.microsoft.com/office/drawing/2014/main" id="{7D57C610-0F8C-41E0-9784-7B73CD82920D}"/>
              </a:ext>
            </a:extLst>
          </p:cNvPr>
          <p:cNvSpPr/>
          <p:nvPr/>
        </p:nvSpPr>
        <p:spPr>
          <a:xfrm>
            <a:off x="3540108" y="2460625"/>
            <a:ext cx="585397" cy="220945"/>
          </a:xfrm>
          <a:custGeom>
            <a:avLst/>
            <a:gdLst>
              <a:gd name="connsiteX0" fmla="*/ 584217 w 585397"/>
              <a:gd name="connsiteY0" fmla="*/ 211138 h 220945"/>
              <a:gd name="connsiteX1" fmla="*/ 565167 w 585397"/>
              <a:gd name="connsiteY1" fmla="*/ 147638 h 220945"/>
              <a:gd name="connsiteX2" fmla="*/ 528655 w 585397"/>
              <a:gd name="connsiteY2" fmla="*/ 112713 h 220945"/>
              <a:gd name="connsiteX3" fmla="*/ 365142 w 585397"/>
              <a:gd name="connsiteY3" fmla="*/ 84138 h 220945"/>
              <a:gd name="connsiteX4" fmla="*/ 263542 w 585397"/>
              <a:gd name="connsiteY4" fmla="*/ 117475 h 220945"/>
              <a:gd name="connsiteX5" fmla="*/ 182580 w 585397"/>
              <a:gd name="connsiteY5" fmla="*/ 176213 h 220945"/>
              <a:gd name="connsiteX6" fmla="*/ 136542 w 585397"/>
              <a:gd name="connsiteY6" fmla="*/ 209550 h 220945"/>
              <a:gd name="connsiteX7" fmla="*/ 17 w 585397"/>
              <a:gd name="connsiteY7" fmla="*/ 220663 h 220945"/>
              <a:gd name="connsiteX8" fmla="*/ 146067 w 585397"/>
              <a:gd name="connsiteY8" fmla="*/ 200025 h 220945"/>
              <a:gd name="connsiteX9" fmla="*/ 39705 w 585397"/>
              <a:gd name="connsiteY9" fmla="*/ 168275 h 220945"/>
              <a:gd name="connsiteX10" fmla="*/ 146067 w 585397"/>
              <a:gd name="connsiteY10" fmla="*/ 160338 h 220945"/>
              <a:gd name="connsiteX11" fmla="*/ 55580 w 585397"/>
              <a:gd name="connsiteY11" fmla="*/ 128588 h 220945"/>
              <a:gd name="connsiteX12" fmla="*/ 179405 w 585397"/>
              <a:gd name="connsiteY12" fmla="*/ 134938 h 220945"/>
              <a:gd name="connsiteX13" fmla="*/ 104792 w 585397"/>
              <a:gd name="connsiteY13" fmla="*/ 65088 h 220945"/>
              <a:gd name="connsiteX14" fmla="*/ 187342 w 585397"/>
              <a:gd name="connsiteY14" fmla="*/ 98425 h 220945"/>
              <a:gd name="connsiteX15" fmla="*/ 161942 w 585397"/>
              <a:gd name="connsiteY15" fmla="*/ 50800 h 220945"/>
              <a:gd name="connsiteX16" fmla="*/ 236555 w 585397"/>
              <a:gd name="connsiteY16" fmla="*/ 71438 h 220945"/>
              <a:gd name="connsiteX17" fmla="*/ 244492 w 585397"/>
              <a:gd name="connsiteY17" fmla="*/ 26988 h 220945"/>
              <a:gd name="connsiteX18" fmla="*/ 266717 w 585397"/>
              <a:gd name="connsiteY18" fmla="*/ 52388 h 220945"/>
              <a:gd name="connsiteX19" fmla="*/ 288942 w 585397"/>
              <a:gd name="connsiteY19" fmla="*/ 1588 h 220945"/>
              <a:gd name="connsiteX20" fmla="*/ 327042 w 585397"/>
              <a:gd name="connsiteY20" fmla="*/ 30163 h 220945"/>
              <a:gd name="connsiteX21" fmla="*/ 339742 w 585397"/>
              <a:gd name="connsiteY21" fmla="*/ 15875 h 220945"/>
              <a:gd name="connsiteX22" fmla="*/ 355617 w 585397"/>
              <a:gd name="connsiteY22" fmla="*/ 44450 h 220945"/>
              <a:gd name="connsiteX23" fmla="*/ 415942 w 585397"/>
              <a:gd name="connsiteY23" fmla="*/ 0 h 220945"/>
              <a:gd name="connsiteX24" fmla="*/ 384192 w 585397"/>
              <a:gd name="connsiteY24" fmla="*/ 44450 h 220945"/>
              <a:gd name="connsiteX25" fmla="*/ 408005 w 585397"/>
              <a:gd name="connsiteY25" fmla="*/ 39688 h 220945"/>
              <a:gd name="connsiteX26" fmla="*/ 387367 w 585397"/>
              <a:gd name="connsiteY26" fmla="*/ 57150 h 220945"/>
              <a:gd name="connsiteX27" fmla="*/ 449280 w 585397"/>
              <a:gd name="connsiteY27" fmla="*/ 57150 h 220945"/>
              <a:gd name="connsiteX28" fmla="*/ 531830 w 585397"/>
              <a:gd name="connsiteY28" fmla="*/ 100013 h 220945"/>
              <a:gd name="connsiteX29" fmla="*/ 584217 w 585397"/>
              <a:gd name="connsiteY29" fmla="*/ 211138 h 220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</a:cxnLst>
            <a:rect l="l" t="t" r="r" b="b"/>
            <a:pathLst>
              <a:path w="585397" h="220945">
                <a:moveTo>
                  <a:pt x="584217" y="211138"/>
                </a:moveTo>
                <a:cubicBezTo>
                  <a:pt x="589773" y="219076"/>
                  <a:pt x="574427" y="164042"/>
                  <a:pt x="565167" y="147638"/>
                </a:cubicBezTo>
                <a:cubicBezTo>
                  <a:pt x="555907" y="131234"/>
                  <a:pt x="561992" y="123296"/>
                  <a:pt x="528655" y="112713"/>
                </a:cubicBezTo>
                <a:cubicBezTo>
                  <a:pt x="495317" y="102130"/>
                  <a:pt x="409327" y="83344"/>
                  <a:pt x="365142" y="84138"/>
                </a:cubicBezTo>
                <a:cubicBezTo>
                  <a:pt x="320956" y="84932"/>
                  <a:pt x="293969" y="102129"/>
                  <a:pt x="263542" y="117475"/>
                </a:cubicBezTo>
                <a:cubicBezTo>
                  <a:pt x="233115" y="132821"/>
                  <a:pt x="182580" y="176213"/>
                  <a:pt x="182580" y="176213"/>
                </a:cubicBezTo>
                <a:cubicBezTo>
                  <a:pt x="161413" y="191559"/>
                  <a:pt x="166969" y="202142"/>
                  <a:pt x="136542" y="209550"/>
                </a:cubicBezTo>
                <a:cubicBezTo>
                  <a:pt x="106115" y="216958"/>
                  <a:pt x="-1570" y="222250"/>
                  <a:pt x="17" y="220663"/>
                </a:cubicBezTo>
                <a:cubicBezTo>
                  <a:pt x="1604" y="219076"/>
                  <a:pt x="139452" y="208756"/>
                  <a:pt x="146067" y="200025"/>
                </a:cubicBezTo>
                <a:cubicBezTo>
                  <a:pt x="152682" y="191294"/>
                  <a:pt x="39705" y="174889"/>
                  <a:pt x="39705" y="168275"/>
                </a:cubicBezTo>
                <a:cubicBezTo>
                  <a:pt x="39705" y="161661"/>
                  <a:pt x="143421" y="166952"/>
                  <a:pt x="146067" y="160338"/>
                </a:cubicBezTo>
                <a:cubicBezTo>
                  <a:pt x="148713" y="153723"/>
                  <a:pt x="50024" y="132821"/>
                  <a:pt x="55580" y="128588"/>
                </a:cubicBezTo>
                <a:cubicBezTo>
                  <a:pt x="61136" y="124355"/>
                  <a:pt x="171203" y="145521"/>
                  <a:pt x="179405" y="134938"/>
                </a:cubicBezTo>
                <a:cubicBezTo>
                  <a:pt x="187607" y="124355"/>
                  <a:pt x="103469" y="71174"/>
                  <a:pt x="104792" y="65088"/>
                </a:cubicBezTo>
                <a:cubicBezTo>
                  <a:pt x="106115" y="59002"/>
                  <a:pt x="177817" y="100806"/>
                  <a:pt x="187342" y="98425"/>
                </a:cubicBezTo>
                <a:cubicBezTo>
                  <a:pt x="196867" y="96044"/>
                  <a:pt x="153740" y="55298"/>
                  <a:pt x="161942" y="50800"/>
                </a:cubicBezTo>
                <a:cubicBezTo>
                  <a:pt x="170144" y="46302"/>
                  <a:pt x="222797" y="75407"/>
                  <a:pt x="236555" y="71438"/>
                </a:cubicBezTo>
                <a:cubicBezTo>
                  <a:pt x="250313" y="67469"/>
                  <a:pt x="239465" y="30163"/>
                  <a:pt x="244492" y="26988"/>
                </a:cubicBezTo>
                <a:cubicBezTo>
                  <a:pt x="249519" y="23813"/>
                  <a:pt x="259309" y="56621"/>
                  <a:pt x="266717" y="52388"/>
                </a:cubicBezTo>
                <a:cubicBezTo>
                  <a:pt x="274125" y="48155"/>
                  <a:pt x="278888" y="5292"/>
                  <a:pt x="288942" y="1588"/>
                </a:cubicBezTo>
                <a:cubicBezTo>
                  <a:pt x="298996" y="-2116"/>
                  <a:pt x="318576" y="27782"/>
                  <a:pt x="327042" y="30163"/>
                </a:cubicBezTo>
                <a:cubicBezTo>
                  <a:pt x="335508" y="32544"/>
                  <a:pt x="334980" y="13494"/>
                  <a:pt x="339742" y="15875"/>
                </a:cubicBezTo>
                <a:cubicBezTo>
                  <a:pt x="344504" y="18256"/>
                  <a:pt x="342917" y="47096"/>
                  <a:pt x="355617" y="44450"/>
                </a:cubicBezTo>
                <a:cubicBezTo>
                  <a:pt x="368317" y="41804"/>
                  <a:pt x="411180" y="0"/>
                  <a:pt x="415942" y="0"/>
                </a:cubicBezTo>
                <a:cubicBezTo>
                  <a:pt x="420704" y="0"/>
                  <a:pt x="385515" y="37835"/>
                  <a:pt x="384192" y="44450"/>
                </a:cubicBezTo>
                <a:cubicBezTo>
                  <a:pt x="382869" y="51065"/>
                  <a:pt x="407476" y="37571"/>
                  <a:pt x="408005" y="39688"/>
                </a:cubicBezTo>
                <a:cubicBezTo>
                  <a:pt x="408534" y="41805"/>
                  <a:pt x="380488" y="54240"/>
                  <a:pt x="387367" y="57150"/>
                </a:cubicBezTo>
                <a:cubicBezTo>
                  <a:pt x="394246" y="60060"/>
                  <a:pt x="425203" y="50006"/>
                  <a:pt x="449280" y="57150"/>
                </a:cubicBezTo>
                <a:cubicBezTo>
                  <a:pt x="473357" y="64294"/>
                  <a:pt x="508282" y="79376"/>
                  <a:pt x="531830" y="100013"/>
                </a:cubicBezTo>
                <a:cubicBezTo>
                  <a:pt x="555378" y="120650"/>
                  <a:pt x="578661" y="203200"/>
                  <a:pt x="584217" y="2111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フリーフォーム: 図形 19">
            <a:extLst>
              <a:ext uri="{FF2B5EF4-FFF2-40B4-BE49-F238E27FC236}">
                <a16:creationId xmlns:a16="http://schemas.microsoft.com/office/drawing/2014/main" id="{7EF263BC-75DF-4652-B104-8ECEDA0E0A2A}"/>
              </a:ext>
            </a:extLst>
          </p:cNvPr>
          <p:cNvSpPr/>
          <p:nvPr/>
        </p:nvSpPr>
        <p:spPr>
          <a:xfrm>
            <a:off x="3619500" y="2613479"/>
            <a:ext cx="406408" cy="204338"/>
          </a:xfrm>
          <a:custGeom>
            <a:avLst/>
            <a:gdLst>
              <a:gd name="connsiteX0" fmla="*/ 406400 w 406408"/>
              <a:gd name="connsiteY0" fmla="*/ 121784 h 204338"/>
              <a:gd name="connsiteX1" fmla="*/ 280988 w 406408"/>
              <a:gd name="connsiteY1" fmla="*/ 145596 h 204338"/>
              <a:gd name="connsiteX2" fmla="*/ 239713 w 406408"/>
              <a:gd name="connsiteY2" fmla="*/ 201159 h 204338"/>
              <a:gd name="connsiteX3" fmla="*/ 263525 w 406408"/>
              <a:gd name="connsiteY3" fmla="*/ 142421 h 204338"/>
              <a:gd name="connsiteX4" fmla="*/ 207963 w 406408"/>
              <a:gd name="connsiteY4" fmla="*/ 142421 h 204338"/>
              <a:gd name="connsiteX5" fmla="*/ 187325 w 406408"/>
              <a:gd name="connsiteY5" fmla="*/ 194809 h 204338"/>
              <a:gd name="connsiteX6" fmla="*/ 195263 w 406408"/>
              <a:gd name="connsiteY6" fmla="*/ 147184 h 204338"/>
              <a:gd name="connsiteX7" fmla="*/ 130175 w 406408"/>
              <a:gd name="connsiteY7" fmla="*/ 204334 h 204338"/>
              <a:gd name="connsiteX8" fmla="*/ 163513 w 406408"/>
              <a:gd name="connsiteY8" fmla="*/ 150359 h 204338"/>
              <a:gd name="connsiteX9" fmla="*/ 55563 w 406408"/>
              <a:gd name="connsiteY9" fmla="*/ 188459 h 204338"/>
              <a:gd name="connsiteX10" fmla="*/ 142875 w 406408"/>
              <a:gd name="connsiteY10" fmla="*/ 145596 h 204338"/>
              <a:gd name="connsiteX11" fmla="*/ 88900 w 406408"/>
              <a:gd name="connsiteY11" fmla="*/ 112259 h 204338"/>
              <a:gd name="connsiteX12" fmla="*/ 7938 w 406408"/>
              <a:gd name="connsiteY12" fmla="*/ 110671 h 204338"/>
              <a:gd name="connsiteX13" fmla="*/ 22225 w 406408"/>
              <a:gd name="connsiteY13" fmla="*/ 113846 h 204338"/>
              <a:gd name="connsiteX14" fmla="*/ 96838 w 406408"/>
              <a:gd name="connsiteY14" fmla="*/ 91621 h 204338"/>
              <a:gd name="connsiteX15" fmla="*/ 0 w 406408"/>
              <a:gd name="connsiteY15" fmla="*/ 90034 h 204338"/>
              <a:gd name="connsiteX16" fmla="*/ 98425 w 406408"/>
              <a:gd name="connsiteY16" fmla="*/ 55109 h 204338"/>
              <a:gd name="connsiteX17" fmla="*/ 117475 w 406408"/>
              <a:gd name="connsiteY17" fmla="*/ 1134 h 204338"/>
              <a:gd name="connsiteX18" fmla="*/ 82550 w 406408"/>
              <a:gd name="connsiteY18" fmla="*/ 21771 h 204338"/>
              <a:gd name="connsiteX19" fmla="*/ 74613 w 406408"/>
              <a:gd name="connsiteY19" fmla="*/ 61459 h 204338"/>
              <a:gd name="connsiteX20" fmla="*/ 112713 w 406408"/>
              <a:gd name="connsiteY20" fmla="*/ 94796 h 204338"/>
              <a:gd name="connsiteX21" fmla="*/ 198438 w 406408"/>
              <a:gd name="connsiteY21" fmla="*/ 128134 h 204338"/>
              <a:gd name="connsiteX22" fmla="*/ 249238 w 406408"/>
              <a:gd name="connsiteY22" fmla="*/ 124959 h 204338"/>
              <a:gd name="connsiteX23" fmla="*/ 274638 w 406408"/>
              <a:gd name="connsiteY23" fmla="*/ 126546 h 204338"/>
              <a:gd name="connsiteX24" fmla="*/ 406400 w 406408"/>
              <a:gd name="connsiteY24" fmla="*/ 121784 h 204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406408" h="204338">
                <a:moveTo>
                  <a:pt x="406400" y="121784"/>
                </a:moveTo>
                <a:cubicBezTo>
                  <a:pt x="407458" y="124959"/>
                  <a:pt x="308769" y="132367"/>
                  <a:pt x="280988" y="145596"/>
                </a:cubicBezTo>
                <a:cubicBezTo>
                  <a:pt x="253207" y="158825"/>
                  <a:pt x="242623" y="201688"/>
                  <a:pt x="239713" y="201159"/>
                </a:cubicBezTo>
                <a:cubicBezTo>
                  <a:pt x="236802" y="200630"/>
                  <a:pt x="268817" y="152211"/>
                  <a:pt x="263525" y="142421"/>
                </a:cubicBezTo>
                <a:cubicBezTo>
                  <a:pt x="258233" y="132631"/>
                  <a:pt x="220663" y="133690"/>
                  <a:pt x="207963" y="142421"/>
                </a:cubicBezTo>
                <a:cubicBezTo>
                  <a:pt x="195263" y="151152"/>
                  <a:pt x="189442" y="194015"/>
                  <a:pt x="187325" y="194809"/>
                </a:cubicBezTo>
                <a:cubicBezTo>
                  <a:pt x="185208" y="195603"/>
                  <a:pt x="204788" y="145597"/>
                  <a:pt x="195263" y="147184"/>
                </a:cubicBezTo>
                <a:cubicBezTo>
                  <a:pt x="185738" y="148772"/>
                  <a:pt x="135467" y="203805"/>
                  <a:pt x="130175" y="204334"/>
                </a:cubicBezTo>
                <a:cubicBezTo>
                  <a:pt x="124883" y="204863"/>
                  <a:pt x="175948" y="153005"/>
                  <a:pt x="163513" y="150359"/>
                </a:cubicBezTo>
                <a:cubicBezTo>
                  <a:pt x="151078" y="147713"/>
                  <a:pt x="59003" y="189253"/>
                  <a:pt x="55563" y="188459"/>
                </a:cubicBezTo>
                <a:cubicBezTo>
                  <a:pt x="52123" y="187665"/>
                  <a:pt x="137319" y="158296"/>
                  <a:pt x="142875" y="145596"/>
                </a:cubicBezTo>
                <a:cubicBezTo>
                  <a:pt x="148431" y="132896"/>
                  <a:pt x="111389" y="118080"/>
                  <a:pt x="88900" y="112259"/>
                </a:cubicBezTo>
                <a:cubicBezTo>
                  <a:pt x="66411" y="106438"/>
                  <a:pt x="19050" y="110407"/>
                  <a:pt x="7938" y="110671"/>
                </a:cubicBezTo>
                <a:cubicBezTo>
                  <a:pt x="-3174" y="110935"/>
                  <a:pt x="7408" y="117021"/>
                  <a:pt x="22225" y="113846"/>
                </a:cubicBezTo>
                <a:cubicBezTo>
                  <a:pt x="37042" y="110671"/>
                  <a:pt x="100542" y="95590"/>
                  <a:pt x="96838" y="91621"/>
                </a:cubicBezTo>
                <a:cubicBezTo>
                  <a:pt x="93134" y="87652"/>
                  <a:pt x="-265" y="96119"/>
                  <a:pt x="0" y="90034"/>
                </a:cubicBezTo>
                <a:cubicBezTo>
                  <a:pt x="264" y="83949"/>
                  <a:pt x="78846" y="69926"/>
                  <a:pt x="98425" y="55109"/>
                </a:cubicBezTo>
                <a:cubicBezTo>
                  <a:pt x="118004" y="40292"/>
                  <a:pt x="120121" y="6690"/>
                  <a:pt x="117475" y="1134"/>
                </a:cubicBezTo>
                <a:cubicBezTo>
                  <a:pt x="114829" y="-4422"/>
                  <a:pt x="89694" y="11717"/>
                  <a:pt x="82550" y="21771"/>
                </a:cubicBezTo>
                <a:cubicBezTo>
                  <a:pt x="75406" y="31825"/>
                  <a:pt x="69586" y="49288"/>
                  <a:pt x="74613" y="61459"/>
                </a:cubicBezTo>
                <a:cubicBezTo>
                  <a:pt x="79640" y="73630"/>
                  <a:pt x="92076" y="83684"/>
                  <a:pt x="112713" y="94796"/>
                </a:cubicBezTo>
                <a:cubicBezTo>
                  <a:pt x="133350" y="105908"/>
                  <a:pt x="175684" y="123107"/>
                  <a:pt x="198438" y="128134"/>
                </a:cubicBezTo>
                <a:cubicBezTo>
                  <a:pt x="221192" y="133161"/>
                  <a:pt x="236538" y="125224"/>
                  <a:pt x="249238" y="124959"/>
                </a:cubicBezTo>
                <a:cubicBezTo>
                  <a:pt x="261938" y="124694"/>
                  <a:pt x="249503" y="129192"/>
                  <a:pt x="274638" y="126546"/>
                </a:cubicBezTo>
                <a:cubicBezTo>
                  <a:pt x="299773" y="123900"/>
                  <a:pt x="405342" y="118609"/>
                  <a:pt x="406400" y="1217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フリーフォーム: 図形 20">
            <a:extLst>
              <a:ext uri="{FF2B5EF4-FFF2-40B4-BE49-F238E27FC236}">
                <a16:creationId xmlns:a16="http://schemas.microsoft.com/office/drawing/2014/main" id="{8F3A9591-A7C2-49F6-BBDF-2242B8380E41}"/>
              </a:ext>
            </a:extLst>
          </p:cNvPr>
          <p:cNvSpPr/>
          <p:nvPr/>
        </p:nvSpPr>
        <p:spPr>
          <a:xfrm>
            <a:off x="3998907" y="2545864"/>
            <a:ext cx="157826" cy="173553"/>
          </a:xfrm>
          <a:custGeom>
            <a:avLst/>
            <a:gdLst>
              <a:gd name="connsiteX0" fmla="*/ 38106 w 157826"/>
              <a:gd name="connsiteY0" fmla="*/ 486 h 173553"/>
              <a:gd name="connsiteX1" fmla="*/ 149231 w 157826"/>
              <a:gd name="connsiteY1" fmla="*/ 84624 h 173553"/>
              <a:gd name="connsiteX2" fmla="*/ 147643 w 157826"/>
              <a:gd name="connsiteY2" fmla="*/ 111611 h 173553"/>
              <a:gd name="connsiteX3" fmla="*/ 138118 w 157826"/>
              <a:gd name="connsiteY3" fmla="*/ 132249 h 173553"/>
              <a:gd name="connsiteX4" fmla="*/ 93668 w 157826"/>
              <a:gd name="connsiteY4" fmla="*/ 157649 h 173553"/>
              <a:gd name="connsiteX5" fmla="*/ 6 w 157826"/>
              <a:gd name="connsiteY5" fmla="*/ 173524 h 173553"/>
              <a:gd name="connsiteX6" fmla="*/ 98431 w 157826"/>
              <a:gd name="connsiteY6" fmla="*/ 160824 h 173553"/>
              <a:gd name="connsiteX7" fmla="*/ 157168 w 157826"/>
              <a:gd name="connsiteY7" fmla="*/ 133836 h 173553"/>
              <a:gd name="connsiteX8" fmla="*/ 128593 w 157826"/>
              <a:gd name="connsiteY8" fmla="*/ 62399 h 173553"/>
              <a:gd name="connsiteX9" fmla="*/ 106368 w 157826"/>
              <a:gd name="connsiteY9" fmla="*/ 49699 h 173553"/>
              <a:gd name="connsiteX10" fmla="*/ 38106 w 157826"/>
              <a:gd name="connsiteY10" fmla="*/ 486 h 173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57826" h="173553">
                <a:moveTo>
                  <a:pt x="38106" y="486"/>
                </a:moveTo>
                <a:cubicBezTo>
                  <a:pt x="45250" y="6307"/>
                  <a:pt x="130975" y="66103"/>
                  <a:pt x="149231" y="84624"/>
                </a:cubicBezTo>
                <a:cubicBezTo>
                  <a:pt x="167487" y="103145"/>
                  <a:pt x="149495" y="103674"/>
                  <a:pt x="147643" y="111611"/>
                </a:cubicBezTo>
                <a:cubicBezTo>
                  <a:pt x="145791" y="119549"/>
                  <a:pt x="147114" y="124576"/>
                  <a:pt x="138118" y="132249"/>
                </a:cubicBezTo>
                <a:cubicBezTo>
                  <a:pt x="129122" y="139922"/>
                  <a:pt x="116687" y="150770"/>
                  <a:pt x="93668" y="157649"/>
                </a:cubicBezTo>
                <a:cubicBezTo>
                  <a:pt x="70649" y="164528"/>
                  <a:pt x="-788" y="172995"/>
                  <a:pt x="6" y="173524"/>
                </a:cubicBezTo>
                <a:cubicBezTo>
                  <a:pt x="800" y="174053"/>
                  <a:pt x="72237" y="167439"/>
                  <a:pt x="98431" y="160824"/>
                </a:cubicBezTo>
                <a:cubicBezTo>
                  <a:pt x="124625" y="154209"/>
                  <a:pt x="152141" y="150240"/>
                  <a:pt x="157168" y="133836"/>
                </a:cubicBezTo>
                <a:cubicBezTo>
                  <a:pt x="162195" y="117432"/>
                  <a:pt x="137060" y="76422"/>
                  <a:pt x="128593" y="62399"/>
                </a:cubicBezTo>
                <a:cubicBezTo>
                  <a:pt x="120126" y="48376"/>
                  <a:pt x="115099" y="56578"/>
                  <a:pt x="106368" y="49699"/>
                </a:cubicBezTo>
                <a:cubicBezTo>
                  <a:pt x="97637" y="42820"/>
                  <a:pt x="30962" y="-5335"/>
                  <a:pt x="38106" y="4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フリーフォーム: 図形 21">
            <a:extLst>
              <a:ext uri="{FF2B5EF4-FFF2-40B4-BE49-F238E27FC236}">
                <a16:creationId xmlns:a16="http://schemas.microsoft.com/office/drawing/2014/main" id="{A246722B-0563-4054-9341-2442D52961A9}"/>
              </a:ext>
            </a:extLst>
          </p:cNvPr>
          <p:cNvSpPr/>
          <p:nvPr/>
        </p:nvSpPr>
        <p:spPr>
          <a:xfrm>
            <a:off x="3733758" y="2578008"/>
            <a:ext cx="401698" cy="166780"/>
          </a:xfrm>
          <a:custGeom>
            <a:avLst/>
            <a:gdLst>
              <a:gd name="connsiteX0" fmla="*/ 31792 w 401698"/>
              <a:gd name="connsiteY0" fmla="*/ 92 h 166780"/>
              <a:gd name="connsiteX1" fmla="*/ 42 w 401698"/>
              <a:gd name="connsiteY1" fmla="*/ 82642 h 166780"/>
              <a:gd name="connsiteX2" fmla="*/ 27030 w 401698"/>
              <a:gd name="connsiteY2" fmla="*/ 111217 h 166780"/>
              <a:gd name="connsiteX3" fmla="*/ 104817 w 401698"/>
              <a:gd name="connsiteY3" fmla="*/ 150905 h 166780"/>
              <a:gd name="connsiteX4" fmla="*/ 169905 w 401698"/>
              <a:gd name="connsiteY4" fmla="*/ 150905 h 166780"/>
              <a:gd name="connsiteX5" fmla="*/ 257217 w 401698"/>
              <a:gd name="connsiteY5" fmla="*/ 135030 h 166780"/>
              <a:gd name="connsiteX6" fmla="*/ 328655 w 401698"/>
              <a:gd name="connsiteY6" fmla="*/ 112805 h 166780"/>
              <a:gd name="connsiteX7" fmla="*/ 401680 w 401698"/>
              <a:gd name="connsiteY7" fmla="*/ 84230 h 166780"/>
              <a:gd name="connsiteX8" fmla="*/ 335005 w 401698"/>
              <a:gd name="connsiteY8" fmla="*/ 123917 h 166780"/>
              <a:gd name="connsiteX9" fmla="*/ 268330 w 401698"/>
              <a:gd name="connsiteY9" fmla="*/ 142967 h 166780"/>
              <a:gd name="connsiteX10" fmla="*/ 125455 w 401698"/>
              <a:gd name="connsiteY10" fmla="*/ 166780 h 166780"/>
              <a:gd name="connsiteX11" fmla="*/ 60367 w 401698"/>
              <a:gd name="connsiteY11" fmla="*/ 142967 h 166780"/>
              <a:gd name="connsiteX12" fmla="*/ 22267 w 401698"/>
              <a:gd name="connsiteY12" fmla="*/ 120742 h 166780"/>
              <a:gd name="connsiteX13" fmla="*/ 1630 w 401698"/>
              <a:gd name="connsiteY13" fmla="*/ 100105 h 166780"/>
              <a:gd name="connsiteX14" fmla="*/ 31792 w 401698"/>
              <a:gd name="connsiteY14" fmla="*/ 92 h 166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01698" h="166780">
                <a:moveTo>
                  <a:pt x="31792" y="92"/>
                </a:moveTo>
                <a:cubicBezTo>
                  <a:pt x="31527" y="-2818"/>
                  <a:pt x="836" y="64121"/>
                  <a:pt x="42" y="82642"/>
                </a:cubicBezTo>
                <a:cubicBezTo>
                  <a:pt x="-752" y="101163"/>
                  <a:pt x="9568" y="99840"/>
                  <a:pt x="27030" y="111217"/>
                </a:cubicBezTo>
                <a:cubicBezTo>
                  <a:pt x="44492" y="122594"/>
                  <a:pt x="81005" y="144290"/>
                  <a:pt x="104817" y="150905"/>
                </a:cubicBezTo>
                <a:cubicBezTo>
                  <a:pt x="128629" y="157520"/>
                  <a:pt x="144505" y="153551"/>
                  <a:pt x="169905" y="150905"/>
                </a:cubicBezTo>
                <a:cubicBezTo>
                  <a:pt x="195305" y="148259"/>
                  <a:pt x="230759" y="141380"/>
                  <a:pt x="257217" y="135030"/>
                </a:cubicBezTo>
                <a:cubicBezTo>
                  <a:pt x="283675" y="128680"/>
                  <a:pt x="304578" y="121272"/>
                  <a:pt x="328655" y="112805"/>
                </a:cubicBezTo>
                <a:cubicBezTo>
                  <a:pt x="352732" y="104338"/>
                  <a:pt x="400622" y="82378"/>
                  <a:pt x="401680" y="84230"/>
                </a:cubicBezTo>
                <a:cubicBezTo>
                  <a:pt x="402738" y="86082"/>
                  <a:pt x="357230" y="114128"/>
                  <a:pt x="335005" y="123917"/>
                </a:cubicBezTo>
                <a:cubicBezTo>
                  <a:pt x="312780" y="133707"/>
                  <a:pt x="303255" y="135823"/>
                  <a:pt x="268330" y="142967"/>
                </a:cubicBezTo>
                <a:cubicBezTo>
                  <a:pt x="233405" y="150111"/>
                  <a:pt x="160115" y="166780"/>
                  <a:pt x="125455" y="166780"/>
                </a:cubicBezTo>
                <a:cubicBezTo>
                  <a:pt x="90795" y="166780"/>
                  <a:pt x="77565" y="150640"/>
                  <a:pt x="60367" y="142967"/>
                </a:cubicBezTo>
                <a:cubicBezTo>
                  <a:pt x="43169" y="135294"/>
                  <a:pt x="32056" y="127886"/>
                  <a:pt x="22267" y="120742"/>
                </a:cubicBezTo>
                <a:cubicBezTo>
                  <a:pt x="12478" y="113598"/>
                  <a:pt x="2159" y="117303"/>
                  <a:pt x="1630" y="100105"/>
                </a:cubicBezTo>
                <a:cubicBezTo>
                  <a:pt x="1101" y="82907"/>
                  <a:pt x="32057" y="3002"/>
                  <a:pt x="31792" y="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フリーフォーム: 図形 22">
            <a:extLst>
              <a:ext uri="{FF2B5EF4-FFF2-40B4-BE49-F238E27FC236}">
                <a16:creationId xmlns:a16="http://schemas.microsoft.com/office/drawing/2014/main" id="{906CC456-6C06-4698-A397-E42F6431B783}"/>
              </a:ext>
            </a:extLst>
          </p:cNvPr>
          <p:cNvSpPr/>
          <p:nvPr/>
        </p:nvSpPr>
        <p:spPr>
          <a:xfrm>
            <a:off x="3771913" y="2533117"/>
            <a:ext cx="295237" cy="190847"/>
          </a:xfrm>
          <a:custGeom>
            <a:avLst/>
            <a:gdLst>
              <a:gd name="connsiteX0" fmla="*/ 3162 w 295237"/>
              <a:gd name="connsiteY0" fmla="*/ 38633 h 190847"/>
              <a:gd name="connsiteX1" fmla="*/ 73012 w 295237"/>
              <a:gd name="connsiteY1" fmla="*/ 35458 h 190847"/>
              <a:gd name="connsiteX2" fmla="*/ 63487 w 295237"/>
              <a:gd name="connsiteY2" fmla="*/ 75146 h 190847"/>
              <a:gd name="connsiteX3" fmla="*/ 84125 w 295237"/>
              <a:gd name="connsiteY3" fmla="*/ 149758 h 190847"/>
              <a:gd name="connsiteX4" fmla="*/ 161912 w 295237"/>
              <a:gd name="connsiteY4" fmla="*/ 186271 h 190847"/>
              <a:gd name="connsiteX5" fmla="*/ 258750 w 295237"/>
              <a:gd name="connsiteY5" fmla="*/ 181508 h 190847"/>
              <a:gd name="connsiteX6" fmla="*/ 293675 w 295237"/>
              <a:gd name="connsiteY6" fmla="*/ 106896 h 190847"/>
              <a:gd name="connsiteX7" fmla="*/ 284150 w 295237"/>
              <a:gd name="connsiteY7" fmla="*/ 30696 h 190847"/>
              <a:gd name="connsiteX8" fmla="*/ 239700 w 295237"/>
              <a:gd name="connsiteY8" fmla="*/ 6883 h 190847"/>
              <a:gd name="connsiteX9" fmla="*/ 192075 w 295237"/>
              <a:gd name="connsiteY9" fmla="*/ 533 h 190847"/>
              <a:gd name="connsiteX10" fmla="*/ 3162 w 295237"/>
              <a:gd name="connsiteY10" fmla="*/ 38633 h 190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95237" h="190847">
                <a:moveTo>
                  <a:pt x="3162" y="38633"/>
                </a:moveTo>
                <a:cubicBezTo>
                  <a:pt x="-16682" y="44454"/>
                  <a:pt x="62958" y="29373"/>
                  <a:pt x="73012" y="35458"/>
                </a:cubicBezTo>
                <a:cubicBezTo>
                  <a:pt x="83066" y="41543"/>
                  <a:pt x="61635" y="56096"/>
                  <a:pt x="63487" y="75146"/>
                </a:cubicBezTo>
                <a:cubicBezTo>
                  <a:pt x="65339" y="94196"/>
                  <a:pt x="67721" y="131237"/>
                  <a:pt x="84125" y="149758"/>
                </a:cubicBezTo>
                <a:cubicBezTo>
                  <a:pt x="100529" y="168279"/>
                  <a:pt x="132808" y="180979"/>
                  <a:pt x="161912" y="186271"/>
                </a:cubicBezTo>
                <a:cubicBezTo>
                  <a:pt x="191016" y="191563"/>
                  <a:pt x="236790" y="194737"/>
                  <a:pt x="258750" y="181508"/>
                </a:cubicBezTo>
                <a:cubicBezTo>
                  <a:pt x="280711" y="168279"/>
                  <a:pt x="289442" y="132031"/>
                  <a:pt x="293675" y="106896"/>
                </a:cubicBezTo>
                <a:cubicBezTo>
                  <a:pt x="297908" y="81761"/>
                  <a:pt x="293146" y="47365"/>
                  <a:pt x="284150" y="30696"/>
                </a:cubicBezTo>
                <a:cubicBezTo>
                  <a:pt x="275154" y="14027"/>
                  <a:pt x="255046" y="11910"/>
                  <a:pt x="239700" y="6883"/>
                </a:cubicBezTo>
                <a:cubicBezTo>
                  <a:pt x="224354" y="1856"/>
                  <a:pt x="230969" y="-1319"/>
                  <a:pt x="192075" y="533"/>
                </a:cubicBezTo>
                <a:cubicBezTo>
                  <a:pt x="153181" y="2385"/>
                  <a:pt x="23006" y="32812"/>
                  <a:pt x="3162" y="3863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楕円 24">
            <a:extLst>
              <a:ext uri="{FF2B5EF4-FFF2-40B4-BE49-F238E27FC236}">
                <a16:creationId xmlns:a16="http://schemas.microsoft.com/office/drawing/2014/main" id="{0620A755-E7D9-4F45-9EFB-599F54733D41}"/>
              </a:ext>
            </a:extLst>
          </p:cNvPr>
          <p:cNvSpPr/>
          <p:nvPr/>
        </p:nvSpPr>
        <p:spPr>
          <a:xfrm>
            <a:off x="3951817" y="2580746"/>
            <a:ext cx="45719" cy="45719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フリーフォーム: 図形 23">
            <a:extLst>
              <a:ext uri="{FF2B5EF4-FFF2-40B4-BE49-F238E27FC236}">
                <a16:creationId xmlns:a16="http://schemas.microsoft.com/office/drawing/2014/main" id="{4B2A6DB1-E2A7-4C65-BCED-67B29B8B822D}"/>
              </a:ext>
            </a:extLst>
          </p:cNvPr>
          <p:cNvSpPr/>
          <p:nvPr/>
        </p:nvSpPr>
        <p:spPr>
          <a:xfrm>
            <a:off x="3568153" y="2185684"/>
            <a:ext cx="317669" cy="57455"/>
          </a:xfrm>
          <a:custGeom>
            <a:avLst/>
            <a:gdLst>
              <a:gd name="connsiteX0" fmla="*/ 547 w 317669"/>
              <a:gd name="connsiteY0" fmla="*/ 57454 h 57455"/>
              <a:gd name="connsiteX1" fmla="*/ 103735 w 317669"/>
              <a:gd name="connsiteY1" fmla="*/ 19354 h 57455"/>
              <a:gd name="connsiteX2" fmla="*/ 168822 w 317669"/>
              <a:gd name="connsiteY2" fmla="*/ 33641 h 57455"/>
              <a:gd name="connsiteX3" fmla="*/ 211685 w 317669"/>
              <a:gd name="connsiteY3" fmla="*/ 20941 h 57455"/>
              <a:gd name="connsiteX4" fmla="*/ 314872 w 317669"/>
              <a:gd name="connsiteY4" fmla="*/ 32054 h 57455"/>
              <a:gd name="connsiteX5" fmla="*/ 279947 w 317669"/>
              <a:gd name="connsiteY5" fmla="*/ 6654 h 57455"/>
              <a:gd name="connsiteX6" fmla="*/ 191047 w 317669"/>
              <a:gd name="connsiteY6" fmla="*/ 6654 h 57455"/>
              <a:gd name="connsiteX7" fmla="*/ 140247 w 317669"/>
              <a:gd name="connsiteY7" fmla="*/ 304 h 57455"/>
              <a:gd name="connsiteX8" fmla="*/ 65635 w 317669"/>
              <a:gd name="connsiteY8" fmla="*/ 17766 h 57455"/>
              <a:gd name="connsiteX9" fmla="*/ 547 w 317669"/>
              <a:gd name="connsiteY9" fmla="*/ 57454 h 574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17669" h="57455">
                <a:moveTo>
                  <a:pt x="547" y="57454"/>
                </a:moveTo>
                <a:cubicBezTo>
                  <a:pt x="6897" y="57719"/>
                  <a:pt x="75689" y="23323"/>
                  <a:pt x="103735" y="19354"/>
                </a:cubicBezTo>
                <a:cubicBezTo>
                  <a:pt x="131781" y="15385"/>
                  <a:pt x="150830" y="33377"/>
                  <a:pt x="168822" y="33641"/>
                </a:cubicBezTo>
                <a:cubicBezTo>
                  <a:pt x="186814" y="33905"/>
                  <a:pt x="187343" y="21205"/>
                  <a:pt x="211685" y="20941"/>
                </a:cubicBezTo>
                <a:cubicBezTo>
                  <a:pt x="236027" y="20676"/>
                  <a:pt x="303495" y="34435"/>
                  <a:pt x="314872" y="32054"/>
                </a:cubicBezTo>
                <a:cubicBezTo>
                  <a:pt x="326249" y="29673"/>
                  <a:pt x="300584" y="10887"/>
                  <a:pt x="279947" y="6654"/>
                </a:cubicBezTo>
                <a:cubicBezTo>
                  <a:pt x="259310" y="2421"/>
                  <a:pt x="214330" y="7712"/>
                  <a:pt x="191047" y="6654"/>
                </a:cubicBezTo>
                <a:cubicBezTo>
                  <a:pt x="167764" y="5596"/>
                  <a:pt x="161149" y="-1548"/>
                  <a:pt x="140247" y="304"/>
                </a:cubicBezTo>
                <a:cubicBezTo>
                  <a:pt x="119345" y="2156"/>
                  <a:pt x="86537" y="10093"/>
                  <a:pt x="65635" y="17766"/>
                </a:cubicBezTo>
                <a:cubicBezTo>
                  <a:pt x="44733" y="25439"/>
                  <a:pt x="-5803" y="57189"/>
                  <a:pt x="547" y="574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6" name="フリーフォーム: 図形 25">
            <a:extLst>
              <a:ext uri="{FF2B5EF4-FFF2-40B4-BE49-F238E27FC236}">
                <a16:creationId xmlns:a16="http://schemas.microsoft.com/office/drawing/2014/main" id="{657DC2E7-0D09-4517-B387-BD6716D4DFCB}"/>
              </a:ext>
            </a:extLst>
          </p:cNvPr>
          <p:cNvSpPr/>
          <p:nvPr/>
        </p:nvSpPr>
        <p:spPr>
          <a:xfrm>
            <a:off x="3589262" y="2109777"/>
            <a:ext cx="195413" cy="74782"/>
          </a:xfrm>
          <a:custGeom>
            <a:avLst/>
            <a:gdLst>
              <a:gd name="connsiteX0" fmla="*/ 76 w 195413"/>
              <a:gd name="connsiteY0" fmla="*/ 74623 h 74782"/>
              <a:gd name="connsiteX1" fmla="*/ 138188 w 195413"/>
              <a:gd name="connsiteY1" fmla="*/ 4773 h 74782"/>
              <a:gd name="connsiteX2" fmla="*/ 163588 w 195413"/>
              <a:gd name="connsiteY2" fmla="*/ 7948 h 74782"/>
              <a:gd name="connsiteX3" fmla="*/ 195338 w 195413"/>
              <a:gd name="connsiteY3" fmla="*/ 22236 h 74782"/>
              <a:gd name="connsiteX4" fmla="*/ 154063 w 195413"/>
              <a:gd name="connsiteY4" fmla="*/ 14298 h 74782"/>
              <a:gd name="connsiteX5" fmla="*/ 119138 w 195413"/>
              <a:gd name="connsiteY5" fmla="*/ 23823 h 74782"/>
              <a:gd name="connsiteX6" fmla="*/ 76 w 195413"/>
              <a:gd name="connsiteY6" fmla="*/ 74623 h 747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95413" h="74782">
                <a:moveTo>
                  <a:pt x="76" y="74623"/>
                </a:moveTo>
                <a:cubicBezTo>
                  <a:pt x="3251" y="71448"/>
                  <a:pt x="110936" y="15885"/>
                  <a:pt x="138188" y="4773"/>
                </a:cubicBezTo>
                <a:cubicBezTo>
                  <a:pt x="165440" y="-6339"/>
                  <a:pt x="154063" y="5038"/>
                  <a:pt x="163588" y="7948"/>
                </a:cubicBezTo>
                <a:cubicBezTo>
                  <a:pt x="173113" y="10858"/>
                  <a:pt x="196926" y="21178"/>
                  <a:pt x="195338" y="22236"/>
                </a:cubicBezTo>
                <a:cubicBezTo>
                  <a:pt x="193750" y="23294"/>
                  <a:pt x="166763" y="14033"/>
                  <a:pt x="154063" y="14298"/>
                </a:cubicBezTo>
                <a:cubicBezTo>
                  <a:pt x="141363" y="14562"/>
                  <a:pt x="145332" y="15092"/>
                  <a:pt x="119138" y="23823"/>
                </a:cubicBezTo>
                <a:cubicBezTo>
                  <a:pt x="92944" y="32554"/>
                  <a:pt x="-3099" y="77798"/>
                  <a:pt x="76" y="746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フリーフォーム: 図形 26">
            <a:extLst>
              <a:ext uri="{FF2B5EF4-FFF2-40B4-BE49-F238E27FC236}">
                <a16:creationId xmlns:a16="http://schemas.microsoft.com/office/drawing/2014/main" id="{102DE84A-0F1A-4F44-A8E1-7627EEE41FD3}"/>
              </a:ext>
            </a:extLst>
          </p:cNvPr>
          <p:cNvSpPr/>
          <p:nvPr/>
        </p:nvSpPr>
        <p:spPr>
          <a:xfrm>
            <a:off x="3795708" y="2081185"/>
            <a:ext cx="186139" cy="79403"/>
          </a:xfrm>
          <a:custGeom>
            <a:avLst/>
            <a:gdLst>
              <a:gd name="connsiteX0" fmla="*/ 5 w 186139"/>
              <a:gd name="connsiteY0" fmla="*/ 19078 h 79403"/>
              <a:gd name="connsiteX1" fmla="*/ 115892 w 186139"/>
              <a:gd name="connsiteY1" fmla="*/ 14315 h 79403"/>
              <a:gd name="connsiteX2" fmla="*/ 185742 w 186139"/>
              <a:gd name="connsiteY2" fmla="*/ 79403 h 79403"/>
              <a:gd name="connsiteX3" fmla="*/ 142880 w 186139"/>
              <a:gd name="connsiteY3" fmla="*/ 14315 h 79403"/>
              <a:gd name="connsiteX4" fmla="*/ 111130 w 186139"/>
              <a:gd name="connsiteY4" fmla="*/ 28 h 79403"/>
              <a:gd name="connsiteX5" fmla="*/ 5 w 186139"/>
              <a:gd name="connsiteY5" fmla="*/ 19078 h 79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6139" h="79403">
                <a:moveTo>
                  <a:pt x="5" y="19078"/>
                </a:moveTo>
                <a:cubicBezTo>
                  <a:pt x="799" y="21459"/>
                  <a:pt x="84936" y="4261"/>
                  <a:pt x="115892" y="14315"/>
                </a:cubicBezTo>
                <a:cubicBezTo>
                  <a:pt x="146848" y="24369"/>
                  <a:pt x="181244" y="79403"/>
                  <a:pt x="185742" y="79403"/>
                </a:cubicBezTo>
                <a:cubicBezTo>
                  <a:pt x="190240" y="79403"/>
                  <a:pt x="155315" y="27544"/>
                  <a:pt x="142880" y="14315"/>
                </a:cubicBezTo>
                <a:cubicBezTo>
                  <a:pt x="130445" y="1086"/>
                  <a:pt x="134413" y="-237"/>
                  <a:pt x="111130" y="28"/>
                </a:cubicBezTo>
                <a:cubicBezTo>
                  <a:pt x="87847" y="293"/>
                  <a:pt x="-789" y="16697"/>
                  <a:pt x="5" y="190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フリーフォーム: 図形 27">
            <a:extLst>
              <a:ext uri="{FF2B5EF4-FFF2-40B4-BE49-F238E27FC236}">
                <a16:creationId xmlns:a16="http://schemas.microsoft.com/office/drawing/2014/main" id="{20B36194-2352-43EC-BCEC-446E21598C58}"/>
              </a:ext>
            </a:extLst>
          </p:cNvPr>
          <p:cNvSpPr/>
          <p:nvPr/>
        </p:nvSpPr>
        <p:spPr>
          <a:xfrm>
            <a:off x="4695870" y="1961926"/>
            <a:ext cx="343101" cy="27219"/>
          </a:xfrm>
          <a:custGeom>
            <a:avLst/>
            <a:gdLst>
              <a:gd name="connsiteX0" fmla="*/ 1543 w 343101"/>
              <a:gd name="connsiteY0" fmla="*/ 14512 h 27219"/>
              <a:gd name="connsiteX1" fmla="*/ 155530 w 343101"/>
              <a:gd name="connsiteY1" fmla="*/ 17687 h 27219"/>
              <a:gd name="connsiteX2" fmla="*/ 265068 w 343101"/>
              <a:gd name="connsiteY2" fmla="*/ 14512 h 27219"/>
              <a:gd name="connsiteX3" fmla="*/ 341268 w 343101"/>
              <a:gd name="connsiteY3" fmla="*/ 27212 h 27219"/>
              <a:gd name="connsiteX4" fmla="*/ 314280 w 343101"/>
              <a:gd name="connsiteY4" fmla="*/ 16099 h 27219"/>
              <a:gd name="connsiteX5" fmla="*/ 257130 w 343101"/>
              <a:gd name="connsiteY5" fmla="*/ 224 h 27219"/>
              <a:gd name="connsiteX6" fmla="*/ 1543 w 343101"/>
              <a:gd name="connsiteY6" fmla="*/ 14512 h 27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3101" h="27219">
                <a:moveTo>
                  <a:pt x="1543" y="14512"/>
                </a:moveTo>
                <a:cubicBezTo>
                  <a:pt x="-15390" y="17422"/>
                  <a:pt x="111609" y="17687"/>
                  <a:pt x="155530" y="17687"/>
                </a:cubicBezTo>
                <a:cubicBezTo>
                  <a:pt x="199451" y="17687"/>
                  <a:pt x="234112" y="12924"/>
                  <a:pt x="265068" y="14512"/>
                </a:cubicBezTo>
                <a:cubicBezTo>
                  <a:pt x="296024" y="16100"/>
                  <a:pt x="333066" y="26948"/>
                  <a:pt x="341268" y="27212"/>
                </a:cubicBezTo>
                <a:cubicBezTo>
                  <a:pt x="349470" y="27476"/>
                  <a:pt x="328303" y="20597"/>
                  <a:pt x="314280" y="16099"/>
                </a:cubicBezTo>
                <a:cubicBezTo>
                  <a:pt x="300257" y="11601"/>
                  <a:pt x="308724" y="2341"/>
                  <a:pt x="257130" y="224"/>
                </a:cubicBezTo>
                <a:cubicBezTo>
                  <a:pt x="205536" y="-1893"/>
                  <a:pt x="18476" y="11602"/>
                  <a:pt x="1543" y="1451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フリーフォーム: 図形 28">
            <a:extLst>
              <a:ext uri="{FF2B5EF4-FFF2-40B4-BE49-F238E27FC236}">
                <a16:creationId xmlns:a16="http://schemas.microsoft.com/office/drawing/2014/main" id="{3756DC65-A5DE-4D2E-932A-1BD9D3BFD70E}"/>
              </a:ext>
            </a:extLst>
          </p:cNvPr>
          <p:cNvSpPr/>
          <p:nvPr/>
        </p:nvSpPr>
        <p:spPr>
          <a:xfrm>
            <a:off x="4772612" y="1990090"/>
            <a:ext cx="284240" cy="88413"/>
          </a:xfrm>
          <a:custGeom>
            <a:avLst/>
            <a:gdLst>
              <a:gd name="connsiteX0" fmla="*/ 1001 w 284240"/>
              <a:gd name="connsiteY0" fmla="*/ 87948 h 88413"/>
              <a:gd name="connsiteX1" fmla="*/ 88313 w 284240"/>
              <a:gd name="connsiteY1" fmla="*/ 37148 h 88413"/>
              <a:gd name="connsiteX2" fmla="*/ 258176 w 284240"/>
              <a:gd name="connsiteY2" fmla="*/ 24448 h 88413"/>
              <a:gd name="connsiteX3" fmla="*/ 283576 w 284240"/>
              <a:gd name="connsiteY3" fmla="*/ 30798 h 88413"/>
              <a:gd name="connsiteX4" fmla="*/ 204201 w 284240"/>
              <a:gd name="connsiteY4" fmla="*/ 10160 h 88413"/>
              <a:gd name="connsiteX5" fmla="*/ 142288 w 284240"/>
              <a:gd name="connsiteY5" fmla="*/ 3810 h 88413"/>
              <a:gd name="connsiteX6" fmla="*/ 1001 w 284240"/>
              <a:gd name="connsiteY6" fmla="*/ 87948 h 88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4240" h="88413">
                <a:moveTo>
                  <a:pt x="1001" y="87948"/>
                </a:moveTo>
                <a:cubicBezTo>
                  <a:pt x="-7995" y="93504"/>
                  <a:pt x="45451" y="47731"/>
                  <a:pt x="88313" y="37148"/>
                </a:cubicBezTo>
                <a:cubicBezTo>
                  <a:pt x="131175" y="26565"/>
                  <a:pt x="225632" y="25506"/>
                  <a:pt x="258176" y="24448"/>
                </a:cubicBezTo>
                <a:cubicBezTo>
                  <a:pt x="290720" y="23390"/>
                  <a:pt x="283576" y="30798"/>
                  <a:pt x="283576" y="30798"/>
                </a:cubicBezTo>
                <a:cubicBezTo>
                  <a:pt x="274580" y="28417"/>
                  <a:pt x="227749" y="14658"/>
                  <a:pt x="204201" y="10160"/>
                </a:cubicBezTo>
                <a:cubicBezTo>
                  <a:pt x="180653" y="5662"/>
                  <a:pt x="174567" y="-5980"/>
                  <a:pt x="142288" y="3810"/>
                </a:cubicBezTo>
                <a:cubicBezTo>
                  <a:pt x="110009" y="13600"/>
                  <a:pt x="9997" y="82392"/>
                  <a:pt x="1001" y="879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0" name="フリーフォーム: 図形 29">
            <a:extLst>
              <a:ext uri="{FF2B5EF4-FFF2-40B4-BE49-F238E27FC236}">
                <a16:creationId xmlns:a16="http://schemas.microsoft.com/office/drawing/2014/main" id="{692CEDDB-1052-4B6D-B286-70073B893465}"/>
              </a:ext>
            </a:extLst>
          </p:cNvPr>
          <p:cNvSpPr/>
          <p:nvPr/>
        </p:nvSpPr>
        <p:spPr>
          <a:xfrm>
            <a:off x="4292203" y="2503245"/>
            <a:ext cx="32972" cy="413007"/>
          </a:xfrm>
          <a:custGeom>
            <a:avLst/>
            <a:gdLst>
              <a:gd name="connsiteX0" fmla="*/ 30560 w 32972"/>
              <a:gd name="connsiteY0" fmla="*/ 243 h 413007"/>
              <a:gd name="connsiteX1" fmla="*/ 32147 w 32972"/>
              <a:gd name="connsiteY1" fmla="*/ 178043 h 413007"/>
              <a:gd name="connsiteX2" fmla="*/ 19447 w 32972"/>
              <a:gd name="connsiteY2" fmla="*/ 247893 h 413007"/>
              <a:gd name="connsiteX3" fmla="*/ 8335 w 32972"/>
              <a:gd name="connsiteY3" fmla="*/ 412993 h 413007"/>
              <a:gd name="connsiteX4" fmla="*/ 397 w 32972"/>
              <a:gd name="connsiteY4" fmla="*/ 238368 h 413007"/>
              <a:gd name="connsiteX5" fmla="*/ 21035 w 32972"/>
              <a:gd name="connsiteY5" fmla="*/ 141530 h 413007"/>
              <a:gd name="connsiteX6" fmla="*/ 30560 w 32972"/>
              <a:gd name="connsiteY6" fmla="*/ 243 h 4130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972" h="413007">
                <a:moveTo>
                  <a:pt x="30560" y="243"/>
                </a:moveTo>
                <a:cubicBezTo>
                  <a:pt x="32412" y="6329"/>
                  <a:pt x="33999" y="136768"/>
                  <a:pt x="32147" y="178043"/>
                </a:cubicBezTo>
                <a:cubicBezTo>
                  <a:pt x="30295" y="219318"/>
                  <a:pt x="23416" y="208735"/>
                  <a:pt x="19447" y="247893"/>
                </a:cubicBezTo>
                <a:cubicBezTo>
                  <a:pt x="15478" y="287051"/>
                  <a:pt x="11510" y="414580"/>
                  <a:pt x="8335" y="412993"/>
                </a:cubicBezTo>
                <a:cubicBezTo>
                  <a:pt x="5160" y="411406"/>
                  <a:pt x="-1720" y="283612"/>
                  <a:pt x="397" y="238368"/>
                </a:cubicBezTo>
                <a:cubicBezTo>
                  <a:pt x="2514" y="193124"/>
                  <a:pt x="16802" y="179365"/>
                  <a:pt x="21035" y="141530"/>
                </a:cubicBezTo>
                <a:cubicBezTo>
                  <a:pt x="25268" y="103695"/>
                  <a:pt x="28708" y="-5843"/>
                  <a:pt x="30560" y="2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フリーフォーム: 図形 30">
            <a:extLst>
              <a:ext uri="{FF2B5EF4-FFF2-40B4-BE49-F238E27FC236}">
                <a16:creationId xmlns:a16="http://schemas.microsoft.com/office/drawing/2014/main" id="{C67F4DFD-D773-4CF6-A0C2-BDE3A6A81CAA}"/>
              </a:ext>
            </a:extLst>
          </p:cNvPr>
          <p:cNvSpPr/>
          <p:nvPr/>
        </p:nvSpPr>
        <p:spPr>
          <a:xfrm>
            <a:off x="4381085" y="2490475"/>
            <a:ext cx="52607" cy="511492"/>
          </a:xfrm>
          <a:custGeom>
            <a:avLst/>
            <a:gdLst>
              <a:gd name="connsiteX0" fmla="*/ 415 w 52607"/>
              <a:gd name="connsiteY0" fmla="*/ 1900 h 511492"/>
              <a:gd name="connsiteX1" fmla="*/ 19465 w 52607"/>
              <a:gd name="connsiteY1" fmla="*/ 189225 h 511492"/>
              <a:gd name="connsiteX2" fmla="*/ 41690 w 52607"/>
              <a:gd name="connsiteY2" fmla="*/ 446400 h 511492"/>
              <a:gd name="connsiteX3" fmla="*/ 51215 w 52607"/>
              <a:gd name="connsiteY3" fmla="*/ 511488 h 511492"/>
              <a:gd name="connsiteX4" fmla="*/ 48040 w 52607"/>
              <a:gd name="connsiteY4" fmla="*/ 444813 h 511492"/>
              <a:gd name="connsiteX5" fmla="*/ 9940 w 52607"/>
              <a:gd name="connsiteY5" fmla="*/ 305113 h 511492"/>
              <a:gd name="connsiteX6" fmla="*/ 415 w 52607"/>
              <a:gd name="connsiteY6" fmla="*/ 1900 h 511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607" h="511492">
                <a:moveTo>
                  <a:pt x="415" y="1900"/>
                </a:moveTo>
                <a:cubicBezTo>
                  <a:pt x="2002" y="-17415"/>
                  <a:pt x="12586" y="115142"/>
                  <a:pt x="19465" y="189225"/>
                </a:cubicBezTo>
                <a:cubicBezTo>
                  <a:pt x="26344" y="263308"/>
                  <a:pt x="36398" y="392690"/>
                  <a:pt x="41690" y="446400"/>
                </a:cubicBezTo>
                <a:cubicBezTo>
                  <a:pt x="46982" y="500111"/>
                  <a:pt x="50157" y="511753"/>
                  <a:pt x="51215" y="511488"/>
                </a:cubicBezTo>
                <a:cubicBezTo>
                  <a:pt x="52273" y="511224"/>
                  <a:pt x="54919" y="479209"/>
                  <a:pt x="48040" y="444813"/>
                </a:cubicBezTo>
                <a:cubicBezTo>
                  <a:pt x="41161" y="410417"/>
                  <a:pt x="18142" y="375492"/>
                  <a:pt x="9940" y="305113"/>
                </a:cubicBezTo>
                <a:cubicBezTo>
                  <a:pt x="1738" y="234734"/>
                  <a:pt x="-1172" y="21215"/>
                  <a:pt x="415" y="19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2" name="フリーフォーム: 図形 31">
            <a:extLst>
              <a:ext uri="{FF2B5EF4-FFF2-40B4-BE49-F238E27FC236}">
                <a16:creationId xmlns:a16="http://schemas.microsoft.com/office/drawing/2014/main" id="{F4BD0442-1480-49F9-BB29-A3BBC6DC2A1D}"/>
              </a:ext>
            </a:extLst>
          </p:cNvPr>
          <p:cNvSpPr/>
          <p:nvPr/>
        </p:nvSpPr>
        <p:spPr>
          <a:xfrm>
            <a:off x="4177467" y="2922534"/>
            <a:ext cx="112019" cy="462126"/>
          </a:xfrm>
          <a:custGeom>
            <a:avLst/>
            <a:gdLst>
              <a:gd name="connsiteX0" fmla="*/ 77033 w 112019"/>
              <a:gd name="connsiteY0" fmla="*/ 54 h 462126"/>
              <a:gd name="connsiteX1" fmla="*/ 37346 w 112019"/>
              <a:gd name="connsiteY1" fmla="*/ 158804 h 462126"/>
              <a:gd name="connsiteX2" fmla="*/ 7183 w 112019"/>
              <a:gd name="connsiteY2" fmla="*/ 285804 h 462126"/>
              <a:gd name="connsiteX3" fmla="*/ 2421 w 112019"/>
              <a:gd name="connsiteY3" fmla="*/ 342954 h 462126"/>
              <a:gd name="connsiteX4" fmla="*/ 2421 w 112019"/>
              <a:gd name="connsiteY4" fmla="*/ 368354 h 462126"/>
              <a:gd name="connsiteX5" fmla="*/ 32583 w 112019"/>
              <a:gd name="connsiteY5" fmla="*/ 403279 h 462126"/>
              <a:gd name="connsiteX6" fmla="*/ 111958 w 112019"/>
              <a:gd name="connsiteY6" fmla="*/ 462016 h 462126"/>
              <a:gd name="connsiteX7" fmla="*/ 45283 w 112019"/>
              <a:gd name="connsiteY7" fmla="*/ 387404 h 462126"/>
              <a:gd name="connsiteX8" fmla="*/ 19883 w 112019"/>
              <a:gd name="connsiteY8" fmla="*/ 349304 h 462126"/>
              <a:gd name="connsiteX9" fmla="*/ 21471 w 112019"/>
              <a:gd name="connsiteY9" fmla="*/ 298504 h 462126"/>
              <a:gd name="connsiteX10" fmla="*/ 32583 w 112019"/>
              <a:gd name="connsiteY10" fmla="*/ 176266 h 462126"/>
              <a:gd name="connsiteX11" fmla="*/ 77033 w 112019"/>
              <a:gd name="connsiteY11" fmla="*/ 54 h 462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12019" h="462126">
                <a:moveTo>
                  <a:pt x="77033" y="54"/>
                </a:moveTo>
                <a:cubicBezTo>
                  <a:pt x="77827" y="-2856"/>
                  <a:pt x="48988" y="111179"/>
                  <a:pt x="37346" y="158804"/>
                </a:cubicBezTo>
                <a:cubicBezTo>
                  <a:pt x="25704" y="206429"/>
                  <a:pt x="13004" y="255112"/>
                  <a:pt x="7183" y="285804"/>
                </a:cubicBezTo>
                <a:cubicBezTo>
                  <a:pt x="1362" y="316496"/>
                  <a:pt x="3215" y="329196"/>
                  <a:pt x="2421" y="342954"/>
                </a:cubicBezTo>
                <a:cubicBezTo>
                  <a:pt x="1627" y="356712"/>
                  <a:pt x="-2606" y="358300"/>
                  <a:pt x="2421" y="368354"/>
                </a:cubicBezTo>
                <a:cubicBezTo>
                  <a:pt x="7448" y="378408"/>
                  <a:pt x="14327" y="387669"/>
                  <a:pt x="32583" y="403279"/>
                </a:cubicBezTo>
                <a:cubicBezTo>
                  <a:pt x="50839" y="418889"/>
                  <a:pt x="109841" y="464662"/>
                  <a:pt x="111958" y="462016"/>
                </a:cubicBezTo>
                <a:cubicBezTo>
                  <a:pt x="114075" y="459370"/>
                  <a:pt x="60629" y="406189"/>
                  <a:pt x="45283" y="387404"/>
                </a:cubicBezTo>
                <a:cubicBezTo>
                  <a:pt x="29937" y="368619"/>
                  <a:pt x="23852" y="364120"/>
                  <a:pt x="19883" y="349304"/>
                </a:cubicBezTo>
                <a:cubicBezTo>
                  <a:pt x="15914" y="334488"/>
                  <a:pt x="19354" y="327344"/>
                  <a:pt x="21471" y="298504"/>
                </a:cubicBezTo>
                <a:cubicBezTo>
                  <a:pt x="23588" y="269664"/>
                  <a:pt x="21206" y="218335"/>
                  <a:pt x="32583" y="176266"/>
                </a:cubicBezTo>
                <a:cubicBezTo>
                  <a:pt x="43960" y="134197"/>
                  <a:pt x="76239" y="2964"/>
                  <a:pt x="77033" y="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フリーフォーム: 図形 32">
            <a:extLst>
              <a:ext uri="{FF2B5EF4-FFF2-40B4-BE49-F238E27FC236}">
                <a16:creationId xmlns:a16="http://schemas.microsoft.com/office/drawing/2014/main" id="{7D01E600-EE74-4971-A472-D5A25A4D960F}"/>
              </a:ext>
            </a:extLst>
          </p:cNvPr>
          <p:cNvSpPr/>
          <p:nvPr/>
        </p:nvSpPr>
        <p:spPr>
          <a:xfrm>
            <a:off x="4216400" y="2932441"/>
            <a:ext cx="37505" cy="149658"/>
          </a:xfrm>
          <a:custGeom>
            <a:avLst/>
            <a:gdLst>
              <a:gd name="connsiteX0" fmla="*/ 33338 w 37505"/>
              <a:gd name="connsiteY0" fmla="*/ 2847 h 149658"/>
              <a:gd name="connsiteX1" fmla="*/ 0 w 37505"/>
              <a:gd name="connsiteY1" fmla="*/ 148897 h 149658"/>
              <a:gd name="connsiteX2" fmla="*/ 33338 w 37505"/>
              <a:gd name="connsiteY2" fmla="*/ 58409 h 149658"/>
              <a:gd name="connsiteX3" fmla="*/ 33338 w 37505"/>
              <a:gd name="connsiteY3" fmla="*/ 2847 h 149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7505" h="149658">
                <a:moveTo>
                  <a:pt x="33338" y="2847"/>
                </a:moveTo>
                <a:cubicBezTo>
                  <a:pt x="27782" y="17928"/>
                  <a:pt x="0" y="139637"/>
                  <a:pt x="0" y="148897"/>
                </a:cubicBezTo>
                <a:cubicBezTo>
                  <a:pt x="0" y="158157"/>
                  <a:pt x="27782" y="80369"/>
                  <a:pt x="33338" y="58409"/>
                </a:cubicBezTo>
                <a:cubicBezTo>
                  <a:pt x="38894" y="36449"/>
                  <a:pt x="38894" y="-12234"/>
                  <a:pt x="33338" y="284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:a16="http://schemas.microsoft.com/office/drawing/2014/main" id="{48A158A1-7082-4694-8A19-D449B884DCF4}"/>
              </a:ext>
            </a:extLst>
          </p:cNvPr>
          <p:cNvSpPr/>
          <p:nvPr/>
        </p:nvSpPr>
        <p:spPr>
          <a:xfrm>
            <a:off x="4222647" y="3063648"/>
            <a:ext cx="72617" cy="161458"/>
          </a:xfrm>
          <a:custGeom>
            <a:avLst/>
            <a:gdLst>
              <a:gd name="connsiteX0" fmla="*/ 30266 w 72617"/>
              <a:gd name="connsiteY0" fmla="*/ 227 h 161458"/>
              <a:gd name="connsiteX1" fmla="*/ 8041 w 72617"/>
              <a:gd name="connsiteY1" fmla="*/ 65315 h 161458"/>
              <a:gd name="connsiteX2" fmla="*/ 71541 w 72617"/>
              <a:gd name="connsiteY2" fmla="*/ 158977 h 161458"/>
              <a:gd name="connsiteX3" fmla="*/ 44553 w 72617"/>
              <a:gd name="connsiteY3" fmla="*/ 130402 h 161458"/>
              <a:gd name="connsiteX4" fmla="*/ 103 w 72617"/>
              <a:gd name="connsiteY4" fmla="*/ 87540 h 161458"/>
              <a:gd name="connsiteX5" fmla="*/ 30266 w 72617"/>
              <a:gd name="connsiteY5" fmla="*/ 227 h 1614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617" h="161458">
                <a:moveTo>
                  <a:pt x="30266" y="227"/>
                </a:moveTo>
                <a:cubicBezTo>
                  <a:pt x="31589" y="-3477"/>
                  <a:pt x="1162" y="38857"/>
                  <a:pt x="8041" y="65315"/>
                </a:cubicBezTo>
                <a:cubicBezTo>
                  <a:pt x="14920" y="91773"/>
                  <a:pt x="65456" y="148129"/>
                  <a:pt x="71541" y="158977"/>
                </a:cubicBezTo>
                <a:cubicBezTo>
                  <a:pt x="77626" y="169825"/>
                  <a:pt x="56459" y="142308"/>
                  <a:pt x="44553" y="130402"/>
                </a:cubicBezTo>
                <a:cubicBezTo>
                  <a:pt x="32647" y="118496"/>
                  <a:pt x="2220" y="105532"/>
                  <a:pt x="103" y="87540"/>
                </a:cubicBezTo>
                <a:cubicBezTo>
                  <a:pt x="-2014" y="69548"/>
                  <a:pt x="28943" y="3931"/>
                  <a:pt x="30266" y="2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:a16="http://schemas.microsoft.com/office/drawing/2014/main" id="{8958C978-1308-46B8-8C8A-0FBAC44A193A}"/>
              </a:ext>
            </a:extLst>
          </p:cNvPr>
          <p:cNvSpPr/>
          <p:nvPr/>
        </p:nvSpPr>
        <p:spPr>
          <a:xfrm>
            <a:off x="4618038" y="3087615"/>
            <a:ext cx="112414" cy="241423"/>
          </a:xfrm>
          <a:custGeom>
            <a:avLst/>
            <a:gdLst>
              <a:gd name="connsiteX0" fmla="*/ 0 w 112414"/>
              <a:gd name="connsiteY0" fmla="*/ 73 h 241423"/>
              <a:gd name="connsiteX1" fmla="*/ 100012 w 112414"/>
              <a:gd name="connsiteY1" fmla="*/ 90560 h 241423"/>
              <a:gd name="connsiteX2" fmla="*/ 87312 w 112414"/>
              <a:gd name="connsiteY2" fmla="*/ 142948 h 241423"/>
              <a:gd name="connsiteX3" fmla="*/ 31750 w 112414"/>
              <a:gd name="connsiteY3" fmla="*/ 241373 h 241423"/>
              <a:gd name="connsiteX4" fmla="*/ 103187 w 112414"/>
              <a:gd name="connsiteY4" fmla="*/ 155648 h 241423"/>
              <a:gd name="connsiteX5" fmla="*/ 101600 w 112414"/>
              <a:gd name="connsiteY5" fmla="*/ 106435 h 241423"/>
              <a:gd name="connsiteX6" fmla="*/ 0 w 112414"/>
              <a:gd name="connsiteY6" fmla="*/ 73 h 2414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2414" h="241423">
                <a:moveTo>
                  <a:pt x="0" y="73"/>
                </a:moveTo>
                <a:cubicBezTo>
                  <a:pt x="-265" y="-2573"/>
                  <a:pt x="85460" y="66748"/>
                  <a:pt x="100012" y="90560"/>
                </a:cubicBezTo>
                <a:cubicBezTo>
                  <a:pt x="114564" y="114373"/>
                  <a:pt x="98689" y="117813"/>
                  <a:pt x="87312" y="142948"/>
                </a:cubicBezTo>
                <a:cubicBezTo>
                  <a:pt x="75935" y="168083"/>
                  <a:pt x="29104" y="239256"/>
                  <a:pt x="31750" y="241373"/>
                </a:cubicBezTo>
                <a:cubicBezTo>
                  <a:pt x="34396" y="243490"/>
                  <a:pt x="91545" y="178138"/>
                  <a:pt x="103187" y="155648"/>
                </a:cubicBezTo>
                <a:cubicBezTo>
                  <a:pt x="114829" y="133158"/>
                  <a:pt x="116681" y="129189"/>
                  <a:pt x="101600" y="106435"/>
                </a:cubicBezTo>
                <a:cubicBezTo>
                  <a:pt x="86519" y="83681"/>
                  <a:pt x="265" y="2719"/>
                  <a:pt x="0" y="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:a16="http://schemas.microsoft.com/office/drawing/2014/main" id="{17927D58-C047-4AC7-8B82-5329BFF9B441}"/>
              </a:ext>
            </a:extLst>
          </p:cNvPr>
          <p:cNvSpPr/>
          <p:nvPr/>
        </p:nvSpPr>
        <p:spPr>
          <a:xfrm>
            <a:off x="4374910" y="3044821"/>
            <a:ext cx="76611" cy="114567"/>
          </a:xfrm>
          <a:custGeom>
            <a:avLst/>
            <a:gdLst>
              <a:gd name="connsiteX0" fmla="*/ 76440 w 76611"/>
              <a:gd name="connsiteY0" fmla="*/ 4 h 114567"/>
              <a:gd name="connsiteX1" fmla="*/ 22465 w 76611"/>
              <a:gd name="connsiteY1" fmla="*/ 55567 h 114567"/>
              <a:gd name="connsiteX2" fmla="*/ 28815 w 76611"/>
              <a:gd name="connsiteY2" fmla="*/ 114304 h 114567"/>
              <a:gd name="connsiteX3" fmla="*/ 16115 w 76611"/>
              <a:gd name="connsiteY3" fmla="*/ 76204 h 114567"/>
              <a:gd name="connsiteX4" fmla="*/ 1828 w 76611"/>
              <a:gd name="connsiteY4" fmla="*/ 52392 h 114567"/>
              <a:gd name="connsiteX5" fmla="*/ 76440 w 76611"/>
              <a:gd name="connsiteY5" fmla="*/ 4 h 1145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6611" h="114567">
                <a:moveTo>
                  <a:pt x="76440" y="4"/>
                </a:moveTo>
                <a:cubicBezTo>
                  <a:pt x="79879" y="533"/>
                  <a:pt x="30402" y="36517"/>
                  <a:pt x="22465" y="55567"/>
                </a:cubicBezTo>
                <a:cubicBezTo>
                  <a:pt x="14528" y="74617"/>
                  <a:pt x="29873" y="110865"/>
                  <a:pt x="28815" y="114304"/>
                </a:cubicBezTo>
                <a:cubicBezTo>
                  <a:pt x="27757" y="117743"/>
                  <a:pt x="20613" y="86522"/>
                  <a:pt x="16115" y="76204"/>
                </a:cubicBezTo>
                <a:cubicBezTo>
                  <a:pt x="11617" y="65886"/>
                  <a:pt x="-5580" y="62446"/>
                  <a:pt x="1828" y="52392"/>
                </a:cubicBezTo>
                <a:cubicBezTo>
                  <a:pt x="9236" y="42338"/>
                  <a:pt x="73001" y="-525"/>
                  <a:pt x="76440" y="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:a16="http://schemas.microsoft.com/office/drawing/2014/main" id="{AA6A9B44-5FBB-4F6F-82EE-537B6D1153DB}"/>
              </a:ext>
            </a:extLst>
          </p:cNvPr>
          <p:cNvSpPr/>
          <p:nvPr/>
        </p:nvSpPr>
        <p:spPr>
          <a:xfrm>
            <a:off x="4292525" y="3070172"/>
            <a:ext cx="46141" cy="93790"/>
          </a:xfrm>
          <a:custGeom>
            <a:avLst/>
            <a:gdLst>
              <a:gd name="connsiteX0" fmla="*/ 75 w 46141"/>
              <a:gd name="connsiteY0" fmla="*/ 53 h 93790"/>
              <a:gd name="connsiteX1" fmla="*/ 35000 w 46141"/>
              <a:gd name="connsiteY1" fmla="*/ 55616 h 93790"/>
              <a:gd name="connsiteX2" fmla="*/ 23888 w 46141"/>
              <a:gd name="connsiteY2" fmla="*/ 93716 h 93790"/>
              <a:gd name="connsiteX3" fmla="*/ 46113 w 46141"/>
              <a:gd name="connsiteY3" fmla="*/ 46091 h 93790"/>
              <a:gd name="connsiteX4" fmla="*/ 75 w 46141"/>
              <a:gd name="connsiteY4" fmla="*/ 53 h 937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6141" h="93790">
                <a:moveTo>
                  <a:pt x="75" y="53"/>
                </a:moveTo>
                <a:cubicBezTo>
                  <a:pt x="-1777" y="1640"/>
                  <a:pt x="31031" y="40006"/>
                  <a:pt x="35000" y="55616"/>
                </a:cubicBezTo>
                <a:cubicBezTo>
                  <a:pt x="38969" y="71226"/>
                  <a:pt x="22036" y="95303"/>
                  <a:pt x="23888" y="93716"/>
                </a:cubicBezTo>
                <a:cubicBezTo>
                  <a:pt x="25740" y="92129"/>
                  <a:pt x="44790" y="59320"/>
                  <a:pt x="46113" y="46091"/>
                </a:cubicBezTo>
                <a:cubicBezTo>
                  <a:pt x="47436" y="32862"/>
                  <a:pt x="1927" y="-1534"/>
                  <a:pt x="75" y="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フリーフォーム: 図形 37">
            <a:extLst>
              <a:ext uri="{FF2B5EF4-FFF2-40B4-BE49-F238E27FC236}">
                <a16:creationId xmlns:a16="http://schemas.microsoft.com/office/drawing/2014/main" id="{83AF4698-6591-45DD-9F56-A08539D21AAB}"/>
              </a:ext>
            </a:extLst>
          </p:cNvPr>
          <p:cNvSpPr/>
          <p:nvPr/>
        </p:nvSpPr>
        <p:spPr>
          <a:xfrm>
            <a:off x="4271947" y="3239966"/>
            <a:ext cx="171488" cy="87579"/>
          </a:xfrm>
          <a:custGeom>
            <a:avLst/>
            <a:gdLst>
              <a:gd name="connsiteX0" fmla="*/ 16 w 171488"/>
              <a:gd name="connsiteY0" fmla="*/ 122 h 87579"/>
              <a:gd name="connsiteX1" fmla="*/ 68278 w 171488"/>
              <a:gd name="connsiteY1" fmla="*/ 47747 h 87579"/>
              <a:gd name="connsiteX2" fmla="*/ 114316 w 171488"/>
              <a:gd name="connsiteY2" fmla="*/ 85847 h 87579"/>
              <a:gd name="connsiteX3" fmla="*/ 171466 w 171488"/>
              <a:gd name="connsiteY3" fmla="*/ 79497 h 87579"/>
              <a:gd name="connsiteX4" fmla="*/ 120666 w 171488"/>
              <a:gd name="connsiteY4" fmla="*/ 65209 h 87579"/>
              <a:gd name="connsiteX5" fmla="*/ 74628 w 171488"/>
              <a:gd name="connsiteY5" fmla="*/ 35047 h 87579"/>
              <a:gd name="connsiteX6" fmla="*/ 16 w 171488"/>
              <a:gd name="connsiteY6" fmla="*/ 122 h 875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1488" h="87579">
                <a:moveTo>
                  <a:pt x="16" y="122"/>
                </a:moveTo>
                <a:cubicBezTo>
                  <a:pt x="-1042" y="2239"/>
                  <a:pt x="49228" y="33460"/>
                  <a:pt x="68278" y="47747"/>
                </a:cubicBezTo>
                <a:cubicBezTo>
                  <a:pt x="87328" y="62035"/>
                  <a:pt x="97118" y="80555"/>
                  <a:pt x="114316" y="85847"/>
                </a:cubicBezTo>
                <a:cubicBezTo>
                  <a:pt x="131514" y="91139"/>
                  <a:pt x="170408" y="82936"/>
                  <a:pt x="171466" y="79497"/>
                </a:cubicBezTo>
                <a:cubicBezTo>
                  <a:pt x="172524" y="76058"/>
                  <a:pt x="136806" y="72617"/>
                  <a:pt x="120666" y="65209"/>
                </a:cubicBezTo>
                <a:cubicBezTo>
                  <a:pt x="104526" y="57801"/>
                  <a:pt x="94472" y="46159"/>
                  <a:pt x="74628" y="35047"/>
                </a:cubicBezTo>
                <a:cubicBezTo>
                  <a:pt x="54784" y="23935"/>
                  <a:pt x="1074" y="-1995"/>
                  <a:pt x="16" y="1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: 図形 38">
            <a:extLst>
              <a:ext uri="{FF2B5EF4-FFF2-40B4-BE49-F238E27FC236}">
                <a16:creationId xmlns:a16="http://schemas.microsoft.com/office/drawing/2014/main" id="{5EC1855A-E827-438D-BB8B-0EB15285914B}"/>
              </a:ext>
            </a:extLst>
          </p:cNvPr>
          <p:cNvSpPr/>
          <p:nvPr/>
        </p:nvSpPr>
        <p:spPr>
          <a:xfrm>
            <a:off x="4438521" y="3176507"/>
            <a:ext cx="173515" cy="62041"/>
          </a:xfrm>
          <a:custGeom>
            <a:avLst/>
            <a:gdLst>
              <a:gd name="connsiteX0" fmla="*/ 129 w 173515"/>
              <a:gd name="connsiteY0" fmla="*/ 61993 h 62041"/>
              <a:gd name="connsiteX1" fmla="*/ 101729 w 173515"/>
              <a:gd name="connsiteY1" fmla="*/ 11193 h 62041"/>
              <a:gd name="connsiteX2" fmla="*/ 173167 w 173515"/>
              <a:gd name="connsiteY2" fmla="*/ 58818 h 62041"/>
              <a:gd name="connsiteX3" fmla="*/ 123954 w 173515"/>
              <a:gd name="connsiteY3" fmla="*/ 81 h 62041"/>
              <a:gd name="connsiteX4" fmla="*/ 129 w 173515"/>
              <a:gd name="connsiteY4" fmla="*/ 61993 h 62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3515" h="62041">
                <a:moveTo>
                  <a:pt x="129" y="61993"/>
                </a:moveTo>
                <a:cubicBezTo>
                  <a:pt x="-3575" y="63845"/>
                  <a:pt x="72889" y="11722"/>
                  <a:pt x="101729" y="11193"/>
                </a:cubicBezTo>
                <a:cubicBezTo>
                  <a:pt x="130569" y="10664"/>
                  <a:pt x="169463" y="60670"/>
                  <a:pt x="173167" y="58818"/>
                </a:cubicBezTo>
                <a:cubicBezTo>
                  <a:pt x="176871" y="56966"/>
                  <a:pt x="150412" y="2727"/>
                  <a:pt x="123954" y="81"/>
                </a:cubicBezTo>
                <a:cubicBezTo>
                  <a:pt x="97496" y="-2565"/>
                  <a:pt x="3833" y="60141"/>
                  <a:pt x="129" y="619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: 図形 39">
            <a:extLst>
              <a:ext uri="{FF2B5EF4-FFF2-40B4-BE49-F238E27FC236}">
                <a16:creationId xmlns:a16="http://schemas.microsoft.com/office/drawing/2014/main" id="{419C207B-0079-422C-87AE-5C27621767E8}"/>
              </a:ext>
            </a:extLst>
          </p:cNvPr>
          <p:cNvSpPr/>
          <p:nvPr/>
        </p:nvSpPr>
        <p:spPr>
          <a:xfrm>
            <a:off x="4238625" y="3249613"/>
            <a:ext cx="38507" cy="76308"/>
          </a:xfrm>
          <a:custGeom>
            <a:avLst/>
            <a:gdLst>
              <a:gd name="connsiteX0" fmla="*/ 0 w 38507"/>
              <a:gd name="connsiteY0" fmla="*/ 0 h 76308"/>
              <a:gd name="connsiteX1" fmla="*/ 38100 w 38507"/>
              <a:gd name="connsiteY1" fmla="*/ 76200 h 76308"/>
              <a:gd name="connsiteX2" fmla="*/ 0 w 38507"/>
              <a:gd name="connsiteY2" fmla="*/ 0 h 76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8507" h="76308">
                <a:moveTo>
                  <a:pt x="0" y="0"/>
                </a:moveTo>
                <a:cubicBezTo>
                  <a:pt x="0" y="0"/>
                  <a:pt x="33073" y="72761"/>
                  <a:pt x="38100" y="76200"/>
                </a:cubicBezTo>
                <a:cubicBezTo>
                  <a:pt x="43127" y="79639"/>
                  <a:pt x="0" y="0"/>
                  <a:pt x="0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: 図形 40">
            <a:extLst>
              <a:ext uri="{FF2B5EF4-FFF2-40B4-BE49-F238E27FC236}">
                <a16:creationId xmlns:a16="http://schemas.microsoft.com/office/drawing/2014/main" id="{1A705FFD-EE8C-460C-ADC2-8448C330A03C}"/>
              </a:ext>
            </a:extLst>
          </p:cNvPr>
          <p:cNvSpPr/>
          <p:nvPr/>
        </p:nvSpPr>
        <p:spPr>
          <a:xfrm>
            <a:off x="4484619" y="3087071"/>
            <a:ext cx="114731" cy="27756"/>
          </a:xfrm>
          <a:custGeom>
            <a:avLst/>
            <a:gdLst>
              <a:gd name="connsiteX0" fmla="*/ 69 w 114731"/>
              <a:gd name="connsiteY0" fmla="*/ 14904 h 27756"/>
              <a:gd name="connsiteX1" fmla="*/ 76269 w 114731"/>
              <a:gd name="connsiteY1" fmla="*/ 11729 h 27756"/>
              <a:gd name="connsiteX2" fmla="*/ 114369 w 114731"/>
              <a:gd name="connsiteY2" fmla="*/ 27604 h 27756"/>
              <a:gd name="connsiteX3" fmla="*/ 90556 w 114731"/>
              <a:gd name="connsiteY3" fmla="*/ 617 h 27756"/>
              <a:gd name="connsiteX4" fmla="*/ 69 w 114731"/>
              <a:gd name="connsiteY4" fmla="*/ 14904 h 27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731" h="27756">
                <a:moveTo>
                  <a:pt x="69" y="14904"/>
                </a:moveTo>
                <a:cubicBezTo>
                  <a:pt x="-2312" y="16756"/>
                  <a:pt x="57219" y="9612"/>
                  <a:pt x="76269" y="11729"/>
                </a:cubicBezTo>
                <a:cubicBezTo>
                  <a:pt x="95319" y="13846"/>
                  <a:pt x="111988" y="29456"/>
                  <a:pt x="114369" y="27604"/>
                </a:cubicBezTo>
                <a:cubicBezTo>
                  <a:pt x="116750" y="25752"/>
                  <a:pt x="107225" y="4586"/>
                  <a:pt x="90556" y="617"/>
                </a:cubicBezTo>
                <a:cubicBezTo>
                  <a:pt x="73887" y="-3352"/>
                  <a:pt x="2450" y="13052"/>
                  <a:pt x="69" y="1490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フリーフォーム: 図形 41">
            <a:extLst>
              <a:ext uri="{FF2B5EF4-FFF2-40B4-BE49-F238E27FC236}">
                <a16:creationId xmlns:a16="http://schemas.microsoft.com/office/drawing/2014/main" id="{47BE97E8-C850-4F1B-985F-DD6A2949FC46}"/>
              </a:ext>
            </a:extLst>
          </p:cNvPr>
          <p:cNvSpPr/>
          <p:nvPr/>
        </p:nvSpPr>
        <p:spPr>
          <a:xfrm>
            <a:off x="4443206" y="3352629"/>
            <a:ext cx="38329" cy="170528"/>
          </a:xfrm>
          <a:custGeom>
            <a:avLst/>
            <a:gdLst>
              <a:gd name="connsiteX0" fmla="*/ 207 w 38329"/>
              <a:gd name="connsiteY0" fmla="*/ 171 h 170528"/>
              <a:gd name="connsiteX1" fmla="*/ 22432 w 38329"/>
              <a:gd name="connsiteY1" fmla="*/ 122409 h 170528"/>
              <a:gd name="connsiteX2" fmla="*/ 8144 w 38329"/>
              <a:gd name="connsiteY2" fmla="*/ 170034 h 170528"/>
              <a:gd name="connsiteX3" fmla="*/ 38307 w 38329"/>
              <a:gd name="connsiteY3" fmla="*/ 97009 h 170528"/>
              <a:gd name="connsiteX4" fmla="*/ 207 w 38329"/>
              <a:gd name="connsiteY4" fmla="*/ 171 h 1705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329" h="170528">
                <a:moveTo>
                  <a:pt x="207" y="171"/>
                </a:moveTo>
                <a:cubicBezTo>
                  <a:pt x="-2439" y="4404"/>
                  <a:pt x="21109" y="94099"/>
                  <a:pt x="22432" y="122409"/>
                </a:cubicBezTo>
                <a:cubicBezTo>
                  <a:pt x="23755" y="150719"/>
                  <a:pt x="5498" y="174267"/>
                  <a:pt x="8144" y="170034"/>
                </a:cubicBezTo>
                <a:cubicBezTo>
                  <a:pt x="10790" y="165801"/>
                  <a:pt x="37249" y="122674"/>
                  <a:pt x="38307" y="97009"/>
                </a:cubicBezTo>
                <a:cubicBezTo>
                  <a:pt x="39365" y="71344"/>
                  <a:pt x="2853" y="-4062"/>
                  <a:pt x="207" y="1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3" name="フリーフォーム: 図形 42">
            <a:extLst>
              <a:ext uri="{FF2B5EF4-FFF2-40B4-BE49-F238E27FC236}">
                <a16:creationId xmlns:a16="http://schemas.microsoft.com/office/drawing/2014/main" id="{0E5461C9-5656-4AF7-8506-BCE357A3C851}"/>
              </a:ext>
            </a:extLst>
          </p:cNvPr>
          <p:cNvSpPr/>
          <p:nvPr/>
        </p:nvSpPr>
        <p:spPr>
          <a:xfrm>
            <a:off x="4395615" y="3367020"/>
            <a:ext cx="21291" cy="116085"/>
          </a:xfrm>
          <a:custGeom>
            <a:avLst/>
            <a:gdLst>
              <a:gd name="connsiteX0" fmla="*/ 14460 w 21291"/>
              <a:gd name="connsiteY0" fmla="*/ 68 h 116085"/>
              <a:gd name="connsiteX1" fmla="*/ 20810 w 21291"/>
              <a:gd name="connsiteY1" fmla="*/ 74680 h 116085"/>
              <a:gd name="connsiteX2" fmla="*/ 173 w 21291"/>
              <a:gd name="connsiteY2" fmla="*/ 115955 h 116085"/>
              <a:gd name="connsiteX3" fmla="*/ 11285 w 21291"/>
              <a:gd name="connsiteY3" fmla="*/ 61980 h 116085"/>
              <a:gd name="connsiteX4" fmla="*/ 14460 w 21291"/>
              <a:gd name="connsiteY4" fmla="*/ 68 h 116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291" h="116085">
                <a:moveTo>
                  <a:pt x="14460" y="68"/>
                </a:moveTo>
                <a:cubicBezTo>
                  <a:pt x="16048" y="2185"/>
                  <a:pt x="23191" y="55366"/>
                  <a:pt x="20810" y="74680"/>
                </a:cubicBezTo>
                <a:cubicBezTo>
                  <a:pt x="18429" y="93995"/>
                  <a:pt x="1761" y="118072"/>
                  <a:pt x="173" y="115955"/>
                </a:cubicBezTo>
                <a:cubicBezTo>
                  <a:pt x="-1415" y="113838"/>
                  <a:pt x="8375" y="78649"/>
                  <a:pt x="11285" y="61980"/>
                </a:cubicBezTo>
                <a:cubicBezTo>
                  <a:pt x="14195" y="45311"/>
                  <a:pt x="12872" y="-2049"/>
                  <a:pt x="14460" y="6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フリーフォーム: 図形 43">
            <a:extLst>
              <a:ext uri="{FF2B5EF4-FFF2-40B4-BE49-F238E27FC236}">
                <a16:creationId xmlns:a16="http://schemas.microsoft.com/office/drawing/2014/main" id="{9C2991CA-A684-4AE1-8355-F38539C49571}"/>
              </a:ext>
            </a:extLst>
          </p:cNvPr>
          <p:cNvSpPr/>
          <p:nvPr/>
        </p:nvSpPr>
        <p:spPr>
          <a:xfrm>
            <a:off x="4211506" y="3608365"/>
            <a:ext cx="114488" cy="238175"/>
          </a:xfrm>
          <a:custGeom>
            <a:avLst/>
            <a:gdLst>
              <a:gd name="connsiteX0" fmla="*/ 114432 w 114488"/>
              <a:gd name="connsiteY0" fmla="*/ 23 h 238175"/>
              <a:gd name="connsiteX1" fmla="*/ 46169 w 114488"/>
              <a:gd name="connsiteY1" fmla="*/ 71460 h 238175"/>
              <a:gd name="connsiteX2" fmla="*/ 23944 w 114488"/>
              <a:gd name="connsiteY2" fmla="*/ 109560 h 238175"/>
              <a:gd name="connsiteX3" fmla="*/ 132 w 114488"/>
              <a:gd name="connsiteY3" fmla="*/ 238148 h 238175"/>
              <a:gd name="connsiteX4" fmla="*/ 35057 w 114488"/>
              <a:gd name="connsiteY4" fmla="*/ 120673 h 238175"/>
              <a:gd name="connsiteX5" fmla="*/ 57282 w 114488"/>
              <a:gd name="connsiteY5" fmla="*/ 79398 h 238175"/>
              <a:gd name="connsiteX6" fmla="*/ 114432 w 114488"/>
              <a:gd name="connsiteY6" fmla="*/ 23 h 238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4488" h="238175">
                <a:moveTo>
                  <a:pt x="114432" y="23"/>
                </a:moveTo>
                <a:cubicBezTo>
                  <a:pt x="112580" y="-1300"/>
                  <a:pt x="61250" y="53204"/>
                  <a:pt x="46169" y="71460"/>
                </a:cubicBezTo>
                <a:cubicBezTo>
                  <a:pt x="31088" y="89716"/>
                  <a:pt x="31617" y="81779"/>
                  <a:pt x="23944" y="109560"/>
                </a:cubicBezTo>
                <a:cubicBezTo>
                  <a:pt x="16271" y="137341"/>
                  <a:pt x="-1720" y="236296"/>
                  <a:pt x="132" y="238148"/>
                </a:cubicBezTo>
                <a:cubicBezTo>
                  <a:pt x="1984" y="240000"/>
                  <a:pt x="25532" y="147131"/>
                  <a:pt x="35057" y="120673"/>
                </a:cubicBezTo>
                <a:cubicBezTo>
                  <a:pt x="44582" y="94215"/>
                  <a:pt x="42201" y="100036"/>
                  <a:pt x="57282" y="79398"/>
                </a:cubicBezTo>
                <a:cubicBezTo>
                  <a:pt x="72363" y="58761"/>
                  <a:pt x="116284" y="1346"/>
                  <a:pt x="114432" y="2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5" name="フリーフォーム: 図形 44">
            <a:extLst>
              <a:ext uri="{FF2B5EF4-FFF2-40B4-BE49-F238E27FC236}">
                <a16:creationId xmlns:a16="http://schemas.microsoft.com/office/drawing/2014/main" id="{3B9C007D-9C27-41D6-AC03-FCEB69E5E34D}"/>
              </a:ext>
            </a:extLst>
          </p:cNvPr>
          <p:cNvSpPr/>
          <p:nvPr/>
        </p:nvSpPr>
        <p:spPr>
          <a:xfrm>
            <a:off x="4368558" y="3621060"/>
            <a:ext cx="90225" cy="24038"/>
          </a:xfrm>
          <a:custGeom>
            <a:avLst/>
            <a:gdLst>
              <a:gd name="connsiteX0" fmla="*/ 242 w 90225"/>
              <a:gd name="connsiteY0" fmla="*/ 28 h 24038"/>
              <a:gd name="connsiteX1" fmla="*/ 87555 w 90225"/>
              <a:gd name="connsiteY1" fmla="*/ 19078 h 24038"/>
              <a:gd name="connsiteX2" fmla="*/ 62155 w 90225"/>
              <a:gd name="connsiteY2" fmla="*/ 23840 h 24038"/>
              <a:gd name="connsiteX3" fmla="*/ 242 w 90225"/>
              <a:gd name="connsiteY3" fmla="*/ 28 h 24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0225" h="24038">
                <a:moveTo>
                  <a:pt x="242" y="28"/>
                </a:moveTo>
                <a:cubicBezTo>
                  <a:pt x="4475" y="-766"/>
                  <a:pt x="77236" y="15109"/>
                  <a:pt x="87555" y="19078"/>
                </a:cubicBezTo>
                <a:cubicBezTo>
                  <a:pt x="97874" y="23047"/>
                  <a:pt x="75913" y="24634"/>
                  <a:pt x="62155" y="23840"/>
                </a:cubicBezTo>
                <a:cubicBezTo>
                  <a:pt x="48397" y="23046"/>
                  <a:pt x="-3991" y="822"/>
                  <a:pt x="242" y="2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フリーフォーム: 図形 45">
            <a:extLst>
              <a:ext uri="{FF2B5EF4-FFF2-40B4-BE49-F238E27FC236}">
                <a16:creationId xmlns:a16="http://schemas.microsoft.com/office/drawing/2014/main" id="{049F19E4-B16E-42CD-9DD7-B03510A35220}"/>
              </a:ext>
            </a:extLst>
          </p:cNvPr>
          <p:cNvSpPr/>
          <p:nvPr/>
        </p:nvSpPr>
        <p:spPr>
          <a:xfrm>
            <a:off x="4443147" y="3603263"/>
            <a:ext cx="462909" cy="140132"/>
          </a:xfrm>
          <a:custGeom>
            <a:avLst/>
            <a:gdLst>
              <a:gd name="connsiteX0" fmla="*/ 1853 w 462909"/>
              <a:gd name="connsiteY0" fmla="*/ 28937 h 140132"/>
              <a:gd name="connsiteX1" fmla="*/ 155841 w 462909"/>
              <a:gd name="connsiteY1" fmla="*/ 362 h 140132"/>
              <a:gd name="connsiteX2" fmla="*/ 270141 w 462909"/>
              <a:gd name="connsiteY2" fmla="*/ 52750 h 140132"/>
              <a:gd name="connsiteX3" fmla="*/ 406666 w 462909"/>
              <a:gd name="connsiteY3" fmla="*/ 113075 h 140132"/>
              <a:gd name="connsiteX4" fmla="*/ 462228 w 462909"/>
              <a:gd name="connsiteY4" fmla="*/ 140062 h 140132"/>
              <a:gd name="connsiteX5" fmla="*/ 427303 w 462909"/>
              <a:gd name="connsiteY5" fmla="*/ 119425 h 140132"/>
              <a:gd name="connsiteX6" fmla="*/ 287603 w 462909"/>
              <a:gd name="connsiteY6" fmla="*/ 76562 h 140132"/>
              <a:gd name="connsiteX7" fmla="*/ 171716 w 462909"/>
              <a:gd name="connsiteY7" fmla="*/ 22587 h 140132"/>
              <a:gd name="connsiteX8" fmla="*/ 78053 w 462909"/>
              <a:gd name="connsiteY8" fmla="*/ 16237 h 140132"/>
              <a:gd name="connsiteX9" fmla="*/ 1853 w 462909"/>
              <a:gd name="connsiteY9" fmla="*/ 28937 h 1401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62909" h="140132">
                <a:moveTo>
                  <a:pt x="1853" y="28937"/>
                </a:moveTo>
                <a:cubicBezTo>
                  <a:pt x="14818" y="26291"/>
                  <a:pt x="111126" y="-3607"/>
                  <a:pt x="155841" y="362"/>
                </a:cubicBezTo>
                <a:cubicBezTo>
                  <a:pt x="200556" y="4331"/>
                  <a:pt x="270141" y="52750"/>
                  <a:pt x="270141" y="52750"/>
                </a:cubicBezTo>
                <a:lnTo>
                  <a:pt x="406666" y="113075"/>
                </a:lnTo>
                <a:cubicBezTo>
                  <a:pt x="438680" y="127627"/>
                  <a:pt x="458789" y="139004"/>
                  <a:pt x="462228" y="140062"/>
                </a:cubicBezTo>
                <a:cubicBezTo>
                  <a:pt x="465667" y="141120"/>
                  <a:pt x="456407" y="130008"/>
                  <a:pt x="427303" y="119425"/>
                </a:cubicBezTo>
                <a:cubicBezTo>
                  <a:pt x="398199" y="108842"/>
                  <a:pt x="330201" y="92702"/>
                  <a:pt x="287603" y="76562"/>
                </a:cubicBezTo>
                <a:cubicBezTo>
                  <a:pt x="245005" y="60422"/>
                  <a:pt x="206641" y="32641"/>
                  <a:pt x="171716" y="22587"/>
                </a:cubicBezTo>
                <a:cubicBezTo>
                  <a:pt x="136791" y="12533"/>
                  <a:pt x="109009" y="15443"/>
                  <a:pt x="78053" y="16237"/>
                </a:cubicBezTo>
                <a:cubicBezTo>
                  <a:pt x="47097" y="17031"/>
                  <a:pt x="-11112" y="31583"/>
                  <a:pt x="1853" y="289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フリーフォーム: 図形 46">
            <a:extLst>
              <a:ext uri="{FF2B5EF4-FFF2-40B4-BE49-F238E27FC236}">
                <a16:creationId xmlns:a16="http://schemas.microsoft.com/office/drawing/2014/main" id="{20807F1A-F8E3-442C-BBC6-364DC81C16DD}"/>
              </a:ext>
            </a:extLst>
          </p:cNvPr>
          <p:cNvSpPr/>
          <p:nvPr/>
        </p:nvSpPr>
        <p:spPr>
          <a:xfrm>
            <a:off x="4226634" y="3689250"/>
            <a:ext cx="707844" cy="154146"/>
          </a:xfrm>
          <a:custGeom>
            <a:avLst/>
            <a:gdLst>
              <a:gd name="connsiteX0" fmla="*/ 879 w 707844"/>
              <a:gd name="connsiteY0" fmla="*/ 154088 h 154146"/>
              <a:gd name="connsiteX1" fmla="*/ 132641 w 707844"/>
              <a:gd name="connsiteY1" fmla="*/ 52488 h 154146"/>
              <a:gd name="connsiteX2" fmla="*/ 218366 w 707844"/>
              <a:gd name="connsiteY2" fmla="*/ 38200 h 154146"/>
              <a:gd name="connsiteX3" fmla="*/ 354891 w 707844"/>
              <a:gd name="connsiteY3" fmla="*/ 25500 h 154146"/>
              <a:gd name="connsiteX4" fmla="*/ 423154 w 707844"/>
              <a:gd name="connsiteY4" fmla="*/ 25500 h 154146"/>
              <a:gd name="connsiteX5" fmla="*/ 470779 w 707844"/>
              <a:gd name="connsiteY5" fmla="*/ 27088 h 154146"/>
              <a:gd name="connsiteX6" fmla="*/ 512054 w 707844"/>
              <a:gd name="connsiteY6" fmla="*/ 38200 h 154146"/>
              <a:gd name="connsiteX7" fmla="*/ 561266 w 707844"/>
              <a:gd name="connsiteY7" fmla="*/ 44550 h 154146"/>
              <a:gd name="connsiteX8" fmla="*/ 707316 w 707844"/>
              <a:gd name="connsiteY8" fmla="*/ 57250 h 154146"/>
              <a:gd name="connsiteX9" fmla="*/ 602541 w 707844"/>
              <a:gd name="connsiteY9" fmla="*/ 31850 h 154146"/>
              <a:gd name="connsiteX10" fmla="*/ 407279 w 707844"/>
              <a:gd name="connsiteY10" fmla="*/ 100 h 154146"/>
              <a:gd name="connsiteX11" fmla="*/ 218366 w 707844"/>
              <a:gd name="connsiteY11" fmla="*/ 22325 h 154146"/>
              <a:gd name="connsiteX12" fmla="*/ 137404 w 707844"/>
              <a:gd name="connsiteY12" fmla="*/ 36613 h 154146"/>
              <a:gd name="connsiteX13" fmla="*/ 78666 w 707844"/>
              <a:gd name="connsiteY13" fmla="*/ 66775 h 154146"/>
              <a:gd name="connsiteX14" fmla="*/ 879 w 707844"/>
              <a:gd name="connsiteY14" fmla="*/ 154088 h 154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707844" h="154146">
                <a:moveTo>
                  <a:pt x="879" y="154088"/>
                </a:moveTo>
                <a:cubicBezTo>
                  <a:pt x="9875" y="151707"/>
                  <a:pt x="96393" y="71803"/>
                  <a:pt x="132641" y="52488"/>
                </a:cubicBezTo>
                <a:cubicBezTo>
                  <a:pt x="168889" y="33173"/>
                  <a:pt x="181324" y="42698"/>
                  <a:pt x="218366" y="38200"/>
                </a:cubicBezTo>
                <a:cubicBezTo>
                  <a:pt x="255408" y="33702"/>
                  <a:pt x="320760" y="27617"/>
                  <a:pt x="354891" y="25500"/>
                </a:cubicBezTo>
                <a:cubicBezTo>
                  <a:pt x="389022" y="23383"/>
                  <a:pt x="423154" y="25500"/>
                  <a:pt x="423154" y="25500"/>
                </a:cubicBezTo>
                <a:cubicBezTo>
                  <a:pt x="442469" y="25765"/>
                  <a:pt x="455962" y="24971"/>
                  <a:pt x="470779" y="27088"/>
                </a:cubicBezTo>
                <a:cubicBezTo>
                  <a:pt x="485596" y="29205"/>
                  <a:pt x="496973" y="35290"/>
                  <a:pt x="512054" y="38200"/>
                </a:cubicBezTo>
                <a:cubicBezTo>
                  <a:pt x="527135" y="41110"/>
                  <a:pt x="528722" y="41375"/>
                  <a:pt x="561266" y="44550"/>
                </a:cubicBezTo>
                <a:cubicBezTo>
                  <a:pt x="593810" y="47725"/>
                  <a:pt x="700437" y="59367"/>
                  <a:pt x="707316" y="57250"/>
                </a:cubicBezTo>
                <a:cubicBezTo>
                  <a:pt x="714195" y="55133"/>
                  <a:pt x="652547" y="41375"/>
                  <a:pt x="602541" y="31850"/>
                </a:cubicBezTo>
                <a:cubicBezTo>
                  <a:pt x="552535" y="22325"/>
                  <a:pt x="471308" y="1687"/>
                  <a:pt x="407279" y="100"/>
                </a:cubicBezTo>
                <a:cubicBezTo>
                  <a:pt x="343250" y="-1487"/>
                  <a:pt x="263345" y="16240"/>
                  <a:pt x="218366" y="22325"/>
                </a:cubicBezTo>
                <a:cubicBezTo>
                  <a:pt x="173387" y="28410"/>
                  <a:pt x="160687" y="29205"/>
                  <a:pt x="137404" y="36613"/>
                </a:cubicBezTo>
                <a:cubicBezTo>
                  <a:pt x="114121" y="44021"/>
                  <a:pt x="103008" y="47460"/>
                  <a:pt x="78666" y="66775"/>
                </a:cubicBezTo>
                <a:cubicBezTo>
                  <a:pt x="54324" y="86089"/>
                  <a:pt x="-8117" y="156469"/>
                  <a:pt x="879" y="1540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フリーフォーム: 図形 47">
            <a:extLst>
              <a:ext uri="{FF2B5EF4-FFF2-40B4-BE49-F238E27FC236}">
                <a16:creationId xmlns:a16="http://schemas.microsoft.com/office/drawing/2014/main" id="{F1578F0D-8A1A-44A4-B4AB-DDB631656BA7}"/>
              </a:ext>
            </a:extLst>
          </p:cNvPr>
          <p:cNvSpPr/>
          <p:nvPr/>
        </p:nvSpPr>
        <p:spPr>
          <a:xfrm>
            <a:off x="4310110" y="3792469"/>
            <a:ext cx="339365" cy="66756"/>
          </a:xfrm>
          <a:custGeom>
            <a:avLst/>
            <a:gdLst>
              <a:gd name="connsiteX0" fmla="*/ 1540 w 339365"/>
              <a:gd name="connsiteY0" fmla="*/ 66744 h 66756"/>
              <a:gd name="connsiteX1" fmla="*/ 122190 w 339365"/>
              <a:gd name="connsiteY1" fmla="*/ 19119 h 66756"/>
              <a:gd name="connsiteX2" fmla="*/ 338090 w 339365"/>
              <a:gd name="connsiteY2" fmla="*/ 69 h 66756"/>
              <a:gd name="connsiteX3" fmla="*/ 203153 w 339365"/>
              <a:gd name="connsiteY3" fmla="*/ 14356 h 66756"/>
              <a:gd name="connsiteX4" fmla="*/ 1540 w 339365"/>
              <a:gd name="connsiteY4" fmla="*/ 66744 h 66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9365" h="66756">
                <a:moveTo>
                  <a:pt x="1540" y="66744"/>
                </a:moveTo>
                <a:cubicBezTo>
                  <a:pt x="-11954" y="67538"/>
                  <a:pt x="66098" y="30231"/>
                  <a:pt x="122190" y="19119"/>
                </a:cubicBezTo>
                <a:cubicBezTo>
                  <a:pt x="178282" y="8007"/>
                  <a:pt x="324596" y="863"/>
                  <a:pt x="338090" y="69"/>
                </a:cubicBezTo>
                <a:cubicBezTo>
                  <a:pt x="351584" y="-725"/>
                  <a:pt x="254747" y="5360"/>
                  <a:pt x="203153" y="14356"/>
                </a:cubicBezTo>
                <a:cubicBezTo>
                  <a:pt x="151559" y="23352"/>
                  <a:pt x="15034" y="65950"/>
                  <a:pt x="1540" y="667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36E4C897-30AB-4538-ABE7-0C23F4EC5F0E}"/>
              </a:ext>
            </a:extLst>
          </p:cNvPr>
          <p:cNvSpPr/>
          <p:nvPr/>
        </p:nvSpPr>
        <p:spPr>
          <a:xfrm>
            <a:off x="4708525" y="3763727"/>
            <a:ext cx="215900" cy="16343"/>
          </a:xfrm>
          <a:custGeom>
            <a:avLst/>
            <a:gdLst>
              <a:gd name="connsiteX0" fmla="*/ 0 w 215900"/>
              <a:gd name="connsiteY0" fmla="*/ 236 h 16343"/>
              <a:gd name="connsiteX1" fmla="*/ 139700 w 215900"/>
              <a:gd name="connsiteY1" fmla="*/ 6586 h 16343"/>
              <a:gd name="connsiteX2" fmla="*/ 215900 w 215900"/>
              <a:gd name="connsiteY2" fmla="*/ 6586 h 16343"/>
              <a:gd name="connsiteX3" fmla="*/ 139700 w 215900"/>
              <a:gd name="connsiteY3" fmla="*/ 16111 h 16343"/>
              <a:gd name="connsiteX4" fmla="*/ 0 w 215900"/>
              <a:gd name="connsiteY4" fmla="*/ 236 h 16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5900" h="16343">
                <a:moveTo>
                  <a:pt x="0" y="236"/>
                </a:moveTo>
                <a:cubicBezTo>
                  <a:pt x="0" y="-1351"/>
                  <a:pt x="103717" y="5528"/>
                  <a:pt x="139700" y="6586"/>
                </a:cubicBezTo>
                <a:cubicBezTo>
                  <a:pt x="175683" y="7644"/>
                  <a:pt x="215900" y="4999"/>
                  <a:pt x="215900" y="6586"/>
                </a:cubicBezTo>
                <a:cubicBezTo>
                  <a:pt x="215900" y="8173"/>
                  <a:pt x="174360" y="17963"/>
                  <a:pt x="139700" y="16111"/>
                </a:cubicBezTo>
                <a:cubicBezTo>
                  <a:pt x="105040" y="14259"/>
                  <a:pt x="0" y="1823"/>
                  <a:pt x="0" y="2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D9876488-7E79-4889-BC76-6FB346B61023}"/>
              </a:ext>
            </a:extLst>
          </p:cNvPr>
          <p:cNvSpPr/>
          <p:nvPr/>
        </p:nvSpPr>
        <p:spPr>
          <a:xfrm>
            <a:off x="4648094" y="3773067"/>
            <a:ext cx="258512" cy="83648"/>
          </a:xfrm>
          <a:custGeom>
            <a:avLst/>
            <a:gdLst>
              <a:gd name="connsiteX0" fmla="*/ 106 w 258512"/>
              <a:gd name="connsiteY0" fmla="*/ 82971 h 83648"/>
              <a:gd name="connsiteX1" fmla="*/ 108056 w 258512"/>
              <a:gd name="connsiteY1" fmla="*/ 52808 h 83648"/>
              <a:gd name="connsiteX2" fmla="*/ 257281 w 258512"/>
              <a:gd name="connsiteY2" fmla="*/ 2008 h 83648"/>
              <a:gd name="connsiteX3" fmla="*/ 176319 w 258512"/>
              <a:gd name="connsiteY3" fmla="*/ 11533 h 83648"/>
              <a:gd name="connsiteX4" fmla="*/ 127106 w 258512"/>
              <a:gd name="connsiteY4" fmla="*/ 24233 h 83648"/>
              <a:gd name="connsiteX5" fmla="*/ 106 w 258512"/>
              <a:gd name="connsiteY5" fmla="*/ 82971 h 83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8512" h="83648">
                <a:moveTo>
                  <a:pt x="106" y="82971"/>
                </a:moveTo>
                <a:cubicBezTo>
                  <a:pt x="-3069" y="87733"/>
                  <a:pt x="65194" y="66302"/>
                  <a:pt x="108056" y="52808"/>
                </a:cubicBezTo>
                <a:cubicBezTo>
                  <a:pt x="150919" y="39314"/>
                  <a:pt x="245904" y="8887"/>
                  <a:pt x="257281" y="2008"/>
                </a:cubicBezTo>
                <a:cubicBezTo>
                  <a:pt x="268658" y="-4871"/>
                  <a:pt x="198015" y="7829"/>
                  <a:pt x="176319" y="11533"/>
                </a:cubicBezTo>
                <a:cubicBezTo>
                  <a:pt x="154623" y="15237"/>
                  <a:pt x="157268" y="13385"/>
                  <a:pt x="127106" y="24233"/>
                </a:cubicBezTo>
                <a:cubicBezTo>
                  <a:pt x="96944" y="35081"/>
                  <a:pt x="3281" y="78209"/>
                  <a:pt x="106" y="829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1CF4E86A-917C-4651-82A7-6B0366F56AE6}"/>
              </a:ext>
            </a:extLst>
          </p:cNvPr>
          <p:cNvSpPr/>
          <p:nvPr/>
        </p:nvSpPr>
        <p:spPr>
          <a:xfrm>
            <a:off x="4322649" y="3874977"/>
            <a:ext cx="222971" cy="19508"/>
          </a:xfrm>
          <a:custGeom>
            <a:avLst/>
            <a:gdLst>
              <a:gd name="connsiteX0" fmla="*/ 114 w 222971"/>
              <a:gd name="connsiteY0" fmla="*/ 9636 h 19508"/>
              <a:gd name="connsiteX1" fmla="*/ 171564 w 222971"/>
              <a:gd name="connsiteY1" fmla="*/ 11223 h 19508"/>
              <a:gd name="connsiteX2" fmla="*/ 222364 w 222971"/>
              <a:gd name="connsiteY2" fmla="*/ 111 h 19508"/>
              <a:gd name="connsiteX3" fmla="*/ 146164 w 222971"/>
              <a:gd name="connsiteY3" fmla="*/ 19161 h 19508"/>
              <a:gd name="connsiteX4" fmla="*/ 114 w 222971"/>
              <a:gd name="connsiteY4" fmla="*/ 9636 h 19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2971" h="19508">
                <a:moveTo>
                  <a:pt x="114" y="9636"/>
                </a:moveTo>
                <a:cubicBezTo>
                  <a:pt x="4347" y="8313"/>
                  <a:pt x="134522" y="12811"/>
                  <a:pt x="171564" y="11223"/>
                </a:cubicBezTo>
                <a:cubicBezTo>
                  <a:pt x="208606" y="9635"/>
                  <a:pt x="226597" y="-1212"/>
                  <a:pt x="222364" y="111"/>
                </a:cubicBezTo>
                <a:cubicBezTo>
                  <a:pt x="218131" y="1434"/>
                  <a:pt x="182147" y="16780"/>
                  <a:pt x="146164" y="19161"/>
                </a:cubicBezTo>
                <a:cubicBezTo>
                  <a:pt x="110181" y="21542"/>
                  <a:pt x="-4119" y="10959"/>
                  <a:pt x="114" y="96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59C201CF-EB3C-4FF7-90EA-FFD20C8CD3A3}"/>
              </a:ext>
            </a:extLst>
          </p:cNvPr>
          <p:cNvSpPr/>
          <p:nvPr/>
        </p:nvSpPr>
        <p:spPr>
          <a:xfrm>
            <a:off x="4295773" y="3932132"/>
            <a:ext cx="291420" cy="23705"/>
          </a:xfrm>
          <a:custGeom>
            <a:avLst/>
            <a:gdLst>
              <a:gd name="connsiteX0" fmla="*/ 2 w 291420"/>
              <a:gd name="connsiteY0" fmla="*/ 106 h 23705"/>
              <a:gd name="connsiteX1" fmla="*/ 120652 w 291420"/>
              <a:gd name="connsiteY1" fmla="*/ 22331 h 23705"/>
              <a:gd name="connsiteX2" fmla="*/ 288927 w 291420"/>
              <a:gd name="connsiteY2" fmla="*/ 20743 h 23705"/>
              <a:gd name="connsiteX3" fmla="*/ 214315 w 291420"/>
              <a:gd name="connsiteY3" fmla="*/ 15981 h 23705"/>
              <a:gd name="connsiteX4" fmla="*/ 117477 w 291420"/>
              <a:gd name="connsiteY4" fmla="*/ 14393 h 23705"/>
              <a:gd name="connsiteX5" fmla="*/ 2 w 291420"/>
              <a:gd name="connsiteY5" fmla="*/ 106 h 23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1420" h="23705">
                <a:moveTo>
                  <a:pt x="2" y="106"/>
                </a:moveTo>
                <a:cubicBezTo>
                  <a:pt x="531" y="1429"/>
                  <a:pt x="72498" y="18892"/>
                  <a:pt x="120652" y="22331"/>
                </a:cubicBezTo>
                <a:cubicBezTo>
                  <a:pt x="168806" y="25770"/>
                  <a:pt x="273317" y="21801"/>
                  <a:pt x="288927" y="20743"/>
                </a:cubicBezTo>
                <a:cubicBezTo>
                  <a:pt x="304537" y="19685"/>
                  <a:pt x="242890" y="17039"/>
                  <a:pt x="214315" y="15981"/>
                </a:cubicBezTo>
                <a:cubicBezTo>
                  <a:pt x="185740" y="14923"/>
                  <a:pt x="153990" y="18626"/>
                  <a:pt x="117477" y="14393"/>
                </a:cubicBezTo>
                <a:cubicBezTo>
                  <a:pt x="80965" y="10160"/>
                  <a:pt x="-527" y="-1217"/>
                  <a:pt x="2" y="1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フリーフォーム: 図形 52">
            <a:extLst>
              <a:ext uri="{FF2B5EF4-FFF2-40B4-BE49-F238E27FC236}">
                <a16:creationId xmlns:a16="http://schemas.microsoft.com/office/drawing/2014/main" id="{658DC70E-9DCC-4EB9-8255-E5370379C3D8}"/>
              </a:ext>
            </a:extLst>
          </p:cNvPr>
          <p:cNvSpPr/>
          <p:nvPr/>
        </p:nvSpPr>
        <p:spPr>
          <a:xfrm>
            <a:off x="4543376" y="3859038"/>
            <a:ext cx="155981" cy="61733"/>
          </a:xfrm>
          <a:custGeom>
            <a:avLst/>
            <a:gdLst>
              <a:gd name="connsiteX0" fmla="*/ 90537 w 155981"/>
              <a:gd name="connsiteY0" fmla="*/ 175 h 61733"/>
              <a:gd name="connsiteX1" fmla="*/ 41324 w 155981"/>
              <a:gd name="connsiteY1" fmla="*/ 39862 h 61733"/>
              <a:gd name="connsiteX2" fmla="*/ 155624 w 155981"/>
              <a:gd name="connsiteY2" fmla="*/ 50975 h 61733"/>
              <a:gd name="connsiteX3" fmla="*/ 74662 w 155981"/>
              <a:gd name="connsiteY3" fmla="*/ 58912 h 61733"/>
              <a:gd name="connsiteX4" fmla="*/ 49 w 155981"/>
              <a:gd name="connsiteY4" fmla="*/ 57325 h 61733"/>
              <a:gd name="connsiteX5" fmla="*/ 90537 w 155981"/>
              <a:gd name="connsiteY5" fmla="*/ 175 h 61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5981" h="61733">
                <a:moveTo>
                  <a:pt x="90537" y="175"/>
                </a:moveTo>
                <a:cubicBezTo>
                  <a:pt x="97416" y="-2736"/>
                  <a:pt x="30476" y="31395"/>
                  <a:pt x="41324" y="39862"/>
                </a:cubicBezTo>
                <a:cubicBezTo>
                  <a:pt x="52172" y="48329"/>
                  <a:pt x="150068" y="47800"/>
                  <a:pt x="155624" y="50975"/>
                </a:cubicBezTo>
                <a:cubicBezTo>
                  <a:pt x="161180" y="54150"/>
                  <a:pt x="100591" y="57854"/>
                  <a:pt x="74662" y="58912"/>
                </a:cubicBezTo>
                <a:cubicBezTo>
                  <a:pt x="48733" y="59970"/>
                  <a:pt x="-1803" y="65527"/>
                  <a:pt x="49" y="57325"/>
                </a:cubicBezTo>
                <a:cubicBezTo>
                  <a:pt x="1901" y="49123"/>
                  <a:pt x="83658" y="3086"/>
                  <a:pt x="90537" y="1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4" name="フリーフォーム: 図形 53">
            <a:extLst>
              <a:ext uri="{FF2B5EF4-FFF2-40B4-BE49-F238E27FC236}">
                <a16:creationId xmlns:a16="http://schemas.microsoft.com/office/drawing/2014/main" id="{800296A6-10C0-47E9-B120-D49A6B30F20B}"/>
              </a:ext>
            </a:extLst>
          </p:cNvPr>
          <p:cNvSpPr/>
          <p:nvPr/>
        </p:nvSpPr>
        <p:spPr>
          <a:xfrm>
            <a:off x="4376681" y="2150491"/>
            <a:ext cx="100127" cy="261520"/>
          </a:xfrm>
          <a:custGeom>
            <a:avLst/>
            <a:gdLst>
              <a:gd name="connsiteX0" fmla="*/ 100069 w 100127"/>
              <a:gd name="connsiteY0" fmla="*/ 42 h 261520"/>
              <a:gd name="connsiteX1" fmla="*/ 30219 w 100127"/>
              <a:gd name="connsiteY1" fmla="*/ 114342 h 261520"/>
              <a:gd name="connsiteX2" fmla="*/ 2702 w 100127"/>
              <a:gd name="connsiteY2" fmla="*/ 260392 h 261520"/>
              <a:gd name="connsiteX3" fmla="*/ 2702 w 100127"/>
              <a:gd name="connsiteY3" fmla="*/ 177842 h 261520"/>
              <a:gd name="connsiteX4" fmla="*/ 17519 w 100127"/>
              <a:gd name="connsiteY4" fmla="*/ 101642 h 261520"/>
              <a:gd name="connsiteX5" fmla="*/ 100069 w 100127"/>
              <a:gd name="connsiteY5" fmla="*/ 42 h 2615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0127" h="261520">
                <a:moveTo>
                  <a:pt x="100069" y="42"/>
                </a:moveTo>
                <a:cubicBezTo>
                  <a:pt x="102186" y="2159"/>
                  <a:pt x="46447" y="70950"/>
                  <a:pt x="30219" y="114342"/>
                </a:cubicBezTo>
                <a:cubicBezTo>
                  <a:pt x="13991" y="157734"/>
                  <a:pt x="7288" y="249809"/>
                  <a:pt x="2702" y="260392"/>
                </a:cubicBezTo>
                <a:cubicBezTo>
                  <a:pt x="-1884" y="270975"/>
                  <a:pt x="233" y="204300"/>
                  <a:pt x="2702" y="177842"/>
                </a:cubicBezTo>
                <a:cubicBezTo>
                  <a:pt x="5171" y="151384"/>
                  <a:pt x="938" y="128453"/>
                  <a:pt x="17519" y="101642"/>
                </a:cubicBezTo>
                <a:cubicBezTo>
                  <a:pt x="34100" y="74831"/>
                  <a:pt x="97952" y="-2075"/>
                  <a:pt x="100069" y="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" name="フリーフォーム: 図形 54">
            <a:extLst>
              <a:ext uri="{FF2B5EF4-FFF2-40B4-BE49-F238E27FC236}">
                <a16:creationId xmlns:a16="http://schemas.microsoft.com/office/drawing/2014/main" id="{C6339AEA-1BD5-4723-A9AA-C07CF35E0B7F}"/>
              </a:ext>
            </a:extLst>
          </p:cNvPr>
          <p:cNvSpPr/>
          <p:nvPr/>
        </p:nvSpPr>
        <p:spPr>
          <a:xfrm>
            <a:off x="4192705" y="2247900"/>
            <a:ext cx="91058" cy="185500"/>
          </a:xfrm>
          <a:custGeom>
            <a:avLst/>
            <a:gdLst>
              <a:gd name="connsiteX0" fmla="*/ 412 w 91058"/>
              <a:gd name="connsiteY0" fmla="*/ 0 h 185500"/>
              <a:gd name="connsiteX1" fmla="*/ 21578 w 91058"/>
              <a:gd name="connsiteY1" fmla="*/ 93133 h 185500"/>
              <a:gd name="connsiteX2" fmla="*/ 89312 w 91058"/>
              <a:gd name="connsiteY2" fmla="*/ 184150 h 185500"/>
              <a:gd name="connsiteX3" fmla="*/ 68145 w 91058"/>
              <a:gd name="connsiteY3" fmla="*/ 143933 h 185500"/>
              <a:gd name="connsiteX4" fmla="*/ 36395 w 91058"/>
              <a:gd name="connsiteY4" fmla="*/ 93133 h 185500"/>
              <a:gd name="connsiteX5" fmla="*/ 412 w 91058"/>
              <a:gd name="connsiteY5" fmla="*/ 0 h 1855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058" h="185500">
                <a:moveTo>
                  <a:pt x="412" y="0"/>
                </a:moveTo>
                <a:cubicBezTo>
                  <a:pt x="-2057" y="0"/>
                  <a:pt x="6761" y="62441"/>
                  <a:pt x="21578" y="93133"/>
                </a:cubicBezTo>
                <a:cubicBezTo>
                  <a:pt x="36395" y="123825"/>
                  <a:pt x="81551" y="175683"/>
                  <a:pt x="89312" y="184150"/>
                </a:cubicBezTo>
                <a:cubicBezTo>
                  <a:pt x="97073" y="192617"/>
                  <a:pt x="76964" y="159102"/>
                  <a:pt x="68145" y="143933"/>
                </a:cubicBezTo>
                <a:cubicBezTo>
                  <a:pt x="59326" y="128764"/>
                  <a:pt x="48742" y="111477"/>
                  <a:pt x="36395" y="93133"/>
                </a:cubicBezTo>
                <a:cubicBezTo>
                  <a:pt x="24048" y="74789"/>
                  <a:pt x="2881" y="0"/>
                  <a:pt x="412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6" name="フリーフォーム: 図形 55">
            <a:extLst>
              <a:ext uri="{FF2B5EF4-FFF2-40B4-BE49-F238E27FC236}">
                <a16:creationId xmlns:a16="http://schemas.microsoft.com/office/drawing/2014/main" id="{DDDA7B65-DF86-46BF-9D48-C646526BE043}"/>
              </a:ext>
            </a:extLst>
          </p:cNvPr>
          <p:cNvSpPr/>
          <p:nvPr/>
        </p:nvSpPr>
        <p:spPr>
          <a:xfrm>
            <a:off x="3833440" y="1552412"/>
            <a:ext cx="199419" cy="1054536"/>
          </a:xfrm>
          <a:custGeom>
            <a:avLst/>
            <a:gdLst>
              <a:gd name="connsiteX0" fmla="*/ 198810 w 199419"/>
              <a:gd name="connsiteY0" fmla="*/ 3337 h 1054536"/>
              <a:gd name="connsiteX1" fmla="*/ 84510 w 199419"/>
              <a:gd name="connsiteY1" fmla="*/ 270037 h 1054536"/>
              <a:gd name="connsiteX2" fmla="*/ 23126 w 199419"/>
              <a:gd name="connsiteY2" fmla="*/ 619287 h 1054536"/>
              <a:gd name="connsiteX3" fmla="*/ 78160 w 199419"/>
              <a:gd name="connsiteY3" fmla="*/ 1025687 h 1054536"/>
              <a:gd name="connsiteX4" fmla="*/ 78160 w 199419"/>
              <a:gd name="connsiteY4" fmla="*/ 991821 h 1054536"/>
              <a:gd name="connsiteX5" fmla="*/ 23126 w 199419"/>
              <a:gd name="connsiteY5" fmla="*/ 754754 h 1054536"/>
              <a:gd name="connsiteX6" fmla="*/ 6193 w 199419"/>
              <a:gd name="connsiteY6" fmla="*/ 513454 h 1054536"/>
              <a:gd name="connsiteX7" fmla="*/ 124726 w 199419"/>
              <a:gd name="connsiteY7" fmla="*/ 145154 h 1054536"/>
              <a:gd name="connsiteX8" fmla="*/ 198810 w 199419"/>
              <a:gd name="connsiteY8" fmla="*/ 3337 h 1054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99419" h="1054536">
                <a:moveTo>
                  <a:pt x="198810" y="3337"/>
                </a:moveTo>
                <a:cubicBezTo>
                  <a:pt x="192107" y="24151"/>
                  <a:pt x="113791" y="167379"/>
                  <a:pt x="84510" y="270037"/>
                </a:cubicBezTo>
                <a:cubicBezTo>
                  <a:pt x="55229" y="372695"/>
                  <a:pt x="24184" y="493345"/>
                  <a:pt x="23126" y="619287"/>
                </a:cubicBezTo>
                <a:cubicBezTo>
                  <a:pt x="22068" y="745229"/>
                  <a:pt x="68988" y="963598"/>
                  <a:pt x="78160" y="1025687"/>
                </a:cubicBezTo>
                <a:cubicBezTo>
                  <a:pt x="87332" y="1087776"/>
                  <a:pt x="87332" y="1036976"/>
                  <a:pt x="78160" y="991821"/>
                </a:cubicBezTo>
                <a:cubicBezTo>
                  <a:pt x="68988" y="946666"/>
                  <a:pt x="35120" y="834482"/>
                  <a:pt x="23126" y="754754"/>
                </a:cubicBezTo>
                <a:cubicBezTo>
                  <a:pt x="11131" y="675026"/>
                  <a:pt x="-10740" y="615054"/>
                  <a:pt x="6193" y="513454"/>
                </a:cubicBezTo>
                <a:cubicBezTo>
                  <a:pt x="23126" y="411854"/>
                  <a:pt x="94034" y="227704"/>
                  <a:pt x="124726" y="145154"/>
                </a:cubicBezTo>
                <a:cubicBezTo>
                  <a:pt x="155418" y="62604"/>
                  <a:pt x="205513" y="-17477"/>
                  <a:pt x="198810" y="333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" name="フリーフォーム: 図形 56">
            <a:extLst>
              <a:ext uri="{FF2B5EF4-FFF2-40B4-BE49-F238E27FC236}">
                <a16:creationId xmlns:a16="http://schemas.microsoft.com/office/drawing/2014/main" id="{A769B2DC-E79F-4375-A46D-013E0E340925}"/>
              </a:ext>
            </a:extLst>
          </p:cNvPr>
          <p:cNvSpPr/>
          <p:nvPr/>
        </p:nvSpPr>
        <p:spPr>
          <a:xfrm>
            <a:off x="3549414" y="2609784"/>
            <a:ext cx="153267" cy="822777"/>
          </a:xfrm>
          <a:custGeom>
            <a:avLst/>
            <a:gdLst>
              <a:gd name="connsiteX0" fmla="*/ 6586 w 153267"/>
              <a:gd name="connsiteY0" fmla="*/ 66 h 822777"/>
              <a:gd name="connsiteX1" fmla="*/ 25636 w 153267"/>
              <a:gd name="connsiteY1" fmla="*/ 264649 h 822777"/>
              <a:gd name="connsiteX2" fmla="*/ 8703 w 153267"/>
              <a:gd name="connsiteY2" fmla="*/ 412816 h 822777"/>
              <a:gd name="connsiteX3" fmla="*/ 44686 w 153267"/>
              <a:gd name="connsiteY3" fmla="*/ 529233 h 822777"/>
              <a:gd name="connsiteX4" fmla="*/ 148403 w 153267"/>
              <a:gd name="connsiteY4" fmla="*/ 812866 h 822777"/>
              <a:gd name="connsiteX5" fmla="*/ 123003 w 153267"/>
              <a:gd name="connsiteY5" fmla="*/ 730316 h 822777"/>
              <a:gd name="connsiteX6" fmla="*/ 6586 w 153267"/>
              <a:gd name="connsiteY6" fmla="*/ 461499 h 822777"/>
              <a:gd name="connsiteX7" fmla="*/ 15053 w 153267"/>
              <a:gd name="connsiteY7" fmla="*/ 241366 h 822777"/>
              <a:gd name="connsiteX8" fmla="*/ 6586 w 153267"/>
              <a:gd name="connsiteY8" fmla="*/ 66 h 822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3267" h="822777">
                <a:moveTo>
                  <a:pt x="6586" y="66"/>
                </a:moveTo>
                <a:cubicBezTo>
                  <a:pt x="8350" y="3946"/>
                  <a:pt x="25283" y="195857"/>
                  <a:pt x="25636" y="264649"/>
                </a:cubicBezTo>
                <a:cubicBezTo>
                  <a:pt x="25989" y="333441"/>
                  <a:pt x="5528" y="368719"/>
                  <a:pt x="8703" y="412816"/>
                </a:cubicBezTo>
                <a:cubicBezTo>
                  <a:pt x="11878" y="456913"/>
                  <a:pt x="21403" y="462558"/>
                  <a:pt x="44686" y="529233"/>
                </a:cubicBezTo>
                <a:cubicBezTo>
                  <a:pt x="67969" y="595908"/>
                  <a:pt x="135350" y="779352"/>
                  <a:pt x="148403" y="812866"/>
                </a:cubicBezTo>
                <a:cubicBezTo>
                  <a:pt x="161456" y="846380"/>
                  <a:pt x="146639" y="788877"/>
                  <a:pt x="123003" y="730316"/>
                </a:cubicBezTo>
                <a:cubicBezTo>
                  <a:pt x="99367" y="671755"/>
                  <a:pt x="24578" y="542991"/>
                  <a:pt x="6586" y="461499"/>
                </a:cubicBezTo>
                <a:cubicBezTo>
                  <a:pt x="-11406" y="380007"/>
                  <a:pt x="12936" y="318977"/>
                  <a:pt x="15053" y="241366"/>
                </a:cubicBezTo>
                <a:cubicBezTo>
                  <a:pt x="17170" y="163755"/>
                  <a:pt x="4822" y="-3814"/>
                  <a:pt x="6586" y="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8" name="フリーフォーム: 図形 57">
            <a:extLst>
              <a:ext uri="{FF2B5EF4-FFF2-40B4-BE49-F238E27FC236}">
                <a16:creationId xmlns:a16="http://schemas.microsoft.com/office/drawing/2014/main" id="{4574D549-644B-4CBC-AA02-C9B409A57473}"/>
              </a:ext>
            </a:extLst>
          </p:cNvPr>
          <p:cNvSpPr/>
          <p:nvPr/>
        </p:nvSpPr>
        <p:spPr>
          <a:xfrm>
            <a:off x="3686815" y="3429825"/>
            <a:ext cx="493233" cy="529026"/>
          </a:xfrm>
          <a:custGeom>
            <a:avLst/>
            <a:gdLst>
              <a:gd name="connsiteX0" fmla="*/ 418 w 493233"/>
              <a:gd name="connsiteY0" fmla="*/ 1292 h 529026"/>
              <a:gd name="connsiteX1" fmla="*/ 182452 w 493233"/>
              <a:gd name="connsiteY1" fmla="*/ 282808 h 529026"/>
              <a:gd name="connsiteX2" fmla="*/ 307335 w 493233"/>
              <a:gd name="connsiteY2" fmla="*/ 386525 h 529026"/>
              <a:gd name="connsiteX3" fmla="*/ 491485 w 493233"/>
              <a:gd name="connsiteY3" fmla="*/ 528342 h 529026"/>
              <a:gd name="connsiteX4" fmla="*/ 392002 w 493233"/>
              <a:gd name="connsiteY4" fmla="*/ 435208 h 529026"/>
              <a:gd name="connsiteX5" fmla="*/ 258652 w 493233"/>
              <a:gd name="connsiteY5" fmla="*/ 316675 h 529026"/>
              <a:gd name="connsiteX6" fmla="*/ 135885 w 493233"/>
              <a:gd name="connsiteY6" fmla="*/ 183325 h 529026"/>
              <a:gd name="connsiteX7" fmla="*/ 418 w 493233"/>
              <a:gd name="connsiteY7" fmla="*/ 1292 h 529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93233" h="529026">
                <a:moveTo>
                  <a:pt x="418" y="1292"/>
                </a:moveTo>
                <a:cubicBezTo>
                  <a:pt x="8179" y="17872"/>
                  <a:pt x="131299" y="218603"/>
                  <a:pt x="182452" y="282808"/>
                </a:cubicBezTo>
                <a:cubicBezTo>
                  <a:pt x="233605" y="347013"/>
                  <a:pt x="255830" y="345603"/>
                  <a:pt x="307335" y="386525"/>
                </a:cubicBezTo>
                <a:cubicBezTo>
                  <a:pt x="358840" y="427447"/>
                  <a:pt x="477374" y="520228"/>
                  <a:pt x="491485" y="528342"/>
                </a:cubicBezTo>
                <a:cubicBezTo>
                  <a:pt x="505596" y="536456"/>
                  <a:pt x="430808" y="470486"/>
                  <a:pt x="392002" y="435208"/>
                </a:cubicBezTo>
                <a:cubicBezTo>
                  <a:pt x="353197" y="399930"/>
                  <a:pt x="301338" y="358656"/>
                  <a:pt x="258652" y="316675"/>
                </a:cubicBezTo>
                <a:cubicBezTo>
                  <a:pt x="215966" y="274695"/>
                  <a:pt x="176807" y="234478"/>
                  <a:pt x="135885" y="183325"/>
                </a:cubicBezTo>
                <a:cubicBezTo>
                  <a:pt x="94963" y="132172"/>
                  <a:pt x="-7343" y="-15288"/>
                  <a:pt x="418" y="12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フリーフォーム: 図形 58">
            <a:extLst>
              <a:ext uri="{FF2B5EF4-FFF2-40B4-BE49-F238E27FC236}">
                <a16:creationId xmlns:a16="http://schemas.microsoft.com/office/drawing/2014/main" id="{6A6223E9-8365-4A7E-AEE8-FC8385EE5233}"/>
              </a:ext>
            </a:extLst>
          </p:cNvPr>
          <p:cNvSpPr/>
          <p:nvPr/>
        </p:nvSpPr>
        <p:spPr>
          <a:xfrm>
            <a:off x="4207909" y="4015257"/>
            <a:ext cx="415875" cy="321431"/>
          </a:xfrm>
          <a:custGeom>
            <a:avLst/>
            <a:gdLst>
              <a:gd name="connsiteX0" fmla="*/ 24 w 415875"/>
              <a:gd name="connsiteY0" fmla="*/ 60 h 321431"/>
              <a:gd name="connsiteX1" fmla="*/ 97391 w 415875"/>
              <a:gd name="connsiteY1" fmla="*/ 127060 h 321431"/>
              <a:gd name="connsiteX2" fmla="*/ 182058 w 415875"/>
              <a:gd name="connsiteY2" fmla="*/ 203260 h 321431"/>
              <a:gd name="connsiteX3" fmla="*/ 404308 w 415875"/>
              <a:gd name="connsiteY3" fmla="*/ 313326 h 321431"/>
              <a:gd name="connsiteX4" fmla="*/ 353508 w 415875"/>
              <a:gd name="connsiteY4" fmla="*/ 294276 h 321431"/>
              <a:gd name="connsiteX5" fmla="*/ 91041 w 415875"/>
              <a:gd name="connsiteY5" fmla="*/ 143993 h 321431"/>
              <a:gd name="connsiteX6" fmla="*/ 24 w 415875"/>
              <a:gd name="connsiteY6" fmla="*/ 60 h 321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5875" h="321431">
                <a:moveTo>
                  <a:pt x="24" y="60"/>
                </a:moveTo>
                <a:cubicBezTo>
                  <a:pt x="1082" y="-2762"/>
                  <a:pt x="67052" y="93193"/>
                  <a:pt x="97391" y="127060"/>
                </a:cubicBezTo>
                <a:cubicBezTo>
                  <a:pt x="127730" y="160927"/>
                  <a:pt x="130905" y="172216"/>
                  <a:pt x="182058" y="203260"/>
                </a:cubicBezTo>
                <a:cubicBezTo>
                  <a:pt x="233211" y="234304"/>
                  <a:pt x="375733" y="298157"/>
                  <a:pt x="404308" y="313326"/>
                </a:cubicBezTo>
                <a:cubicBezTo>
                  <a:pt x="432883" y="328495"/>
                  <a:pt x="405719" y="322498"/>
                  <a:pt x="353508" y="294276"/>
                </a:cubicBezTo>
                <a:cubicBezTo>
                  <a:pt x="301297" y="266054"/>
                  <a:pt x="149602" y="191265"/>
                  <a:pt x="91041" y="143993"/>
                </a:cubicBezTo>
                <a:cubicBezTo>
                  <a:pt x="32480" y="96721"/>
                  <a:pt x="-1034" y="2882"/>
                  <a:pt x="24" y="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0" name="フリーフォーム: 図形 59">
            <a:extLst>
              <a:ext uri="{FF2B5EF4-FFF2-40B4-BE49-F238E27FC236}">
                <a16:creationId xmlns:a16="http://schemas.microsoft.com/office/drawing/2014/main" id="{2C70B2FB-076A-4B64-9983-AC49E0064A63}"/>
              </a:ext>
            </a:extLst>
          </p:cNvPr>
          <p:cNvSpPr/>
          <p:nvPr/>
        </p:nvSpPr>
        <p:spPr>
          <a:xfrm>
            <a:off x="4628863" y="4191389"/>
            <a:ext cx="746056" cy="280541"/>
          </a:xfrm>
          <a:custGeom>
            <a:avLst/>
            <a:gdLst>
              <a:gd name="connsiteX0" fmla="*/ 21454 w 746056"/>
              <a:gd name="connsiteY0" fmla="*/ 270544 h 280541"/>
              <a:gd name="connsiteX1" fmla="*/ 87070 w 746056"/>
              <a:gd name="connsiteY1" fmla="*/ 268428 h 280541"/>
              <a:gd name="connsiteX2" fmla="*/ 336837 w 746056"/>
              <a:gd name="connsiteY2" fmla="*/ 221861 h 280541"/>
              <a:gd name="connsiteX3" fmla="*/ 730537 w 746056"/>
              <a:gd name="connsiteY3" fmla="*/ 8078 h 280541"/>
              <a:gd name="connsiteX4" fmla="*/ 658570 w 746056"/>
              <a:gd name="connsiteY4" fmla="*/ 48294 h 280541"/>
              <a:gd name="connsiteX5" fmla="*/ 580254 w 746056"/>
              <a:gd name="connsiteY5" fmla="*/ 80044 h 280541"/>
              <a:gd name="connsiteX6" fmla="*/ 432087 w 746056"/>
              <a:gd name="connsiteY6" fmla="*/ 152011 h 280541"/>
              <a:gd name="connsiteX7" fmla="*/ 21454 w 746056"/>
              <a:gd name="connsiteY7" fmla="*/ 270544 h 2805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6056" h="280541">
                <a:moveTo>
                  <a:pt x="21454" y="270544"/>
                </a:moveTo>
                <a:cubicBezTo>
                  <a:pt x="-36049" y="289947"/>
                  <a:pt x="34506" y="276542"/>
                  <a:pt x="87070" y="268428"/>
                </a:cubicBezTo>
                <a:cubicBezTo>
                  <a:pt x="139634" y="260314"/>
                  <a:pt x="229593" y="265253"/>
                  <a:pt x="336837" y="221861"/>
                </a:cubicBezTo>
                <a:cubicBezTo>
                  <a:pt x="444081" y="178469"/>
                  <a:pt x="676915" y="37006"/>
                  <a:pt x="730537" y="8078"/>
                </a:cubicBezTo>
                <a:cubicBezTo>
                  <a:pt x="784159" y="-20850"/>
                  <a:pt x="683617" y="36300"/>
                  <a:pt x="658570" y="48294"/>
                </a:cubicBezTo>
                <a:cubicBezTo>
                  <a:pt x="633523" y="60288"/>
                  <a:pt x="618001" y="62758"/>
                  <a:pt x="580254" y="80044"/>
                </a:cubicBezTo>
                <a:cubicBezTo>
                  <a:pt x="542507" y="97330"/>
                  <a:pt x="522751" y="118850"/>
                  <a:pt x="432087" y="152011"/>
                </a:cubicBezTo>
                <a:cubicBezTo>
                  <a:pt x="341423" y="185172"/>
                  <a:pt x="78957" y="251141"/>
                  <a:pt x="21454" y="27054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1" name="フリーフォーム: 図形 60">
            <a:extLst>
              <a:ext uri="{FF2B5EF4-FFF2-40B4-BE49-F238E27FC236}">
                <a16:creationId xmlns:a16="http://schemas.microsoft.com/office/drawing/2014/main" id="{5481FA90-5E03-4DEE-B3E9-EB528C29597D}"/>
              </a:ext>
            </a:extLst>
          </p:cNvPr>
          <p:cNvSpPr/>
          <p:nvPr/>
        </p:nvSpPr>
        <p:spPr>
          <a:xfrm>
            <a:off x="5355135" y="3926235"/>
            <a:ext cx="323914" cy="239548"/>
          </a:xfrm>
          <a:custGeom>
            <a:avLst/>
            <a:gdLst>
              <a:gd name="connsiteX0" fmla="*/ 323882 w 323914"/>
              <a:gd name="connsiteY0" fmla="*/ 182 h 239548"/>
              <a:gd name="connsiteX1" fmla="*/ 171482 w 323914"/>
              <a:gd name="connsiteY1" fmla="*/ 133532 h 239548"/>
              <a:gd name="connsiteX2" fmla="*/ 32 w 323914"/>
              <a:gd name="connsiteY2" fmla="*/ 239365 h 239548"/>
              <a:gd name="connsiteX3" fmla="*/ 158782 w 323914"/>
              <a:gd name="connsiteY3" fmla="*/ 108132 h 239548"/>
              <a:gd name="connsiteX4" fmla="*/ 323882 w 323914"/>
              <a:gd name="connsiteY4" fmla="*/ 182 h 239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3914" h="239548">
                <a:moveTo>
                  <a:pt x="323882" y="182"/>
                </a:moveTo>
                <a:cubicBezTo>
                  <a:pt x="325999" y="4415"/>
                  <a:pt x="225457" y="93668"/>
                  <a:pt x="171482" y="133532"/>
                </a:cubicBezTo>
                <a:cubicBezTo>
                  <a:pt x="117507" y="173396"/>
                  <a:pt x="2149" y="243598"/>
                  <a:pt x="32" y="239365"/>
                </a:cubicBezTo>
                <a:cubicBezTo>
                  <a:pt x="-2085" y="235132"/>
                  <a:pt x="101279" y="150112"/>
                  <a:pt x="158782" y="108132"/>
                </a:cubicBezTo>
                <a:cubicBezTo>
                  <a:pt x="216285" y="66152"/>
                  <a:pt x="321765" y="-4051"/>
                  <a:pt x="323882" y="18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フリーフォーム: 図形 61">
            <a:extLst>
              <a:ext uri="{FF2B5EF4-FFF2-40B4-BE49-F238E27FC236}">
                <a16:creationId xmlns:a16="http://schemas.microsoft.com/office/drawing/2014/main" id="{572C6069-5113-4641-BA5C-B0B01904C0D4}"/>
              </a:ext>
            </a:extLst>
          </p:cNvPr>
          <p:cNvSpPr/>
          <p:nvPr/>
        </p:nvSpPr>
        <p:spPr>
          <a:xfrm>
            <a:off x="5846928" y="3257536"/>
            <a:ext cx="162583" cy="489144"/>
          </a:xfrm>
          <a:custGeom>
            <a:avLst/>
            <a:gdLst>
              <a:gd name="connsiteX0" fmla="*/ 162289 w 162583"/>
              <a:gd name="connsiteY0" fmla="*/ 14 h 489144"/>
              <a:gd name="connsiteX1" fmla="*/ 109372 w 162583"/>
              <a:gd name="connsiteY1" fmla="*/ 133364 h 489144"/>
              <a:gd name="connsiteX2" fmla="*/ 119955 w 162583"/>
              <a:gd name="connsiteY2" fmla="*/ 186281 h 489144"/>
              <a:gd name="connsiteX3" fmla="*/ 47989 w 162583"/>
              <a:gd name="connsiteY3" fmla="*/ 425464 h 489144"/>
              <a:gd name="connsiteX4" fmla="*/ 1422 w 162583"/>
              <a:gd name="connsiteY4" fmla="*/ 476264 h 489144"/>
              <a:gd name="connsiteX5" fmla="*/ 18355 w 162583"/>
              <a:gd name="connsiteY5" fmla="*/ 465681 h 489144"/>
              <a:gd name="connsiteX6" fmla="*/ 81855 w 162583"/>
              <a:gd name="connsiteY6" fmla="*/ 230731 h 489144"/>
              <a:gd name="connsiteX7" fmla="*/ 81855 w 162583"/>
              <a:gd name="connsiteY7" fmla="*/ 141831 h 489144"/>
              <a:gd name="connsiteX8" fmla="*/ 162289 w 162583"/>
              <a:gd name="connsiteY8" fmla="*/ 14 h 489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2583" h="489144">
                <a:moveTo>
                  <a:pt x="162289" y="14"/>
                </a:moveTo>
                <a:cubicBezTo>
                  <a:pt x="166875" y="-1397"/>
                  <a:pt x="116428" y="102320"/>
                  <a:pt x="109372" y="133364"/>
                </a:cubicBezTo>
                <a:cubicBezTo>
                  <a:pt x="102316" y="164408"/>
                  <a:pt x="130185" y="137598"/>
                  <a:pt x="119955" y="186281"/>
                </a:cubicBezTo>
                <a:cubicBezTo>
                  <a:pt x="109725" y="234964"/>
                  <a:pt x="67744" y="377134"/>
                  <a:pt x="47989" y="425464"/>
                </a:cubicBezTo>
                <a:cubicBezTo>
                  <a:pt x="28234" y="473794"/>
                  <a:pt x="6361" y="469561"/>
                  <a:pt x="1422" y="476264"/>
                </a:cubicBezTo>
                <a:cubicBezTo>
                  <a:pt x="-3517" y="482967"/>
                  <a:pt x="4950" y="506603"/>
                  <a:pt x="18355" y="465681"/>
                </a:cubicBezTo>
                <a:cubicBezTo>
                  <a:pt x="31760" y="424759"/>
                  <a:pt x="71272" y="284706"/>
                  <a:pt x="81855" y="230731"/>
                </a:cubicBezTo>
                <a:cubicBezTo>
                  <a:pt x="92438" y="176756"/>
                  <a:pt x="69508" y="178520"/>
                  <a:pt x="81855" y="141831"/>
                </a:cubicBezTo>
                <a:cubicBezTo>
                  <a:pt x="94202" y="105142"/>
                  <a:pt x="157703" y="1425"/>
                  <a:pt x="162289" y="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フリーフォーム: 図形 62">
            <a:extLst>
              <a:ext uri="{FF2B5EF4-FFF2-40B4-BE49-F238E27FC236}">
                <a16:creationId xmlns:a16="http://schemas.microsoft.com/office/drawing/2014/main" id="{24E2FF89-D2CA-4A8A-95E6-7F6D01E5FC60}"/>
              </a:ext>
            </a:extLst>
          </p:cNvPr>
          <p:cNvSpPr/>
          <p:nvPr/>
        </p:nvSpPr>
        <p:spPr>
          <a:xfrm>
            <a:off x="5887747" y="2327226"/>
            <a:ext cx="131032" cy="901367"/>
          </a:xfrm>
          <a:custGeom>
            <a:avLst/>
            <a:gdLst>
              <a:gd name="connsiteX0" fmla="*/ 291 w 131032"/>
              <a:gd name="connsiteY0" fmla="*/ 49 h 901367"/>
              <a:gd name="connsiteX1" fmla="*/ 93953 w 131032"/>
              <a:gd name="connsiteY1" fmla="*/ 271512 h 901367"/>
              <a:gd name="connsiteX2" fmla="*/ 52678 w 131032"/>
              <a:gd name="connsiteY2" fmla="*/ 417562 h 901367"/>
              <a:gd name="connsiteX3" fmla="*/ 22516 w 131032"/>
              <a:gd name="connsiteY3" fmla="*/ 573137 h 901367"/>
              <a:gd name="connsiteX4" fmla="*/ 54266 w 131032"/>
              <a:gd name="connsiteY4" fmla="*/ 898574 h 901367"/>
              <a:gd name="connsiteX5" fmla="*/ 43153 w 131032"/>
              <a:gd name="connsiteY5" fmla="*/ 717599 h 901367"/>
              <a:gd name="connsiteX6" fmla="*/ 55853 w 131032"/>
              <a:gd name="connsiteY6" fmla="*/ 493762 h 901367"/>
              <a:gd name="connsiteX7" fmla="*/ 130466 w 131032"/>
              <a:gd name="connsiteY7" fmla="*/ 250874 h 901367"/>
              <a:gd name="connsiteX8" fmla="*/ 291 w 131032"/>
              <a:gd name="connsiteY8" fmla="*/ 49 h 901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31032" h="901367">
                <a:moveTo>
                  <a:pt x="291" y="49"/>
                </a:moveTo>
                <a:cubicBezTo>
                  <a:pt x="-5794" y="3489"/>
                  <a:pt x="85222" y="201926"/>
                  <a:pt x="93953" y="271512"/>
                </a:cubicBezTo>
                <a:cubicBezTo>
                  <a:pt x="102684" y="341098"/>
                  <a:pt x="64584" y="367291"/>
                  <a:pt x="52678" y="417562"/>
                </a:cubicBezTo>
                <a:cubicBezTo>
                  <a:pt x="40772" y="467833"/>
                  <a:pt x="22251" y="492968"/>
                  <a:pt x="22516" y="573137"/>
                </a:cubicBezTo>
                <a:cubicBezTo>
                  <a:pt x="22781" y="653306"/>
                  <a:pt x="50827" y="874497"/>
                  <a:pt x="54266" y="898574"/>
                </a:cubicBezTo>
                <a:cubicBezTo>
                  <a:pt x="57705" y="922651"/>
                  <a:pt x="42889" y="785068"/>
                  <a:pt x="43153" y="717599"/>
                </a:cubicBezTo>
                <a:cubicBezTo>
                  <a:pt x="43417" y="650130"/>
                  <a:pt x="41301" y="571549"/>
                  <a:pt x="55853" y="493762"/>
                </a:cubicBezTo>
                <a:cubicBezTo>
                  <a:pt x="70405" y="415975"/>
                  <a:pt x="137874" y="328132"/>
                  <a:pt x="130466" y="250874"/>
                </a:cubicBezTo>
                <a:cubicBezTo>
                  <a:pt x="123058" y="173616"/>
                  <a:pt x="6376" y="-3391"/>
                  <a:pt x="291" y="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4" name="フリーフォーム: 図形 1023">
            <a:extLst>
              <a:ext uri="{FF2B5EF4-FFF2-40B4-BE49-F238E27FC236}">
                <a16:creationId xmlns:a16="http://schemas.microsoft.com/office/drawing/2014/main" id="{49F83598-5A5B-45C9-ADD1-F994701C0771}"/>
              </a:ext>
            </a:extLst>
          </p:cNvPr>
          <p:cNvSpPr/>
          <p:nvPr/>
        </p:nvSpPr>
        <p:spPr>
          <a:xfrm>
            <a:off x="5439017" y="1633311"/>
            <a:ext cx="455086" cy="634565"/>
          </a:xfrm>
          <a:custGeom>
            <a:avLst/>
            <a:gdLst>
              <a:gd name="connsiteX0" fmla="*/ 816 w 455086"/>
              <a:gd name="connsiteY0" fmla="*/ 756 h 634565"/>
              <a:gd name="connsiteX1" fmla="*/ 68550 w 455086"/>
              <a:gd name="connsiteY1" fmla="*/ 153156 h 634565"/>
              <a:gd name="connsiteX2" fmla="*/ 214600 w 455086"/>
              <a:gd name="connsiteY2" fmla="*/ 360589 h 634565"/>
              <a:gd name="connsiteX3" fmla="*/ 443200 w 455086"/>
              <a:gd name="connsiteY3" fmla="*/ 618822 h 634565"/>
              <a:gd name="connsiteX4" fmla="*/ 383933 w 455086"/>
              <a:gd name="connsiteY4" fmla="*/ 563789 h 634565"/>
              <a:gd name="connsiteX5" fmla="*/ 55850 w 455086"/>
              <a:gd name="connsiteY5" fmla="*/ 216656 h 634565"/>
              <a:gd name="connsiteX6" fmla="*/ 816 w 455086"/>
              <a:gd name="connsiteY6" fmla="*/ 756 h 634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5086" h="634565">
                <a:moveTo>
                  <a:pt x="816" y="756"/>
                </a:moveTo>
                <a:cubicBezTo>
                  <a:pt x="2933" y="-9827"/>
                  <a:pt x="32919" y="93184"/>
                  <a:pt x="68550" y="153156"/>
                </a:cubicBezTo>
                <a:cubicBezTo>
                  <a:pt x="104181" y="213128"/>
                  <a:pt x="152158" y="282978"/>
                  <a:pt x="214600" y="360589"/>
                </a:cubicBezTo>
                <a:cubicBezTo>
                  <a:pt x="277042" y="438200"/>
                  <a:pt x="414978" y="584955"/>
                  <a:pt x="443200" y="618822"/>
                </a:cubicBezTo>
                <a:cubicBezTo>
                  <a:pt x="471422" y="652689"/>
                  <a:pt x="448491" y="630817"/>
                  <a:pt x="383933" y="563789"/>
                </a:cubicBezTo>
                <a:cubicBezTo>
                  <a:pt x="319375" y="496761"/>
                  <a:pt x="115470" y="309084"/>
                  <a:pt x="55850" y="216656"/>
                </a:cubicBezTo>
                <a:cubicBezTo>
                  <a:pt x="-3770" y="124228"/>
                  <a:pt x="-1301" y="11339"/>
                  <a:pt x="816" y="7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5" name="フリーフォーム: 図形 1024">
            <a:extLst>
              <a:ext uri="{FF2B5EF4-FFF2-40B4-BE49-F238E27FC236}">
                <a16:creationId xmlns:a16="http://schemas.microsoft.com/office/drawing/2014/main" id="{D0E543EA-1C0E-4DFC-B28B-0D5D6A3E74BA}"/>
              </a:ext>
            </a:extLst>
          </p:cNvPr>
          <p:cNvSpPr/>
          <p:nvPr/>
        </p:nvSpPr>
        <p:spPr>
          <a:xfrm>
            <a:off x="5179329" y="1236240"/>
            <a:ext cx="250872" cy="472118"/>
          </a:xfrm>
          <a:custGeom>
            <a:avLst/>
            <a:gdLst>
              <a:gd name="connsiteX0" fmla="*/ 2271 w 250872"/>
              <a:gd name="connsiteY0" fmla="*/ 2010 h 472118"/>
              <a:gd name="connsiteX1" fmla="*/ 48838 w 250872"/>
              <a:gd name="connsiteY1" fmla="*/ 156527 h 472118"/>
              <a:gd name="connsiteX2" fmla="*/ 122921 w 250872"/>
              <a:gd name="connsiteY2" fmla="*/ 342793 h 472118"/>
              <a:gd name="connsiteX3" fmla="*/ 249921 w 250872"/>
              <a:gd name="connsiteY3" fmla="*/ 471910 h 472118"/>
              <a:gd name="connsiteX4" fmla="*/ 177954 w 250872"/>
              <a:gd name="connsiteY4" fmla="*/ 370310 h 472118"/>
              <a:gd name="connsiteX5" fmla="*/ 120804 w 250872"/>
              <a:gd name="connsiteY5" fmla="*/ 268710 h 472118"/>
              <a:gd name="connsiteX6" fmla="*/ 2271 w 250872"/>
              <a:gd name="connsiteY6" fmla="*/ 2010 h 472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50872" h="472118">
                <a:moveTo>
                  <a:pt x="2271" y="2010"/>
                </a:moveTo>
                <a:cubicBezTo>
                  <a:pt x="-9723" y="-16687"/>
                  <a:pt x="28730" y="99730"/>
                  <a:pt x="48838" y="156527"/>
                </a:cubicBezTo>
                <a:cubicBezTo>
                  <a:pt x="68946" y="213324"/>
                  <a:pt x="89407" y="290229"/>
                  <a:pt x="122921" y="342793"/>
                </a:cubicBezTo>
                <a:cubicBezTo>
                  <a:pt x="156435" y="395357"/>
                  <a:pt x="240749" y="467324"/>
                  <a:pt x="249921" y="471910"/>
                </a:cubicBezTo>
                <a:cubicBezTo>
                  <a:pt x="259093" y="476496"/>
                  <a:pt x="199473" y="404177"/>
                  <a:pt x="177954" y="370310"/>
                </a:cubicBezTo>
                <a:cubicBezTo>
                  <a:pt x="156435" y="336443"/>
                  <a:pt x="146909" y="326565"/>
                  <a:pt x="120804" y="268710"/>
                </a:cubicBezTo>
                <a:cubicBezTo>
                  <a:pt x="94699" y="210855"/>
                  <a:pt x="14265" y="20707"/>
                  <a:pt x="2271" y="20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7" name="フリーフォーム: 図形 1026">
            <a:extLst>
              <a:ext uri="{FF2B5EF4-FFF2-40B4-BE49-F238E27FC236}">
                <a16:creationId xmlns:a16="http://schemas.microsoft.com/office/drawing/2014/main" id="{01969A74-258D-41F2-B879-B32B20E66817}"/>
              </a:ext>
            </a:extLst>
          </p:cNvPr>
          <p:cNvSpPr/>
          <p:nvPr/>
        </p:nvSpPr>
        <p:spPr>
          <a:xfrm>
            <a:off x="5163098" y="1236169"/>
            <a:ext cx="692209" cy="1086933"/>
          </a:xfrm>
          <a:custGeom>
            <a:avLst/>
            <a:gdLst>
              <a:gd name="connsiteX0" fmla="*/ 7919 w 692209"/>
              <a:gd name="connsiteY0" fmla="*/ 19014 h 1086933"/>
              <a:gd name="connsiteX1" fmla="*/ 1569 w 692209"/>
              <a:gd name="connsiteY1" fmla="*/ 253964 h 1086933"/>
              <a:gd name="connsiteX2" fmla="*/ 24852 w 692209"/>
              <a:gd name="connsiteY2" fmla="*/ 378848 h 1086933"/>
              <a:gd name="connsiteX3" fmla="*/ 168785 w 692209"/>
              <a:gd name="connsiteY3" fmla="*/ 878381 h 1086933"/>
              <a:gd name="connsiteX4" fmla="*/ 666202 w 692209"/>
              <a:gd name="connsiteY4" fmla="*/ 1070998 h 1086933"/>
              <a:gd name="connsiteX5" fmla="*/ 562485 w 692209"/>
              <a:gd name="connsiteY5" fmla="*/ 1045598 h 1086933"/>
              <a:gd name="connsiteX6" fmla="*/ 54485 w 692209"/>
              <a:gd name="connsiteY6" fmla="*/ 804298 h 1086933"/>
              <a:gd name="connsiteX7" fmla="*/ 7919 w 692209"/>
              <a:gd name="connsiteY7" fmla="*/ 19014 h 10869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92209" h="1086933">
                <a:moveTo>
                  <a:pt x="7919" y="19014"/>
                </a:moveTo>
                <a:cubicBezTo>
                  <a:pt x="-900" y="-72708"/>
                  <a:pt x="-1253" y="193992"/>
                  <a:pt x="1569" y="253964"/>
                </a:cubicBezTo>
                <a:cubicBezTo>
                  <a:pt x="4391" y="313936"/>
                  <a:pt x="-3017" y="274778"/>
                  <a:pt x="24852" y="378848"/>
                </a:cubicBezTo>
                <a:cubicBezTo>
                  <a:pt x="52721" y="482918"/>
                  <a:pt x="61893" y="763023"/>
                  <a:pt x="168785" y="878381"/>
                </a:cubicBezTo>
                <a:cubicBezTo>
                  <a:pt x="275677" y="993739"/>
                  <a:pt x="600585" y="1043129"/>
                  <a:pt x="666202" y="1070998"/>
                </a:cubicBezTo>
                <a:cubicBezTo>
                  <a:pt x="731819" y="1098867"/>
                  <a:pt x="664438" y="1090048"/>
                  <a:pt x="562485" y="1045598"/>
                </a:cubicBezTo>
                <a:cubicBezTo>
                  <a:pt x="460532" y="1001148"/>
                  <a:pt x="142327" y="974337"/>
                  <a:pt x="54485" y="804298"/>
                </a:cubicBezTo>
                <a:cubicBezTo>
                  <a:pt x="-33357" y="634259"/>
                  <a:pt x="16738" y="110736"/>
                  <a:pt x="7919" y="190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8" name="フリーフォーム: 図形 1027">
            <a:extLst>
              <a:ext uri="{FF2B5EF4-FFF2-40B4-BE49-F238E27FC236}">
                <a16:creationId xmlns:a16="http://schemas.microsoft.com/office/drawing/2014/main" id="{6B250ABA-5D46-4222-9015-9CE479C6DD43}"/>
              </a:ext>
            </a:extLst>
          </p:cNvPr>
          <p:cNvSpPr/>
          <p:nvPr/>
        </p:nvSpPr>
        <p:spPr>
          <a:xfrm>
            <a:off x="4703691" y="1357759"/>
            <a:ext cx="1214796" cy="1570016"/>
          </a:xfrm>
          <a:custGeom>
            <a:avLst/>
            <a:gdLst>
              <a:gd name="connsiteX0" fmla="*/ 1659 w 1214796"/>
              <a:gd name="connsiteY0" fmla="*/ 4316 h 1570016"/>
              <a:gd name="connsiteX1" fmla="*/ 217559 w 1214796"/>
              <a:gd name="connsiteY1" fmla="*/ 458341 h 1570016"/>
              <a:gd name="connsiteX2" fmla="*/ 668409 w 1214796"/>
              <a:gd name="connsiteY2" fmla="*/ 931416 h 1570016"/>
              <a:gd name="connsiteX3" fmla="*/ 912884 w 1214796"/>
              <a:gd name="connsiteY3" fmla="*/ 1220341 h 1570016"/>
              <a:gd name="connsiteX4" fmla="*/ 1204984 w 1214796"/>
              <a:gd name="connsiteY4" fmla="*/ 1556891 h 1570016"/>
              <a:gd name="connsiteX5" fmla="*/ 1131959 w 1214796"/>
              <a:gd name="connsiteY5" fmla="*/ 1474341 h 1570016"/>
              <a:gd name="connsiteX6" fmla="*/ 995434 w 1214796"/>
              <a:gd name="connsiteY6" fmla="*/ 1220341 h 1570016"/>
              <a:gd name="connsiteX7" fmla="*/ 630309 w 1214796"/>
              <a:gd name="connsiteY7" fmla="*/ 845691 h 1570016"/>
              <a:gd name="connsiteX8" fmla="*/ 335034 w 1214796"/>
              <a:gd name="connsiteY8" fmla="*/ 534541 h 1570016"/>
              <a:gd name="connsiteX9" fmla="*/ 128659 w 1214796"/>
              <a:gd name="connsiteY9" fmla="*/ 245616 h 1570016"/>
              <a:gd name="connsiteX10" fmla="*/ 1659 w 1214796"/>
              <a:gd name="connsiteY10" fmla="*/ 4316 h 1570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214796" h="1570016">
                <a:moveTo>
                  <a:pt x="1659" y="4316"/>
                </a:moveTo>
                <a:cubicBezTo>
                  <a:pt x="16476" y="39770"/>
                  <a:pt x="106434" y="303824"/>
                  <a:pt x="217559" y="458341"/>
                </a:cubicBezTo>
                <a:cubicBezTo>
                  <a:pt x="328684" y="612858"/>
                  <a:pt x="552522" y="804416"/>
                  <a:pt x="668409" y="931416"/>
                </a:cubicBezTo>
                <a:cubicBezTo>
                  <a:pt x="784296" y="1058416"/>
                  <a:pt x="823455" y="1116095"/>
                  <a:pt x="912884" y="1220341"/>
                </a:cubicBezTo>
                <a:cubicBezTo>
                  <a:pt x="1002313" y="1324587"/>
                  <a:pt x="1168472" y="1514558"/>
                  <a:pt x="1204984" y="1556891"/>
                </a:cubicBezTo>
                <a:cubicBezTo>
                  <a:pt x="1241497" y="1599224"/>
                  <a:pt x="1166884" y="1530433"/>
                  <a:pt x="1131959" y="1474341"/>
                </a:cubicBezTo>
                <a:cubicBezTo>
                  <a:pt x="1097034" y="1418249"/>
                  <a:pt x="1079042" y="1325116"/>
                  <a:pt x="995434" y="1220341"/>
                </a:cubicBezTo>
                <a:cubicBezTo>
                  <a:pt x="911826" y="1115566"/>
                  <a:pt x="740376" y="959991"/>
                  <a:pt x="630309" y="845691"/>
                </a:cubicBezTo>
                <a:cubicBezTo>
                  <a:pt x="520242" y="731391"/>
                  <a:pt x="418642" y="634554"/>
                  <a:pt x="335034" y="534541"/>
                </a:cubicBezTo>
                <a:cubicBezTo>
                  <a:pt x="251426" y="434529"/>
                  <a:pt x="182634" y="330283"/>
                  <a:pt x="128659" y="245616"/>
                </a:cubicBezTo>
                <a:cubicBezTo>
                  <a:pt x="74684" y="160949"/>
                  <a:pt x="-13158" y="-31138"/>
                  <a:pt x="1659" y="43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9" name="フリーフォーム: 図形 1028">
            <a:extLst>
              <a:ext uri="{FF2B5EF4-FFF2-40B4-BE49-F238E27FC236}">
                <a16:creationId xmlns:a16="http://schemas.microsoft.com/office/drawing/2014/main" id="{CEAF9871-63D9-4B6D-82C3-29E458EDED31}"/>
              </a:ext>
            </a:extLst>
          </p:cNvPr>
          <p:cNvSpPr/>
          <p:nvPr/>
        </p:nvSpPr>
        <p:spPr>
          <a:xfrm>
            <a:off x="4566112" y="1234109"/>
            <a:ext cx="500407" cy="1074227"/>
          </a:xfrm>
          <a:custGeom>
            <a:avLst/>
            <a:gdLst>
              <a:gd name="connsiteX0" fmla="*/ 69388 w 500407"/>
              <a:gd name="connsiteY0" fmla="*/ 4141 h 1074227"/>
              <a:gd name="connsiteX1" fmla="*/ 53513 w 500407"/>
              <a:gd name="connsiteY1" fmla="*/ 312116 h 1074227"/>
              <a:gd name="connsiteX2" fmla="*/ 66213 w 500407"/>
              <a:gd name="connsiteY2" fmla="*/ 467691 h 1074227"/>
              <a:gd name="connsiteX3" fmla="*/ 167813 w 500407"/>
              <a:gd name="connsiteY3" fmla="*/ 712166 h 1074227"/>
              <a:gd name="connsiteX4" fmla="*/ 463088 w 500407"/>
              <a:gd name="connsiteY4" fmla="*/ 1039191 h 1074227"/>
              <a:gd name="connsiteX5" fmla="*/ 447213 w 500407"/>
              <a:gd name="connsiteY5" fmla="*/ 1010616 h 1074227"/>
              <a:gd name="connsiteX6" fmla="*/ 18588 w 500407"/>
              <a:gd name="connsiteY6" fmla="*/ 556591 h 1074227"/>
              <a:gd name="connsiteX7" fmla="*/ 69388 w 500407"/>
              <a:gd name="connsiteY7" fmla="*/ 4141 h 10742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407" h="1074227">
                <a:moveTo>
                  <a:pt x="69388" y="4141"/>
                </a:moveTo>
                <a:cubicBezTo>
                  <a:pt x="75209" y="-36605"/>
                  <a:pt x="54042" y="234858"/>
                  <a:pt x="53513" y="312116"/>
                </a:cubicBezTo>
                <a:cubicBezTo>
                  <a:pt x="52984" y="389374"/>
                  <a:pt x="47163" y="401016"/>
                  <a:pt x="66213" y="467691"/>
                </a:cubicBezTo>
                <a:cubicBezTo>
                  <a:pt x="85263" y="534366"/>
                  <a:pt x="101667" y="616916"/>
                  <a:pt x="167813" y="712166"/>
                </a:cubicBezTo>
                <a:cubicBezTo>
                  <a:pt x="233959" y="807416"/>
                  <a:pt x="416522" y="989450"/>
                  <a:pt x="463088" y="1039191"/>
                </a:cubicBezTo>
                <a:cubicBezTo>
                  <a:pt x="509654" y="1088932"/>
                  <a:pt x="521296" y="1091049"/>
                  <a:pt x="447213" y="1010616"/>
                </a:cubicBezTo>
                <a:cubicBezTo>
                  <a:pt x="373130" y="930183"/>
                  <a:pt x="78913" y="724866"/>
                  <a:pt x="18588" y="556591"/>
                </a:cubicBezTo>
                <a:cubicBezTo>
                  <a:pt x="-41737" y="388316"/>
                  <a:pt x="63567" y="44887"/>
                  <a:pt x="69388" y="414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0" name="フリーフォーム: 図形 1029">
            <a:extLst>
              <a:ext uri="{FF2B5EF4-FFF2-40B4-BE49-F238E27FC236}">
                <a16:creationId xmlns:a16="http://schemas.microsoft.com/office/drawing/2014/main" id="{8BE64F5E-0BC1-4B41-AC00-39F88F9C92E6}"/>
              </a:ext>
            </a:extLst>
          </p:cNvPr>
          <p:cNvSpPr/>
          <p:nvPr/>
        </p:nvSpPr>
        <p:spPr>
          <a:xfrm>
            <a:off x="4347914" y="1300825"/>
            <a:ext cx="612687" cy="1047760"/>
          </a:xfrm>
          <a:custGeom>
            <a:avLst/>
            <a:gdLst>
              <a:gd name="connsiteX0" fmla="*/ 36761 w 612687"/>
              <a:gd name="connsiteY0" fmla="*/ 925 h 1047760"/>
              <a:gd name="connsiteX1" fmla="*/ 52636 w 612687"/>
              <a:gd name="connsiteY1" fmla="*/ 302550 h 1047760"/>
              <a:gd name="connsiteX2" fmla="*/ 141536 w 612687"/>
              <a:gd name="connsiteY2" fmla="*/ 508925 h 1047760"/>
              <a:gd name="connsiteX3" fmla="*/ 582861 w 612687"/>
              <a:gd name="connsiteY3" fmla="*/ 1016925 h 1047760"/>
              <a:gd name="connsiteX4" fmla="*/ 554286 w 612687"/>
              <a:gd name="connsiteY4" fmla="*/ 975650 h 1047760"/>
              <a:gd name="connsiteX5" fmla="*/ 405061 w 612687"/>
              <a:gd name="connsiteY5" fmla="*/ 845475 h 1047760"/>
              <a:gd name="connsiteX6" fmla="*/ 24061 w 612687"/>
              <a:gd name="connsiteY6" fmla="*/ 407325 h 1047760"/>
              <a:gd name="connsiteX7" fmla="*/ 36761 w 612687"/>
              <a:gd name="connsiteY7" fmla="*/ 925 h 1047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2687" h="1047760">
                <a:moveTo>
                  <a:pt x="36761" y="925"/>
                </a:moveTo>
                <a:cubicBezTo>
                  <a:pt x="41524" y="-16538"/>
                  <a:pt x="35174" y="217883"/>
                  <a:pt x="52636" y="302550"/>
                </a:cubicBezTo>
                <a:cubicBezTo>
                  <a:pt x="70098" y="387217"/>
                  <a:pt x="53165" y="389863"/>
                  <a:pt x="141536" y="508925"/>
                </a:cubicBezTo>
                <a:cubicBezTo>
                  <a:pt x="229907" y="627988"/>
                  <a:pt x="514069" y="939138"/>
                  <a:pt x="582861" y="1016925"/>
                </a:cubicBezTo>
                <a:cubicBezTo>
                  <a:pt x="651653" y="1094713"/>
                  <a:pt x="583919" y="1004225"/>
                  <a:pt x="554286" y="975650"/>
                </a:cubicBezTo>
                <a:cubicBezTo>
                  <a:pt x="524653" y="947075"/>
                  <a:pt x="493432" y="940196"/>
                  <a:pt x="405061" y="845475"/>
                </a:cubicBezTo>
                <a:cubicBezTo>
                  <a:pt x="316690" y="750754"/>
                  <a:pt x="82799" y="548083"/>
                  <a:pt x="24061" y="407325"/>
                </a:cubicBezTo>
                <a:cubicBezTo>
                  <a:pt x="-34677" y="266567"/>
                  <a:pt x="31998" y="18388"/>
                  <a:pt x="36761" y="92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1" name="フリーフォーム: 図形 1030">
            <a:extLst>
              <a:ext uri="{FF2B5EF4-FFF2-40B4-BE49-F238E27FC236}">
                <a16:creationId xmlns:a16="http://schemas.microsoft.com/office/drawing/2014/main" id="{E1BF8340-E27A-498E-A2A7-FC151A0DADC8}"/>
              </a:ext>
            </a:extLst>
          </p:cNvPr>
          <p:cNvSpPr/>
          <p:nvPr/>
        </p:nvSpPr>
        <p:spPr>
          <a:xfrm>
            <a:off x="4342669" y="1599592"/>
            <a:ext cx="292851" cy="944080"/>
          </a:xfrm>
          <a:custGeom>
            <a:avLst/>
            <a:gdLst>
              <a:gd name="connsiteX0" fmla="*/ 10256 w 292851"/>
              <a:gd name="connsiteY0" fmla="*/ 608 h 944080"/>
              <a:gd name="connsiteX1" fmla="*/ 48356 w 292851"/>
              <a:gd name="connsiteY1" fmla="*/ 318108 h 944080"/>
              <a:gd name="connsiteX2" fmla="*/ 64231 w 292851"/>
              <a:gd name="connsiteY2" fmla="*/ 435583 h 944080"/>
              <a:gd name="connsiteX3" fmla="*/ 286481 w 292851"/>
              <a:gd name="connsiteY3" fmla="*/ 927708 h 944080"/>
              <a:gd name="connsiteX4" fmla="*/ 213456 w 292851"/>
              <a:gd name="connsiteY4" fmla="*/ 788008 h 944080"/>
              <a:gd name="connsiteX5" fmla="*/ 16606 w 292851"/>
              <a:gd name="connsiteY5" fmla="*/ 407008 h 944080"/>
              <a:gd name="connsiteX6" fmla="*/ 10256 w 292851"/>
              <a:gd name="connsiteY6" fmla="*/ 608 h 944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92851" h="944080">
                <a:moveTo>
                  <a:pt x="10256" y="608"/>
                </a:moveTo>
                <a:cubicBezTo>
                  <a:pt x="15548" y="-14209"/>
                  <a:pt x="39360" y="245612"/>
                  <a:pt x="48356" y="318108"/>
                </a:cubicBezTo>
                <a:cubicBezTo>
                  <a:pt x="57352" y="390604"/>
                  <a:pt x="24544" y="333983"/>
                  <a:pt x="64231" y="435583"/>
                </a:cubicBezTo>
                <a:cubicBezTo>
                  <a:pt x="103919" y="537183"/>
                  <a:pt x="261610" y="868971"/>
                  <a:pt x="286481" y="927708"/>
                </a:cubicBezTo>
                <a:cubicBezTo>
                  <a:pt x="311352" y="986445"/>
                  <a:pt x="258435" y="874791"/>
                  <a:pt x="213456" y="788008"/>
                </a:cubicBezTo>
                <a:cubicBezTo>
                  <a:pt x="168477" y="701225"/>
                  <a:pt x="46239" y="540887"/>
                  <a:pt x="16606" y="407008"/>
                </a:cubicBezTo>
                <a:cubicBezTo>
                  <a:pt x="-13027" y="273129"/>
                  <a:pt x="4964" y="15425"/>
                  <a:pt x="10256" y="60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2" name="フリーフォーム: 図形 1031">
            <a:extLst>
              <a:ext uri="{FF2B5EF4-FFF2-40B4-BE49-F238E27FC236}">
                <a16:creationId xmlns:a16="http://schemas.microsoft.com/office/drawing/2014/main" id="{B3C44E42-E4E8-4CD2-9557-5C61AF6626F7}"/>
              </a:ext>
            </a:extLst>
          </p:cNvPr>
          <p:cNvSpPr/>
          <p:nvPr/>
        </p:nvSpPr>
        <p:spPr>
          <a:xfrm>
            <a:off x="4167227" y="1182480"/>
            <a:ext cx="205383" cy="900348"/>
          </a:xfrm>
          <a:custGeom>
            <a:avLst/>
            <a:gdLst>
              <a:gd name="connsiteX0" fmla="*/ 71398 w 205383"/>
              <a:gd name="connsiteY0" fmla="*/ 1795 h 900348"/>
              <a:gd name="connsiteX1" fmla="*/ 45998 w 205383"/>
              <a:gd name="connsiteY1" fmla="*/ 176420 h 900348"/>
              <a:gd name="connsiteX2" fmla="*/ 71398 w 205383"/>
              <a:gd name="connsiteY2" fmla="*/ 338345 h 900348"/>
              <a:gd name="connsiteX3" fmla="*/ 195223 w 205383"/>
              <a:gd name="connsiteY3" fmla="*/ 865395 h 900348"/>
              <a:gd name="connsiteX4" fmla="*/ 176173 w 205383"/>
              <a:gd name="connsiteY4" fmla="*/ 789195 h 900348"/>
              <a:gd name="connsiteX5" fmla="*/ 1548 w 205383"/>
              <a:gd name="connsiteY5" fmla="*/ 290720 h 900348"/>
              <a:gd name="connsiteX6" fmla="*/ 71398 w 205383"/>
              <a:gd name="connsiteY6" fmla="*/ 1795 h 900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5383" h="900348">
                <a:moveTo>
                  <a:pt x="71398" y="1795"/>
                </a:moveTo>
                <a:cubicBezTo>
                  <a:pt x="78806" y="-17255"/>
                  <a:pt x="45998" y="120328"/>
                  <a:pt x="45998" y="176420"/>
                </a:cubicBezTo>
                <a:cubicBezTo>
                  <a:pt x="45998" y="232512"/>
                  <a:pt x="46527" y="223516"/>
                  <a:pt x="71398" y="338345"/>
                </a:cubicBezTo>
                <a:cubicBezTo>
                  <a:pt x="96269" y="453174"/>
                  <a:pt x="177761" y="790253"/>
                  <a:pt x="195223" y="865395"/>
                </a:cubicBezTo>
                <a:cubicBezTo>
                  <a:pt x="212686" y="940537"/>
                  <a:pt x="208452" y="884974"/>
                  <a:pt x="176173" y="789195"/>
                </a:cubicBezTo>
                <a:cubicBezTo>
                  <a:pt x="143894" y="693416"/>
                  <a:pt x="14777" y="426187"/>
                  <a:pt x="1548" y="290720"/>
                </a:cubicBezTo>
                <a:cubicBezTo>
                  <a:pt x="-11681" y="155253"/>
                  <a:pt x="63990" y="20845"/>
                  <a:pt x="71398" y="17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3" name="フリーフォーム: 図形 1032">
            <a:extLst>
              <a:ext uri="{FF2B5EF4-FFF2-40B4-BE49-F238E27FC236}">
                <a16:creationId xmlns:a16="http://schemas.microsoft.com/office/drawing/2014/main" id="{E59D883C-0B85-4AA4-97C5-6873EE965357}"/>
              </a:ext>
            </a:extLst>
          </p:cNvPr>
          <p:cNvSpPr/>
          <p:nvPr/>
        </p:nvSpPr>
        <p:spPr>
          <a:xfrm>
            <a:off x="3994086" y="1335751"/>
            <a:ext cx="256766" cy="1199566"/>
          </a:xfrm>
          <a:custGeom>
            <a:avLst/>
            <a:gdLst>
              <a:gd name="connsiteX0" fmla="*/ 168339 w 256766"/>
              <a:gd name="connsiteY0" fmla="*/ 10449 h 1199566"/>
              <a:gd name="connsiteX1" fmla="*/ 92139 w 256766"/>
              <a:gd name="connsiteY1" fmla="*/ 239049 h 1199566"/>
              <a:gd name="connsiteX2" fmla="*/ 73089 w 256766"/>
              <a:gd name="connsiteY2" fmla="*/ 531149 h 1199566"/>
              <a:gd name="connsiteX3" fmla="*/ 88964 w 256766"/>
              <a:gd name="connsiteY3" fmla="*/ 788324 h 1199566"/>
              <a:gd name="connsiteX4" fmla="*/ 250889 w 256766"/>
              <a:gd name="connsiteY4" fmla="*/ 1178849 h 1199566"/>
              <a:gd name="connsiteX5" fmla="*/ 200089 w 256766"/>
              <a:gd name="connsiteY5" fmla="*/ 1086774 h 1199566"/>
              <a:gd name="connsiteX6" fmla="*/ 64 w 256766"/>
              <a:gd name="connsiteY6" fmla="*/ 588299 h 1199566"/>
              <a:gd name="connsiteX7" fmla="*/ 168339 w 256766"/>
              <a:gd name="connsiteY7" fmla="*/ 10449 h 11995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56766" h="1199566">
                <a:moveTo>
                  <a:pt x="168339" y="10449"/>
                </a:moveTo>
                <a:cubicBezTo>
                  <a:pt x="183685" y="-47759"/>
                  <a:pt x="108014" y="152266"/>
                  <a:pt x="92139" y="239049"/>
                </a:cubicBezTo>
                <a:cubicBezTo>
                  <a:pt x="76264" y="325832"/>
                  <a:pt x="73618" y="439603"/>
                  <a:pt x="73089" y="531149"/>
                </a:cubicBezTo>
                <a:cubicBezTo>
                  <a:pt x="72560" y="622695"/>
                  <a:pt x="59331" y="680374"/>
                  <a:pt x="88964" y="788324"/>
                </a:cubicBezTo>
                <a:cubicBezTo>
                  <a:pt x="118597" y="896274"/>
                  <a:pt x="232368" y="1129107"/>
                  <a:pt x="250889" y="1178849"/>
                </a:cubicBezTo>
                <a:cubicBezTo>
                  <a:pt x="269410" y="1228591"/>
                  <a:pt x="241893" y="1185199"/>
                  <a:pt x="200089" y="1086774"/>
                </a:cubicBezTo>
                <a:cubicBezTo>
                  <a:pt x="158285" y="988349"/>
                  <a:pt x="3768" y="769274"/>
                  <a:pt x="64" y="588299"/>
                </a:cubicBezTo>
                <a:cubicBezTo>
                  <a:pt x="-3640" y="407324"/>
                  <a:pt x="152993" y="68657"/>
                  <a:pt x="168339" y="1044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4" name="フリーフォーム: 図形 1033">
            <a:extLst>
              <a:ext uri="{FF2B5EF4-FFF2-40B4-BE49-F238E27FC236}">
                <a16:creationId xmlns:a16="http://schemas.microsoft.com/office/drawing/2014/main" id="{684BAF29-0410-48CB-A4ED-89AFD91DF2BF}"/>
              </a:ext>
            </a:extLst>
          </p:cNvPr>
          <p:cNvSpPr/>
          <p:nvPr/>
        </p:nvSpPr>
        <p:spPr>
          <a:xfrm>
            <a:off x="3850489" y="1416789"/>
            <a:ext cx="330589" cy="1149517"/>
          </a:xfrm>
          <a:custGeom>
            <a:avLst/>
            <a:gdLst>
              <a:gd name="connsiteX0" fmla="*/ 115086 w 330589"/>
              <a:gd name="connsiteY0" fmla="*/ 2436 h 1149517"/>
              <a:gd name="connsiteX1" fmla="*/ 29361 w 330589"/>
              <a:gd name="connsiteY1" fmla="*/ 354861 h 1149517"/>
              <a:gd name="connsiteX2" fmla="*/ 23011 w 330589"/>
              <a:gd name="connsiteY2" fmla="*/ 583461 h 1149517"/>
              <a:gd name="connsiteX3" fmla="*/ 315111 w 330589"/>
              <a:gd name="connsiteY3" fmla="*/ 1126386 h 1149517"/>
              <a:gd name="connsiteX4" fmla="*/ 261136 w 330589"/>
              <a:gd name="connsiteY4" fmla="*/ 999386 h 1149517"/>
              <a:gd name="connsiteX5" fmla="*/ 13486 w 330589"/>
              <a:gd name="connsiteY5" fmla="*/ 545361 h 1149517"/>
              <a:gd name="connsiteX6" fmla="*/ 115086 w 330589"/>
              <a:gd name="connsiteY6" fmla="*/ 2436 h 1149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0589" h="1149517">
                <a:moveTo>
                  <a:pt x="115086" y="2436"/>
                </a:moveTo>
                <a:cubicBezTo>
                  <a:pt x="117732" y="-29314"/>
                  <a:pt x="44707" y="258024"/>
                  <a:pt x="29361" y="354861"/>
                </a:cubicBezTo>
                <a:cubicBezTo>
                  <a:pt x="14015" y="451698"/>
                  <a:pt x="-24614" y="454874"/>
                  <a:pt x="23011" y="583461"/>
                </a:cubicBezTo>
                <a:cubicBezTo>
                  <a:pt x="70636" y="712049"/>
                  <a:pt x="275424" y="1057065"/>
                  <a:pt x="315111" y="1126386"/>
                </a:cubicBezTo>
                <a:cubicBezTo>
                  <a:pt x="354798" y="1195707"/>
                  <a:pt x="311407" y="1096224"/>
                  <a:pt x="261136" y="999386"/>
                </a:cubicBezTo>
                <a:cubicBezTo>
                  <a:pt x="210865" y="902549"/>
                  <a:pt x="30419" y="713636"/>
                  <a:pt x="13486" y="545361"/>
                </a:cubicBezTo>
                <a:cubicBezTo>
                  <a:pt x="-3447" y="377086"/>
                  <a:pt x="112440" y="34186"/>
                  <a:pt x="115086" y="24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5" name="フリーフォーム: 図形 1034">
            <a:extLst>
              <a:ext uri="{FF2B5EF4-FFF2-40B4-BE49-F238E27FC236}">
                <a16:creationId xmlns:a16="http://schemas.microsoft.com/office/drawing/2014/main" id="{A4D36EED-DCED-499A-8BBE-D9470CC75186}"/>
              </a:ext>
            </a:extLst>
          </p:cNvPr>
          <p:cNvSpPr/>
          <p:nvPr/>
        </p:nvSpPr>
        <p:spPr>
          <a:xfrm>
            <a:off x="3685178" y="1372609"/>
            <a:ext cx="227625" cy="1129391"/>
          </a:xfrm>
          <a:custGeom>
            <a:avLst/>
            <a:gdLst>
              <a:gd name="connsiteX0" fmla="*/ 226422 w 227625"/>
              <a:gd name="connsiteY0" fmla="*/ 8516 h 1129391"/>
              <a:gd name="connsiteX1" fmla="*/ 89897 w 227625"/>
              <a:gd name="connsiteY1" fmla="*/ 294266 h 1129391"/>
              <a:gd name="connsiteX2" fmla="*/ 77197 w 227625"/>
              <a:gd name="connsiteY2" fmla="*/ 754641 h 1129391"/>
              <a:gd name="connsiteX3" fmla="*/ 166097 w 227625"/>
              <a:gd name="connsiteY3" fmla="*/ 1113416 h 1129391"/>
              <a:gd name="connsiteX4" fmla="*/ 137522 w 227625"/>
              <a:gd name="connsiteY4" fmla="*/ 1021341 h 1129391"/>
              <a:gd name="connsiteX5" fmla="*/ 997 w 227625"/>
              <a:gd name="connsiteY5" fmla="*/ 618116 h 1129391"/>
              <a:gd name="connsiteX6" fmla="*/ 226422 w 227625"/>
              <a:gd name="connsiteY6" fmla="*/ 8516 h 1129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7625" h="1129391">
                <a:moveTo>
                  <a:pt x="226422" y="8516"/>
                </a:moveTo>
                <a:cubicBezTo>
                  <a:pt x="241239" y="-45459"/>
                  <a:pt x="114768" y="169912"/>
                  <a:pt x="89897" y="294266"/>
                </a:cubicBezTo>
                <a:cubicBezTo>
                  <a:pt x="65026" y="418620"/>
                  <a:pt x="64497" y="618116"/>
                  <a:pt x="77197" y="754641"/>
                </a:cubicBezTo>
                <a:cubicBezTo>
                  <a:pt x="89897" y="891166"/>
                  <a:pt x="156043" y="1068966"/>
                  <a:pt x="166097" y="1113416"/>
                </a:cubicBezTo>
                <a:cubicBezTo>
                  <a:pt x="176151" y="1157866"/>
                  <a:pt x="165039" y="1103891"/>
                  <a:pt x="137522" y="1021341"/>
                </a:cubicBezTo>
                <a:cubicBezTo>
                  <a:pt x="110005" y="938791"/>
                  <a:pt x="-12232" y="786391"/>
                  <a:pt x="997" y="618116"/>
                </a:cubicBezTo>
                <a:cubicBezTo>
                  <a:pt x="14226" y="449841"/>
                  <a:pt x="211605" y="62491"/>
                  <a:pt x="226422" y="85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6" name="フリーフォーム: 図形 1035">
            <a:extLst>
              <a:ext uri="{FF2B5EF4-FFF2-40B4-BE49-F238E27FC236}">
                <a16:creationId xmlns:a16="http://schemas.microsoft.com/office/drawing/2014/main" id="{B67D7E2B-C82A-4514-BD5D-46E6FB21D0BA}"/>
              </a:ext>
            </a:extLst>
          </p:cNvPr>
          <p:cNvSpPr/>
          <p:nvPr/>
        </p:nvSpPr>
        <p:spPr>
          <a:xfrm>
            <a:off x="4554606" y="101386"/>
            <a:ext cx="1781185" cy="1244865"/>
          </a:xfrm>
          <a:custGeom>
            <a:avLst/>
            <a:gdLst>
              <a:gd name="connsiteX0" fmla="*/ 42794 w 1781185"/>
              <a:gd name="connsiteY0" fmla="*/ 132294 h 1244865"/>
              <a:gd name="connsiteX1" fmla="*/ 129154 w 1781185"/>
              <a:gd name="connsiteY1" fmla="*/ 61174 h 1244865"/>
              <a:gd name="connsiteX2" fmla="*/ 779394 w 1781185"/>
              <a:gd name="connsiteY2" fmla="*/ 45934 h 1244865"/>
              <a:gd name="connsiteX3" fmla="*/ 1307714 w 1781185"/>
              <a:gd name="connsiteY3" fmla="*/ 691094 h 1244865"/>
              <a:gd name="connsiteX4" fmla="*/ 1754754 w 1781185"/>
              <a:gd name="connsiteY4" fmla="*/ 1204174 h 1244865"/>
              <a:gd name="connsiteX5" fmla="*/ 1632834 w 1781185"/>
              <a:gd name="connsiteY5" fmla="*/ 1092414 h 1244865"/>
              <a:gd name="connsiteX6" fmla="*/ 840354 w 1781185"/>
              <a:gd name="connsiteY6" fmla="*/ 142454 h 1244865"/>
              <a:gd name="connsiteX7" fmla="*/ 68194 w 1781185"/>
              <a:gd name="connsiteY7" fmla="*/ 76414 h 1244865"/>
              <a:gd name="connsiteX8" fmla="*/ 42794 w 1781185"/>
              <a:gd name="connsiteY8" fmla="*/ 132294 h 1244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81185" h="1244865">
                <a:moveTo>
                  <a:pt x="42794" y="132294"/>
                </a:moveTo>
                <a:cubicBezTo>
                  <a:pt x="52954" y="129754"/>
                  <a:pt x="6387" y="75567"/>
                  <a:pt x="129154" y="61174"/>
                </a:cubicBezTo>
                <a:cubicBezTo>
                  <a:pt x="251921" y="46781"/>
                  <a:pt x="582967" y="-59053"/>
                  <a:pt x="779394" y="45934"/>
                </a:cubicBezTo>
                <a:cubicBezTo>
                  <a:pt x="975821" y="150921"/>
                  <a:pt x="1145154" y="498054"/>
                  <a:pt x="1307714" y="691094"/>
                </a:cubicBezTo>
                <a:cubicBezTo>
                  <a:pt x="1470274" y="884134"/>
                  <a:pt x="1700567" y="1137287"/>
                  <a:pt x="1754754" y="1204174"/>
                </a:cubicBezTo>
                <a:cubicBezTo>
                  <a:pt x="1808941" y="1271061"/>
                  <a:pt x="1785234" y="1269367"/>
                  <a:pt x="1632834" y="1092414"/>
                </a:cubicBezTo>
                <a:cubicBezTo>
                  <a:pt x="1480434" y="915461"/>
                  <a:pt x="1101127" y="311787"/>
                  <a:pt x="840354" y="142454"/>
                </a:cubicBezTo>
                <a:cubicBezTo>
                  <a:pt x="579581" y="-26879"/>
                  <a:pt x="198581" y="82341"/>
                  <a:pt x="68194" y="76414"/>
                </a:cubicBezTo>
                <a:cubicBezTo>
                  <a:pt x="-62193" y="70487"/>
                  <a:pt x="32634" y="134834"/>
                  <a:pt x="42794" y="13229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7" name="フリーフォーム: 図形 1036">
            <a:extLst>
              <a:ext uri="{FF2B5EF4-FFF2-40B4-BE49-F238E27FC236}">
                <a16:creationId xmlns:a16="http://schemas.microsoft.com/office/drawing/2014/main" id="{06C57164-92C5-42E5-8BE6-DA558C456601}"/>
              </a:ext>
            </a:extLst>
          </p:cNvPr>
          <p:cNvSpPr/>
          <p:nvPr/>
        </p:nvSpPr>
        <p:spPr>
          <a:xfrm>
            <a:off x="3200349" y="50287"/>
            <a:ext cx="1555504" cy="1097832"/>
          </a:xfrm>
          <a:custGeom>
            <a:avLst/>
            <a:gdLst>
              <a:gd name="connsiteX0" fmla="*/ 1473251 w 1555504"/>
              <a:gd name="connsiteY0" fmla="*/ 198633 h 1097832"/>
              <a:gd name="connsiteX1" fmla="*/ 1117651 w 1555504"/>
              <a:gd name="connsiteY1" fmla="*/ 513 h 1097832"/>
              <a:gd name="connsiteX2" fmla="*/ 609651 w 1555504"/>
              <a:gd name="connsiteY2" fmla="*/ 163073 h 1097832"/>
              <a:gd name="connsiteX3" fmla="*/ 193091 w 1555504"/>
              <a:gd name="connsiteY3" fmla="*/ 742193 h 1097832"/>
              <a:gd name="connsiteX4" fmla="*/ 51 w 1555504"/>
              <a:gd name="connsiteY4" fmla="*/ 1097793 h 1097832"/>
              <a:gd name="connsiteX5" fmla="*/ 177851 w 1555504"/>
              <a:gd name="connsiteY5" fmla="*/ 762513 h 1097832"/>
              <a:gd name="connsiteX6" fmla="*/ 533451 w 1555504"/>
              <a:gd name="connsiteY6" fmla="*/ 371353 h 1097832"/>
              <a:gd name="connsiteX7" fmla="*/ 980491 w 1555504"/>
              <a:gd name="connsiteY7" fmla="*/ 71633 h 1097832"/>
              <a:gd name="connsiteX8" fmla="*/ 1518971 w 1555504"/>
              <a:gd name="connsiteY8" fmla="*/ 178313 h 1097832"/>
              <a:gd name="connsiteX9" fmla="*/ 1473251 w 1555504"/>
              <a:gd name="connsiteY9" fmla="*/ 198633 h 10978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55504" h="1097832">
                <a:moveTo>
                  <a:pt x="1473251" y="198633"/>
                </a:moveTo>
                <a:cubicBezTo>
                  <a:pt x="1406364" y="169000"/>
                  <a:pt x="1261584" y="6440"/>
                  <a:pt x="1117651" y="513"/>
                </a:cubicBezTo>
                <a:cubicBezTo>
                  <a:pt x="973718" y="-5414"/>
                  <a:pt x="763744" y="39460"/>
                  <a:pt x="609651" y="163073"/>
                </a:cubicBezTo>
                <a:cubicBezTo>
                  <a:pt x="455558" y="286686"/>
                  <a:pt x="294691" y="586406"/>
                  <a:pt x="193091" y="742193"/>
                </a:cubicBezTo>
                <a:cubicBezTo>
                  <a:pt x="91491" y="897980"/>
                  <a:pt x="2591" y="1094406"/>
                  <a:pt x="51" y="1097793"/>
                </a:cubicBezTo>
                <a:cubicBezTo>
                  <a:pt x="-2489" y="1101180"/>
                  <a:pt x="88951" y="883586"/>
                  <a:pt x="177851" y="762513"/>
                </a:cubicBezTo>
                <a:cubicBezTo>
                  <a:pt x="266751" y="641440"/>
                  <a:pt x="399678" y="486500"/>
                  <a:pt x="533451" y="371353"/>
                </a:cubicBezTo>
                <a:cubicBezTo>
                  <a:pt x="667224" y="256206"/>
                  <a:pt x="816238" y="103806"/>
                  <a:pt x="980491" y="71633"/>
                </a:cubicBezTo>
                <a:lnTo>
                  <a:pt x="1518971" y="178313"/>
                </a:lnTo>
                <a:cubicBezTo>
                  <a:pt x="1594324" y="195246"/>
                  <a:pt x="1540138" y="228266"/>
                  <a:pt x="1473251" y="1986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39" name="フリーフォーム: 図形 1038">
            <a:extLst>
              <a:ext uri="{FF2B5EF4-FFF2-40B4-BE49-F238E27FC236}">
                <a16:creationId xmlns:a16="http://schemas.microsoft.com/office/drawing/2014/main" id="{69DA3137-E967-4FEB-AC67-36F7B0346D30}"/>
              </a:ext>
            </a:extLst>
          </p:cNvPr>
          <p:cNvSpPr/>
          <p:nvPr/>
        </p:nvSpPr>
        <p:spPr>
          <a:xfrm>
            <a:off x="6253383" y="1179901"/>
            <a:ext cx="668216" cy="1480974"/>
          </a:xfrm>
          <a:custGeom>
            <a:avLst/>
            <a:gdLst>
              <a:gd name="connsiteX0" fmla="*/ 5177 w 668216"/>
              <a:gd name="connsiteY0" fmla="*/ 18979 h 1480974"/>
              <a:gd name="connsiteX1" fmla="*/ 81377 w 668216"/>
              <a:gd name="connsiteY1" fmla="*/ 384739 h 1480974"/>
              <a:gd name="connsiteX2" fmla="*/ 279497 w 668216"/>
              <a:gd name="connsiteY2" fmla="*/ 1024819 h 1480974"/>
              <a:gd name="connsiteX3" fmla="*/ 472537 w 668216"/>
              <a:gd name="connsiteY3" fmla="*/ 1329619 h 1480974"/>
              <a:gd name="connsiteX4" fmla="*/ 665577 w 668216"/>
              <a:gd name="connsiteY4" fmla="*/ 1476939 h 1480974"/>
              <a:gd name="connsiteX5" fmla="*/ 558897 w 668216"/>
              <a:gd name="connsiteY5" fmla="*/ 1395659 h 1480974"/>
              <a:gd name="connsiteX6" fmla="*/ 213457 w 668216"/>
              <a:gd name="connsiteY6" fmla="*/ 963859 h 1480974"/>
              <a:gd name="connsiteX7" fmla="*/ 5177 w 668216"/>
              <a:gd name="connsiteY7" fmla="*/ 18979 h 1480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8216" h="1480974">
                <a:moveTo>
                  <a:pt x="5177" y="18979"/>
                </a:moveTo>
                <a:cubicBezTo>
                  <a:pt x="-16836" y="-77541"/>
                  <a:pt x="35657" y="217099"/>
                  <a:pt x="81377" y="384739"/>
                </a:cubicBezTo>
                <a:cubicBezTo>
                  <a:pt x="127097" y="552379"/>
                  <a:pt x="214304" y="867339"/>
                  <a:pt x="279497" y="1024819"/>
                </a:cubicBezTo>
                <a:cubicBezTo>
                  <a:pt x="344690" y="1182299"/>
                  <a:pt x="408190" y="1254266"/>
                  <a:pt x="472537" y="1329619"/>
                </a:cubicBezTo>
                <a:cubicBezTo>
                  <a:pt x="536884" y="1404972"/>
                  <a:pt x="665577" y="1476939"/>
                  <a:pt x="665577" y="1476939"/>
                </a:cubicBezTo>
                <a:cubicBezTo>
                  <a:pt x="679970" y="1487946"/>
                  <a:pt x="634250" y="1481172"/>
                  <a:pt x="558897" y="1395659"/>
                </a:cubicBezTo>
                <a:cubicBezTo>
                  <a:pt x="483544" y="1310146"/>
                  <a:pt x="304897" y="1190766"/>
                  <a:pt x="213457" y="963859"/>
                </a:cubicBezTo>
                <a:cubicBezTo>
                  <a:pt x="122017" y="736952"/>
                  <a:pt x="27190" y="115499"/>
                  <a:pt x="5177" y="1897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0" name="フリーフォーム: 図形 1039">
            <a:extLst>
              <a:ext uri="{FF2B5EF4-FFF2-40B4-BE49-F238E27FC236}">
                <a16:creationId xmlns:a16="http://schemas.microsoft.com/office/drawing/2014/main" id="{C703C99D-51C5-4D6F-BABE-A630B4976884}"/>
              </a:ext>
            </a:extLst>
          </p:cNvPr>
          <p:cNvSpPr/>
          <p:nvPr/>
        </p:nvSpPr>
        <p:spPr>
          <a:xfrm>
            <a:off x="2656797" y="1091923"/>
            <a:ext cx="650315" cy="1857431"/>
          </a:xfrm>
          <a:custGeom>
            <a:avLst/>
            <a:gdLst>
              <a:gd name="connsiteX0" fmla="*/ 650283 w 650315"/>
              <a:gd name="connsiteY0" fmla="*/ 277 h 1857431"/>
              <a:gd name="connsiteX1" fmla="*/ 137203 w 650315"/>
              <a:gd name="connsiteY1" fmla="*/ 630197 h 1857431"/>
              <a:gd name="connsiteX2" fmla="*/ 43 w 650315"/>
              <a:gd name="connsiteY2" fmla="*/ 945157 h 1857431"/>
              <a:gd name="connsiteX3" fmla="*/ 121963 w 650315"/>
              <a:gd name="connsiteY3" fmla="*/ 1844317 h 1857431"/>
              <a:gd name="connsiteX4" fmla="*/ 86403 w 650315"/>
              <a:gd name="connsiteY4" fmla="*/ 1427757 h 1857431"/>
              <a:gd name="connsiteX5" fmla="*/ 111803 w 650315"/>
              <a:gd name="connsiteY5" fmla="*/ 711477 h 1857431"/>
              <a:gd name="connsiteX6" fmla="*/ 650283 w 650315"/>
              <a:gd name="connsiteY6" fmla="*/ 277 h 1857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0315" h="1857431">
                <a:moveTo>
                  <a:pt x="650283" y="277"/>
                </a:moveTo>
                <a:cubicBezTo>
                  <a:pt x="654516" y="-13270"/>
                  <a:pt x="245576" y="472717"/>
                  <a:pt x="137203" y="630197"/>
                </a:cubicBezTo>
                <a:cubicBezTo>
                  <a:pt x="28830" y="787677"/>
                  <a:pt x="2583" y="742804"/>
                  <a:pt x="43" y="945157"/>
                </a:cubicBezTo>
                <a:cubicBezTo>
                  <a:pt x="-2497" y="1147510"/>
                  <a:pt x="107570" y="1763884"/>
                  <a:pt x="121963" y="1844317"/>
                </a:cubicBezTo>
                <a:cubicBezTo>
                  <a:pt x="136356" y="1924750"/>
                  <a:pt x="88096" y="1616564"/>
                  <a:pt x="86403" y="1427757"/>
                </a:cubicBezTo>
                <a:cubicBezTo>
                  <a:pt x="84710" y="1238950"/>
                  <a:pt x="14436" y="946850"/>
                  <a:pt x="111803" y="711477"/>
                </a:cubicBezTo>
                <a:cubicBezTo>
                  <a:pt x="209170" y="476104"/>
                  <a:pt x="646050" y="13824"/>
                  <a:pt x="650283" y="27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1" name="フリーフォーム: 図形 1040">
            <a:extLst>
              <a:ext uri="{FF2B5EF4-FFF2-40B4-BE49-F238E27FC236}">
                <a16:creationId xmlns:a16="http://schemas.microsoft.com/office/drawing/2014/main" id="{CFF4B4CF-9E1E-4988-9F65-B0A12EB1B980}"/>
              </a:ext>
            </a:extLst>
          </p:cNvPr>
          <p:cNvSpPr/>
          <p:nvPr/>
        </p:nvSpPr>
        <p:spPr>
          <a:xfrm>
            <a:off x="2626731" y="1549140"/>
            <a:ext cx="457174" cy="1859785"/>
          </a:xfrm>
          <a:custGeom>
            <a:avLst/>
            <a:gdLst>
              <a:gd name="connsiteX0" fmla="*/ 456829 w 457174"/>
              <a:gd name="connsiteY0" fmla="*/ 260 h 1859785"/>
              <a:gd name="connsiteX1" fmla="*/ 212989 w 457174"/>
              <a:gd name="connsiteY1" fmla="*/ 493020 h 1859785"/>
              <a:gd name="connsiteX2" fmla="*/ 25029 w 457174"/>
              <a:gd name="connsiteY2" fmla="*/ 650500 h 1859785"/>
              <a:gd name="connsiteX3" fmla="*/ 4709 w 457174"/>
              <a:gd name="connsiteY3" fmla="*/ 1844300 h 1859785"/>
              <a:gd name="connsiteX4" fmla="*/ 50429 w 457174"/>
              <a:gd name="connsiteY4" fmla="*/ 1280420 h 1859785"/>
              <a:gd name="connsiteX5" fmla="*/ 157109 w 457174"/>
              <a:gd name="connsiteY5" fmla="*/ 564140 h 1859785"/>
              <a:gd name="connsiteX6" fmla="*/ 456829 w 457174"/>
              <a:gd name="connsiteY6" fmla="*/ 260 h 1859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7174" h="1859785">
                <a:moveTo>
                  <a:pt x="456829" y="260"/>
                </a:moveTo>
                <a:cubicBezTo>
                  <a:pt x="466142" y="-11593"/>
                  <a:pt x="284956" y="384647"/>
                  <a:pt x="212989" y="493020"/>
                </a:cubicBezTo>
                <a:cubicBezTo>
                  <a:pt x="141022" y="601393"/>
                  <a:pt x="59742" y="425287"/>
                  <a:pt x="25029" y="650500"/>
                </a:cubicBezTo>
                <a:cubicBezTo>
                  <a:pt x="-9684" y="875713"/>
                  <a:pt x="476" y="1739313"/>
                  <a:pt x="4709" y="1844300"/>
                </a:cubicBezTo>
                <a:cubicBezTo>
                  <a:pt x="8942" y="1949287"/>
                  <a:pt x="25029" y="1493780"/>
                  <a:pt x="50429" y="1280420"/>
                </a:cubicBezTo>
                <a:cubicBezTo>
                  <a:pt x="75829" y="1067060"/>
                  <a:pt x="83449" y="780040"/>
                  <a:pt x="157109" y="564140"/>
                </a:cubicBezTo>
                <a:cubicBezTo>
                  <a:pt x="230769" y="348240"/>
                  <a:pt x="447516" y="12113"/>
                  <a:pt x="456829" y="2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2" name="フリーフォーム: 図形 1041">
            <a:extLst>
              <a:ext uri="{FF2B5EF4-FFF2-40B4-BE49-F238E27FC236}">
                <a16:creationId xmlns:a16="http://schemas.microsoft.com/office/drawing/2014/main" id="{918ED117-28EF-44BB-8CBD-4B66E3E4BE36}"/>
              </a:ext>
            </a:extLst>
          </p:cNvPr>
          <p:cNvSpPr/>
          <p:nvPr/>
        </p:nvSpPr>
        <p:spPr>
          <a:xfrm>
            <a:off x="6269563" y="2689213"/>
            <a:ext cx="217555" cy="524006"/>
          </a:xfrm>
          <a:custGeom>
            <a:avLst/>
            <a:gdLst>
              <a:gd name="connsiteX0" fmla="*/ 215904 w 217555"/>
              <a:gd name="connsiteY0" fmla="*/ 1070 h 524006"/>
              <a:gd name="connsiteX1" fmla="*/ 167220 w 217555"/>
              <a:gd name="connsiteY1" fmla="*/ 242370 h 524006"/>
              <a:gd name="connsiteX2" fmla="*/ 101604 w 217555"/>
              <a:gd name="connsiteY2" fmla="*/ 371487 h 524006"/>
              <a:gd name="connsiteX3" fmla="*/ 4 w 217555"/>
              <a:gd name="connsiteY3" fmla="*/ 523887 h 524006"/>
              <a:gd name="connsiteX4" fmla="*/ 105837 w 217555"/>
              <a:gd name="connsiteY4" fmla="*/ 346087 h 524006"/>
              <a:gd name="connsiteX5" fmla="*/ 215904 w 217555"/>
              <a:gd name="connsiteY5" fmla="*/ 1070 h 5240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7555" h="524006">
                <a:moveTo>
                  <a:pt x="215904" y="1070"/>
                </a:moveTo>
                <a:cubicBezTo>
                  <a:pt x="226134" y="-16216"/>
                  <a:pt x="186270" y="180634"/>
                  <a:pt x="167220" y="242370"/>
                </a:cubicBezTo>
                <a:cubicBezTo>
                  <a:pt x="148170" y="304106"/>
                  <a:pt x="129473" y="324567"/>
                  <a:pt x="101604" y="371487"/>
                </a:cubicBezTo>
                <a:cubicBezTo>
                  <a:pt x="73735" y="418407"/>
                  <a:pt x="-702" y="528120"/>
                  <a:pt x="4" y="523887"/>
                </a:cubicBezTo>
                <a:cubicBezTo>
                  <a:pt x="709" y="519654"/>
                  <a:pt x="69501" y="431812"/>
                  <a:pt x="105837" y="346087"/>
                </a:cubicBezTo>
                <a:cubicBezTo>
                  <a:pt x="142173" y="260362"/>
                  <a:pt x="205674" y="18356"/>
                  <a:pt x="215904" y="107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3" name="フリーフォーム: 図形 1042">
            <a:extLst>
              <a:ext uri="{FF2B5EF4-FFF2-40B4-BE49-F238E27FC236}">
                <a16:creationId xmlns:a16="http://schemas.microsoft.com/office/drawing/2014/main" id="{C03D5836-55B7-4791-9FC6-770E1C41F8CF}"/>
              </a:ext>
            </a:extLst>
          </p:cNvPr>
          <p:cNvSpPr/>
          <p:nvPr/>
        </p:nvSpPr>
        <p:spPr>
          <a:xfrm>
            <a:off x="6245706" y="2605248"/>
            <a:ext cx="130390" cy="578672"/>
          </a:xfrm>
          <a:custGeom>
            <a:avLst/>
            <a:gdLst>
              <a:gd name="connsiteX0" fmla="*/ 81011 w 130390"/>
              <a:gd name="connsiteY0" fmla="*/ 369 h 578672"/>
              <a:gd name="connsiteX1" fmla="*/ 87361 w 130390"/>
              <a:gd name="connsiteY1" fmla="*/ 334802 h 578672"/>
              <a:gd name="connsiteX2" fmla="*/ 577 w 130390"/>
              <a:gd name="connsiteY2" fmla="*/ 573985 h 578672"/>
              <a:gd name="connsiteX3" fmla="*/ 53494 w 130390"/>
              <a:gd name="connsiteY3" fmla="*/ 476619 h 578672"/>
              <a:gd name="connsiteX4" fmla="*/ 129694 w 130390"/>
              <a:gd name="connsiteY4" fmla="*/ 273419 h 578672"/>
              <a:gd name="connsiteX5" fmla="*/ 81011 w 130390"/>
              <a:gd name="connsiteY5" fmla="*/ 369 h 578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390" h="578672">
                <a:moveTo>
                  <a:pt x="81011" y="369"/>
                </a:moveTo>
                <a:cubicBezTo>
                  <a:pt x="73956" y="10599"/>
                  <a:pt x="100767" y="239199"/>
                  <a:pt x="87361" y="334802"/>
                </a:cubicBezTo>
                <a:cubicBezTo>
                  <a:pt x="73955" y="430405"/>
                  <a:pt x="6222" y="550349"/>
                  <a:pt x="577" y="573985"/>
                </a:cubicBezTo>
                <a:cubicBezTo>
                  <a:pt x="-5068" y="597621"/>
                  <a:pt x="31974" y="526713"/>
                  <a:pt x="53494" y="476619"/>
                </a:cubicBezTo>
                <a:cubicBezTo>
                  <a:pt x="75013" y="426525"/>
                  <a:pt x="122639" y="351736"/>
                  <a:pt x="129694" y="273419"/>
                </a:cubicBezTo>
                <a:cubicBezTo>
                  <a:pt x="136749" y="195102"/>
                  <a:pt x="88066" y="-9861"/>
                  <a:pt x="81011" y="3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4" name="フリーフォーム: 図形 1043">
            <a:extLst>
              <a:ext uri="{FF2B5EF4-FFF2-40B4-BE49-F238E27FC236}">
                <a16:creationId xmlns:a16="http://schemas.microsoft.com/office/drawing/2014/main" id="{4CA74E43-6AFC-4071-A7BD-EC54A9003B55}"/>
              </a:ext>
            </a:extLst>
          </p:cNvPr>
          <p:cNvSpPr/>
          <p:nvPr/>
        </p:nvSpPr>
        <p:spPr>
          <a:xfrm>
            <a:off x="6567794" y="2461927"/>
            <a:ext cx="284053" cy="948189"/>
          </a:xfrm>
          <a:custGeom>
            <a:avLst/>
            <a:gdLst>
              <a:gd name="connsiteX0" fmla="*/ 71131 w 284053"/>
              <a:gd name="connsiteY0" fmla="*/ 1873 h 948189"/>
              <a:gd name="connsiteX1" fmla="*/ 188606 w 284053"/>
              <a:gd name="connsiteY1" fmla="*/ 198723 h 948189"/>
              <a:gd name="connsiteX2" fmla="*/ 274331 w 284053"/>
              <a:gd name="connsiteY2" fmla="*/ 325723 h 948189"/>
              <a:gd name="connsiteX3" fmla="*/ 252106 w 284053"/>
              <a:gd name="connsiteY3" fmla="*/ 592423 h 948189"/>
              <a:gd name="connsiteX4" fmla="*/ 7631 w 284053"/>
              <a:gd name="connsiteY4" fmla="*/ 935323 h 948189"/>
              <a:gd name="connsiteX5" fmla="*/ 77481 w 284053"/>
              <a:gd name="connsiteY5" fmla="*/ 840073 h 948189"/>
              <a:gd name="connsiteX6" fmla="*/ 236231 w 284053"/>
              <a:gd name="connsiteY6" fmla="*/ 506698 h 948189"/>
              <a:gd name="connsiteX7" fmla="*/ 204481 w 284053"/>
              <a:gd name="connsiteY7" fmla="*/ 325723 h 948189"/>
              <a:gd name="connsiteX8" fmla="*/ 71131 w 284053"/>
              <a:gd name="connsiteY8" fmla="*/ 1873 h 948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4053" h="948189">
                <a:moveTo>
                  <a:pt x="71131" y="1873"/>
                </a:moveTo>
                <a:cubicBezTo>
                  <a:pt x="68485" y="-19294"/>
                  <a:pt x="154739" y="144748"/>
                  <a:pt x="188606" y="198723"/>
                </a:cubicBezTo>
                <a:cubicBezTo>
                  <a:pt x="222473" y="252698"/>
                  <a:pt x="263748" y="260106"/>
                  <a:pt x="274331" y="325723"/>
                </a:cubicBezTo>
                <a:cubicBezTo>
                  <a:pt x="284914" y="391340"/>
                  <a:pt x="296556" y="490823"/>
                  <a:pt x="252106" y="592423"/>
                </a:cubicBezTo>
                <a:cubicBezTo>
                  <a:pt x="207656" y="694023"/>
                  <a:pt x="36735" y="894048"/>
                  <a:pt x="7631" y="935323"/>
                </a:cubicBezTo>
                <a:cubicBezTo>
                  <a:pt x="-21473" y="976598"/>
                  <a:pt x="39381" y="911511"/>
                  <a:pt x="77481" y="840073"/>
                </a:cubicBezTo>
                <a:cubicBezTo>
                  <a:pt x="115581" y="768635"/>
                  <a:pt x="215064" y="592423"/>
                  <a:pt x="236231" y="506698"/>
                </a:cubicBezTo>
                <a:cubicBezTo>
                  <a:pt x="257398" y="420973"/>
                  <a:pt x="231468" y="407215"/>
                  <a:pt x="204481" y="325723"/>
                </a:cubicBezTo>
                <a:cubicBezTo>
                  <a:pt x="177494" y="244231"/>
                  <a:pt x="73777" y="23040"/>
                  <a:pt x="71131" y="18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5" name="フリーフォーム: 図形 1044">
            <a:extLst>
              <a:ext uri="{FF2B5EF4-FFF2-40B4-BE49-F238E27FC236}">
                <a16:creationId xmlns:a16="http://schemas.microsoft.com/office/drawing/2014/main" id="{887ADBC7-54C5-44A5-91D3-3DFFECFB5680}"/>
              </a:ext>
            </a:extLst>
          </p:cNvPr>
          <p:cNvSpPr/>
          <p:nvPr/>
        </p:nvSpPr>
        <p:spPr>
          <a:xfrm>
            <a:off x="6345364" y="3231784"/>
            <a:ext cx="605523" cy="920565"/>
          </a:xfrm>
          <a:custGeom>
            <a:avLst/>
            <a:gdLst>
              <a:gd name="connsiteX0" fmla="*/ 287211 w 605523"/>
              <a:gd name="connsiteY0" fmla="*/ 366 h 920565"/>
              <a:gd name="connsiteX1" fmla="*/ 93536 w 605523"/>
              <a:gd name="connsiteY1" fmla="*/ 340091 h 920565"/>
              <a:gd name="connsiteX2" fmla="*/ 58611 w 605523"/>
              <a:gd name="connsiteY2" fmla="*/ 492491 h 920565"/>
              <a:gd name="connsiteX3" fmla="*/ 236411 w 605523"/>
              <a:gd name="connsiteY3" fmla="*/ 762366 h 920565"/>
              <a:gd name="connsiteX4" fmla="*/ 595186 w 605523"/>
              <a:gd name="connsiteY4" fmla="*/ 911591 h 920565"/>
              <a:gd name="connsiteX5" fmla="*/ 468186 w 605523"/>
              <a:gd name="connsiteY5" fmla="*/ 876666 h 920565"/>
              <a:gd name="connsiteX6" fmla="*/ 55436 w 605523"/>
              <a:gd name="connsiteY6" fmla="*/ 654416 h 920565"/>
              <a:gd name="connsiteX7" fmla="*/ 30036 w 605523"/>
              <a:gd name="connsiteY7" fmla="*/ 409941 h 920565"/>
              <a:gd name="connsiteX8" fmla="*/ 287211 w 605523"/>
              <a:gd name="connsiteY8" fmla="*/ 366 h 9205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05523" h="920565">
                <a:moveTo>
                  <a:pt x="287211" y="366"/>
                </a:moveTo>
                <a:cubicBezTo>
                  <a:pt x="297794" y="-11276"/>
                  <a:pt x="131636" y="258070"/>
                  <a:pt x="93536" y="340091"/>
                </a:cubicBezTo>
                <a:cubicBezTo>
                  <a:pt x="55436" y="422112"/>
                  <a:pt x="34798" y="422112"/>
                  <a:pt x="58611" y="492491"/>
                </a:cubicBezTo>
                <a:cubicBezTo>
                  <a:pt x="82423" y="562870"/>
                  <a:pt x="146982" y="692516"/>
                  <a:pt x="236411" y="762366"/>
                </a:cubicBezTo>
                <a:cubicBezTo>
                  <a:pt x="325840" y="832216"/>
                  <a:pt x="556557" y="892541"/>
                  <a:pt x="595186" y="911591"/>
                </a:cubicBezTo>
                <a:cubicBezTo>
                  <a:pt x="633815" y="930641"/>
                  <a:pt x="558144" y="919529"/>
                  <a:pt x="468186" y="876666"/>
                </a:cubicBezTo>
                <a:cubicBezTo>
                  <a:pt x="378228" y="833804"/>
                  <a:pt x="128461" y="732204"/>
                  <a:pt x="55436" y="654416"/>
                </a:cubicBezTo>
                <a:cubicBezTo>
                  <a:pt x="-17589" y="576629"/>
                  <a:pt x="-10181" y="515245"/>
                  <a:pt x="30036" y="409941"/>
                </a:cubicBezTo>
                <a:cubicBezTo>
                  <a:pt x="70253" y="304637"/>
                  <a:pt x="276628" y="12008"/>
                  <a:pt x="287211" y="3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6" name="フリーフォーム: 図形 1045">
            <a:extLst>
              <a:ext uri="{FF2B5EF4-FFF2-40B4-BE49-F238E27FC236}">
                <a16:creationId xmlns:a16="http://schemas.microsoft.com/office/drawing/2014/main" id="{5FF5F470-47CF-489F-A316-C85BC9D88280}"/>
              </a:ext>
            </a:extLst>
          </p:cNvPr>
          <p:cNvSpPr/>
          <p:nvPr/>
        </p:nvSpPr>
        <p:spPr>
          <a:xfrm>
            <a:off x="5944548" y="2350946"/>
            <a:ext cx="801590" cy="575582"/>
          </a:xfrm>
          <a:custGeom>
            <a:avLst/>
            <a:gdLst>
              <a:gd name="connsiteX0" fmla="*/ 2227 w 801590"/>
              <a:gd name="connsiteY0" fmla="*/ 1729 h 575582"/>
              <a:gd name="connsiteX1" fmla="*/ 310202 w 801590"/>
              <a:gd name="connsiteY1" fmla="*/ 268429 h 575582"/>
              <a:gd name="connsiteX2" fmla="*/ 541977 w 801590"/>
              <a:gd name="connsiteY2" fmla="*/ 309704 h 575582"/>
              <a:gd name="connsiteX3" fmla="*/ 783277 w 801590"/>
              <a:gd name="connsiteY3" fmla="*/ 560529 h 575582"/>
              <a:gd name="connsiteX4" fmla="*/ 751527 w 801590"/>
              <a:gd name="connsiteY4" fmla="*/ 512904 h 575582"/>
              <a:gd name="connsiteX5" fmla="*/ 488002 w 801590"/>
              <a:gd name="connsiteY5" fmla="*/ 230329 h 575582"/>
              <a:gd name="connsiteX6" fmla="*/ 186377 w 801590"/>
              <a:gd name="connsiteY6" fmla="*/ 157304 h 575582"/>
              <a:gd name="connsiteX7" fmla="*/ 2227 w 801590"/>
              <a:gd name="connsiteY7" fmla="*/ 1729 h 5755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01590" h="575582">
                <a:moveTo>
                  <a:pt x="2227" y="1729"/>
                </a:moveTo>
                <a:cubicBezTo>
                  <a:pt x="22864" y="20250"/>
                  <a:pt x="220244" y="217100"/>
                  <a:pt x="310202" y="268429"/>
                </a:cubicBezTo>
                <a:cubicBezTo>
                  <a:pt x="400160" y="319758"/>
                  <a:pt x="463131" y="261021"/>
                  <a:pt x="541977" y="309704"/>
                </a:cubicBezTo>
                <a:cubicBezTo>
                  <a:pt x="620823" y="358387"/>
                  <a:pt x="748352" y="526662"/>
                  <a:pt x="783277" y="560529"/>
                </a:cubicBezTo>
                <a:cubicBezTo>
                  <a:pt x="818202" y="594396"/>
                  <a:pt x="800740" y="567937"/>
                  <a:pt x="751527" y="512904"/>
                </a:cubicBezTo>
                <a:cubicBezTo>
                  <a:pt x="702315" y="457871"/>
                  <a:pt x="582194" y="289596"/>
                  <a:pt x="488002" y="230329"/>
                </a:cubicBezTo>
                <a:cubicBezTo>
                  <a:pt x="393810" y="171062"/>
                  <a:pt x="263635" y="195933"/>
                  <a:pt x="186377" y="157304"/>
                </a:cubicBezTo>
                <a:cubicBezTo>
                  <a:pt x="109119" y="118675"/>
                  <a:pt x="-18410" y="-16792"/>
                  <a:pt x="2227" y="17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7" name="フリーフォーム: 図形 1046">
            <a:extLst>
              <a:ext uri="{FF2B5EF4-FFF2-40B4-BE49-F238E27FC236}">
                <a16:creationId xmlns:a16="http://schemas.microsoft.com/office/drawing/2014/main" id="{C522DBA0-BE28-4107-BC81-F6B72AC90468}"/>
              </a:ext>
            </a:extLst>
          </p:cNvPr>
          <p:cNvSpPr/>
          <p:nvPr/>
        </p:nvSpPr>
        <p:spPr>
          <a:xfrm>
            <a:off x="2841680" y="2479628"/>
            <a:ext cx="1040312" cy="1513785"/>
          </a:xfrm>
          <a:custGeom>
            <a:avLst/>
            <a:gdLst>
              <a:gd name="connsiteX0" fmla="*/ 374595 w 1040312"/>
              <a:gd name="connsiteY0" fmla="*/ 3222 h 1513785"/>
              <a:gd name="connsiteX1" fmla="*/ 142820 w 1040312"/>
              <a:gd name="connsiteY1" fmla="*/ 473122 h 1513785"/>
              <a:gd name="connsiteX2" fmla="*/ 219020 w 1040312"/>
              <a:gd name="connsiteY2" fmla="*/ 816022 h 1513785"/>
              <a:gd name="connsiteX3" fmla="*/ 993720 w 1040312"/>
              <a:gd name="connsiteY3" fmla="*/ 1476422 h 1513785"/>
              <a:gd name="connsiteX4" fmla="*/ 850845 w 1040312"/>
              <a:gd name="connsiteY4" fmla="*/ 1355772 h 1513785"/>
              <a:gd name="connsiteX5" fmla="*/ 9470 w 1040312"/>
              <a:gd name="connsiteY5" fmla="*/ 723947 h 1513785"/>
              <a:gd name="connsiteX6" fmla="*/ 374595 w 1040312"/>
              <a:gd name="connsiteY6" fmla="*/ 3222 h 1513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40312" h="1513785">
                <a:moveTo>
                  <a:pt x="374595" y="3222"/>
                </a:moveTo>
                <a:cubicBezTo>
                  <a:pt x="396820" y="-38582"/>
                  <a:pt x="168749" y="337655"/>
                  <a:pt x="142820" y="473122"/>
                </a:cubicBezTo>
                <a:cubicBezTo>
                  <a:pt x="116891" y="608589"/>
                  <a:pt x="77203" y="648805"/>
                  <a:pt x="219020" y="816022"/>
                </a:cubicBezTo>
                <a:cubicBezTo>
                  <a:pt x="360837" y="983239"/>
                  <a:pt x="888416" y="1386464"/>
                  <a:pt x="993720" y="1476422"/>
                </a:cubicBezTo>
                <a:cubicBezTo>
                  <a:pt x="1099024" y="1566380"/>
                  <a:pt x="1014887" y="1481184"/>
                  <a:pt x="850845" y="1355772"/>
                </a:cubicBezTo>
                <a:cubicBezTo>
                  <a:pt x="686803" y="1230360"/>
                  <a:pt x="86728" y="950959"/>
                  <a:pt x="9470" y="723947"/>
                </a:cubicBezTo>
                <a:cubicBezTo>
                  <a:pt x="-67788" y="496935"/>
                  <a:pt x="352370" y="45026"/>
                  <a:pt x="374595" y="32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8" name="フリーフォーム: 図形 1047">
            <a:extLst>
              <a:ext uri="{FF2B5EF4-FFF2-40B4-BE49-F238E27FC236}">
                <a16:creationId xmlns:a16="http://schemas.microsoft.com/office/drawing/2014/main" id="{FB21EBE4-6BCC-4C40-B7AC-9A83CFF86C53}"/>
              </a:ext>
            </a:extLst>
          </p:cNvPr>
          <p:cNvSpPr/>
          <p:nvPr/>
        </p:nvSpPr>
        <p:spPr>
          <a:xfrm>
            <a:off x="2533725" y="3146317"/>
            <a:ext cx="1259490" cy="993743"/>
          </a:xfrm>
          <a:custGeom>
            <a:avLst/>
            <a:gdLst>
              <a:gd name="connsiteX0" fmla="*/ 72950 w 1259490"/>
              <a:gd name="connsiteY0" fmla="*/ 3283 h 993743"/>
              <a:gd name="connsiteX1" fmla="*/ 12625 w 1259490"/>
              <a:gd name="connsiteY1" fmla="*/ 431908 h 993743"/>
              <a:gd name="connsiteX2" fmla="*/ 368225 w 1259490"/>
              <a:gd name="connsiteY2" fmla="*/ 879583 h 993743"/>
              <a:gd name="connsiteX3" fmla="*/ 1244525 w 1259490"/>
              <a:gd name="connsiteY3" fmla="*/ 990708 h 993743"/>
              <a:gd name="connsiteX4" fmla="*/ 892100 w 1259490"/>
              <a:gd name="connsiteY4" fmla="*/ 955783 h 993743"/>
              <a:gd name="connsiteX5" fmla="*/ 514275 w 1259490"/>
              <a:gd name="connsiteY5" fmla="*/ 885933 h 993743"/>
              <a:gd name="connsiteX6" fmla="*/ 187250 w 1259490"/>
              <a:gd name="connsiteY6" fmla="*/ 695433 h 993743"/>
              <a:gd name="connsiteX7" fmla="*/ 6275 w 1259490"/>
              <a:gd name="connsiteY7" fmla="*/ 257283 h 993743"/>
              <a:gd name="connsiteX8" fmla="*/ 72950 w 1259490"/>
              <a:gd name="connsiteY8" fmla="*/ 3283 h 993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59490" h="993743">
                <a:moveTo>
                  <a:pt x="72950" y="3283"/>
                </a:moveTo>
                <a:cubicBezTo>
                  <a:pt x="74008" y="32387"/>
                  <a:pt x="-36587" y="285858"/>
                  <a:pt x="12625" y="431908"/>
                </a:cubicBezTo>
                <a:cubicBezTo>
                  <a:pt x="61837" y="577958"/>
                  <a:pt x="162908" y="786450"/>
                  <a:pt x="368225" y="879583"/>
                </a:cubicBezTo>
                <a:cubicBezTo>
                  <a:pt x="573542" y="972716"/>
                  <a:pt x="1157212" y="978008"/>
                  <a:pt x="1244525" y="990708"/>
                </a:cubicBezTo>
                <a:cubicBezTo>
                  <a:pt x="1331838" y="1003408"/>
                  <a:pt x="1013808" y="973246"/>
                  <a:pt x="892100" y="955783"/>
                </a:cubicBezTo>
                <a:cubicBezTo>
                  <a:pt x="770392" y="938321"/>
                  <a:pt x="631750" y="929325"/>
                  <a:pt x="514275" y="885933"/>
                </a:cubicBezTo>
                <a:cubicBezTo>
                  <a:pt x="396800" y="842541"/>
                  <a:pt x="271917" y="800208"/>
                  <a:pt x="187250" y="695433"/>
                </a:cubicBezTo>
                <a:cubicBezTo>
                  <a:pt x="102583" y="590658"/>
                  <a:pt x="25854" y="369466"/>
                  <a:pt x="6275" y="257283"/>
                </a:cubicBezTo>
                <a:cubicBezTo>
                  <a:pt x="-13304" y="145100"/>
                  <a:pt x="71892" y="-25821"/>
                  <a:pt x="72950" y="328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49" name="フリーフォーム: 図形 1048">
            <a:extLst>
              <a:ext uri="{FF2B5EF4-FFF2-40B4-BE49-F238E27FC236}">
                <a16:creationId xmlns:a16="http://schemas.microsoft.com/office/drawing/2014/main" id="{EEBA0942-5AF5-4FAE-95D4-86ECFE7ADDA9}"/>
              </a:ext>
            </a:extLst>
          </p:cNvPr>
          <p:cNvSpPr/>
          <p:nvPr/>
        </p:nvSpPr>
        <p:spPr>
          <a:xfrm>
            <a:off x="3699834" y="4110561"/>
            <a:ext cx="1372418" cy="1455721"/>
          </a:xfrm>
          <a:custGeom>
            <a:avLst/>
            <a:gdLst>
              <a:gd name="connsiteX0" fmla="*/ 99 w 1372418"/>
              <a:gd name="connsiteY0" fmla="*/ 6 h 1455721"/>
              <a:gd name="connsiteX1" fmla="*/ 791733 w 1372418"/>
              <a:gd name="connsiteY1" fmla="*/ 309039 h 1455721"/>
              <a:gd name="connsiteX2" fmla="*/ 1045733 w 1372418"/>
              <a:gd name="connsiteY2" fmla="*/ 503772 h 1455721"/>
              <a:gd name="connsiteX3" fmla="*/ 1354766 w 1372418"/>
              <a:gd name="connsiteY3" fmla="*/ 1401239 h 1455721"/>
              <a:gd name="connsiteX4" fmla="*/ 1329366 w 1372418"/>
              <a:gd name="connsiteY4" fmla="*/ 1286939 h 1455721"/>
              <a:gd name="connsiteX5" fmla="*/ 1287033 w 1372418"/>
              <a:gd name="connsiteY5" fmla="*/ 715439 h 1455721"/>
              <a:gd name="connsiteX6" fmla="*/ 740933 w 1372418"/>
              <a:gd name="connsiteY6" fmla="*/ 317506 h 1455721"/>
              <a:gd name="connsiteX7" fmla="*/ 99 w 1372418"/>
              <a:gd name="connsiteY7" fmla="*/ 6 h 14557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72418" h="1455721">
                <a:moveTo>
                  <a:pt x="99" y="6"/>
                </a:moveTo>
                <a:cubicBezTo>
                  <a:pt x="8566" y="-1405"/>
                  <a:pt x="617461" y="225078"/>
                  <a:pt x="791733" y="309039"/>
                </a:cubicBezTo>
                <a:cubicBezTo>
                  <a:pt x="966005" y="393000"/>
                  <a:pt x="951894" y="321739"/>
                  <a:pt x="1045733" y="503772"/>
                </a:cubicBezTo>
                <a:cubicBezTo>
                  <a:pt x="1139572" y="685805"/>
                  <a:pt x="1307494" y="1270711"/>
                  <a:pt x="1354766" y="1401239"/>
                </a:cubicBezTo>
                <a:cubicBezTo>
                  <a:pt x="1402038" y="1531767"/>
                  <a:pt x="1340655" y="1401239"/>
                  <a:pt x="1329366" y="1286939"/>
                </a:cubicBezTo>
                <a:cubicBezTo>
                  <a:pt x="1318077" y="1172639"/>
                  <a:pt x="1385105" y="877011"/>
                  <a:pt x="1287033" y="715439"/>
                </a:cubicBezTo>
                <a:cubicBezTo>
                  <a:pt x="1188961" y="553867"/>
                  <a:pt x="954716" y="435334"/>
                  <a:pt x="740933" y="317506"/>
                </a:cubicBezTo>
                <a:cubicBezTo>
                  <a:pt x="527150" y="199678"/>
                  <a:pt x="-8368" y="1417"/>
                  <a:pt x="99" y="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0" name="フリーフォーム: 図形 1049">
            <a:extLst>
              <a:ext uri="{FF2B5EF4-FFF2-40B4-BE49-F238E27FC236}">
                <a16:creationId xmlns:a16="http://schemas.microsoft.com/office/drawing/2014/main" id="{FB56DA75-E1E0-47C4-BE5D-B4B588FFBDE4}"/>
              </a:ext>
            </a:extLst>
          </p:cNvPr>
          <p:cNvSpPr/>
          <p:nvPr/>
        </p:nvSpPr>
        <p:spPr>
          <a:xfrm>
            <a:off x="3651520" y="4204900"/>
            <a:ext cx="805345" cy="1781202"/>
          </a:xfrm>
          <a:custGeom>
            <a:avLst/>
            <a:gdLst>
              <a:gd name="connsiteX0" fmla="*/ 14547 w 805345"/>
              <a:gd name="connsiteY0" fmla="*/ 11500 h 1781202"/>
              <a:gd name="connsiteX1" fmla="*/ 179647 w 805345"/>
              <a:gd name="connsiteY1" fmla="*/ 45367 h 1781202"/>
              <a:gd name="connsiteX2" fmla="*/ 590280 w 805345"/>
              <a:gd name="connsiteY2" fmla="*/ 252800 h 1781202"/>
              <a:gd name="connsiteX3" fmla="*/ 746913 w 805345"/>
              <a:gd name="connsiteY3" fmla="*/ 769267 h 1781202"/>
              <a:gd name="connsiteX4" fmla="*/ 768080 w 805345"/>
              <a:gd name="connsiteY4" fmla="*/ 1734467 h 1781202"/>
              <a:gd name="connsiteX5" fmla="*/ 759613 w 805345"/>
              <a:gd name="connsiteY5" fmla="*/ 1514333 h 1781202"/>
              <a:gd name="connsiteX6" fmla="*/ 793480 w 805345"/>
              <a:gd name="connsiteY6" fmla="*/ 511033 h 1781202"/>
              <a:gd name="connsiteX7" fmla="*/ 526780 w 805345"/>
              <a:gd name="connsiteY7" fmla="*/ 197767 h 1781202"/>
              <a:gd name="connsiteX8" fmla="*/ 14547 w 805345"/>
              <a:gd name="connsiteY8" fmla="*/ 11500 h 17812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05345" h="1781202">
                <a:moveTo>
                  <a:pt x="14547" y="11500"/>
                </a:moveTo>
                <a:cubicBezTo>
                  <a:pt x="-43308" y="-13900"/>
                  <a:pt x="83692" y="5150"/>
                  <a:pt x="179647" y="45367"/>
                </a:cubicBezTo>
                <a:cubicBezTo>
                  <a:pt x="275603" y="85584"/>
                  <a:pt x="495736" y="132150"/>
                  <a:pt x="590280" y="252800"/>
                </a:cubicBezTo>
                <a:cubicBezTo>
                  <a:pt x="684824" y="373450"/>
                  <a:pt x="717280" y="522323"/>
                  <a:pt x="746913" y="769267"/>
                </a:cubicBezTo>
                <a:cubicBezTo>
                  <a:pt x="776546" y="1016211"/>
                  <a:pt x="765963" y="1610289"/>
                  <a:pt x="768080" y="1734467"/>
                </a:cubicBezTo>
                <a:cubicBezTo>
                  <a:pt x="770197" y="1858645"/>
                  <a:pt x="755380" y="1718239"/>
                  <a:pt x="759613" y="1514333"/>
                </a:cubicBezTo>
                <a:cubicBezTo>
                  <a:pt x="763846" y="1310427"/>
                  <a:pt x="832285" y="730461"/>
                  <a:pt x="793480" y="511033"/>
                </a:cubicBezTo>
                <a:cubicBezTo>
                  <a:pt x="754675" y="291605"/>
                  <a:pt x="650252" y="281728"/>
                  <a:pt x="526780" y="197767"/>
                </a:cubicBezTo>
                <a:cubicBezTo>
                  <a:pt x="403308" y="113806"/>
                  <a:pt x="72402" y="36900"/>
                  <a:pt x="14547" y="115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1" name="フリーフォーム: 図形 1050">
            <a:extLst>
              <a:ext uri="{FF2B5EF4-FFF2-40B4-BE49-F238E27FC236}">
                <a16:creationId xmlns:a16="http://schemas.microsoft.com/office/drawing/2014/main" id="{67548286-0DE4-416A-93AD-E983A3AA4092}"/>
              </a:ext>
            </a:extLst>
          </p:cNvPr>
          <p:cNvSpPr/>
          <p:nvPr/>
        </p:nvSpPr>
        <p:spPr>
          <a:xfrm>
            <a:off x="5025377" y="5521167"/>
            <a:ext cx="729826" cy="1334335"/>
          </a:xfrm>
          <a:custGeom>
            <a:avLst/>
            <a:gdLst>
              <a:gd name="connsiteX0" fmla="*/ 3823 w 729826"/>
              <a:gd name="connsiteY0" fmla="*/ 3333 h 1334335"/>
              <a:gd name="connsiteX1" fmla="*/ 715023 w 729826"/>
              <a:gd name="connsiteY1" fmla="*/ 473233 h 1334335"/>
              <a:gd name="connsiteX2" fmla="*/ 492773 w 729826"/>
              <a:gd name="connsiteY2" fmla="*/ 1317783 h 1334335"/>
              <a:gd name="connsiteX3" fmla="*/ 575323 w 729826"/>
              <a:gd name="connsiteY3" fmla="*/ 993933 h 1334335"/>
              <a:gd name="connsiteX4" fmla="*/ 657873 w 729826"/>
              <a:gd name="connsiteY4" fmla="*/ 511333 h 1334335"/>
              <a:gd name="connsiteX5" fmla="*/ 441973 w 729826"/>
              <a:gd name="connsiteY5" fmla="*/ 276383 h 1334335"/>
              <a:gd name="connsiteX6" fmla="*/ 3823 w 729826"/>
              <a:gd name="connsiteY6" fmla="*/ 3333 h 13343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29826" h="1334335">
                <a:moveTo>
                  <a:pt x="3823" y="3333"/>
                </a:moveTo>
                <a:cubicBezTo>
                  <a:pt x="49331" y="36141"/>
                  <a:pt x="633531" y="254158"/>
                  <a:pt x="715023" y="473233"/>
                </a:cubicBezTo>
                <a:cubicBezTo>
                  <a:pt x="796515" y="692308"/>
                  <a:pt x="516056" y="1231000"/>
                  <a:pt x="492773" y="1317783"/>
                </a:cubicBezTo>
                <a:cubicBezTo>
                  <a:pt x="469490" y="1404566"/>
                  <a:pt x="547806" y="1128341"/>
                  <a:pt x="575323" y="993933"/>
                </a:cubicBezTo>
                <a:cubicBezTo>
                  <a:pt x="602840" y="859525"/>
                  <a:pt x="680098" y="630924"/>
                  <a:pt x="657873" y="511333"/>
                </a:cubicBezTo>
                <a:cubicBezTo>
                  <a:pt x="635648" y="391742"/>
                  <a:pt x="552040" y="364225"/>
                  <a:pt x="441973" y="276383"/>
                </a:cubicBezTo>
                <a:cubicBezTo>
                  <a:pt x="331906" y="188541"/>
                  <a:pt x="-41685" y="-29475"/>
                  <a:pt x="3823" y="33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2" name="フリーフォーム: 図形 1051">
            <a:extLst>
              <a:ext uri="{FF2B5EF4-FFF2-40B4-BE49-F238E27FC236}">
                <a16:creationId xmlns:a16="http://schemas.microsoft.com/office/drawing/2014/main" id="{CAB1FF33-43C5-44C9-A868-E3B52CF94DCF}"/>
              </a:ext>
            </a:extLst>
          </p:cNvPr>
          <p:cNvSpPr/>
          <p:nvPr/>
        </p:nvSpPr>
        <p:spPr>
          <a:xfrm>
            <a:off x="6225191" y="3911573"/>
            <a:ext cx="1691027" cy="403683"/>
          </a:xfrm>
          <a:custGeom>
            <a:avLst/>
            <a:gdLst>
              <a:gd name="connsiteX0" fmla="*/ 984 w 1691027"/>
              <a:gd name="connsiteY0" fmla="*/ 27 h 403683"/>
              <a:gd name="connsiteX1" fmla="*/ 321659 w 1691027"/>
              <a:gd name="connsiteY1" fmla="*/ 231802 h 403683"/>
              <a:gd name="connsiteX2" fmla="*/ 766159 w 1691027"/>
              <a:gd name="connsiteY2" fmla="*/ 285777 h 403683"/>
              <a:gd name="connsiteX3" fmla="*/ 1658334 w 1691027"/>
              <a:gd name="connsiteY3" fmla="*/ 387377 h 403683"/>
              <a:gd name="connsiteX4" fmla="*/ 1429734 w 1691027"/>
              <a:gd name="connsiteY4" fmla="*/ 396902 h 403683"/>
              <a:gd name="connsiteX5" fmla="*/ 785209 w 1691027"/>
              <a:gd name="connsiteY5" fmla="*/ 320702 h 403683"/>
              <a:gd name="connsiteX6" fmla="*/ 242284 w 1691027"/>
              <a:gd name="connsiteY6" fmla="*/ 247677 h 403683"/>
              <a:gd name="connsiteX7" fmla="*/ 984 w 1691027"/>
              <a:gd name="connsiteY7" fmla="*/ 27 h 403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91027" h="403683">
                <a:moveTo>
                  <a:pt x="984" y="27"/>
                </a:moveTo>
                <a:cubicBezTo>
                  <a:pt x="14213" y="-2619"/>
                  <a:pt x="194130" y="184177"/>
                  <a:pt x="321659" y="231802"/>
                </a:cubicBezTo>
                <a:cubicBezTo>
                  <a:pt x="449188" y="279427"/>
                  <a:pt x="766159" y="285777"/>
                  <a:pt x="766159" y="285777"/>
                </a:cubicBezTo>
                <a:lnTo>
                  <a:pt x="1658334" y="387377"/>
                </a:lnTo>
                <a:cubicBezTo>
                  <a:pt x="1768930" y="405898"/>
                  <a:pt x="1575255" y="408014"/>
                  <a:pt x="1429734" y="396902"/>
                </a:cubicBezTo>
                <a:cubicBezTo>
                  <a:pt x="1284213" y="385790"/>
                  <a:pt x="785209" y="320702"/>
                  <a:pt x="785209" y="320702"/>
                </a:cubicBezTo>
                <a:cubicBezTo>
                  <a:pt x="587301" y="295831"/>
                  <a:pt x="374576" y="302710"/>
                  <a:pt x="242284" y="247677"/>
                </a:cubicBezTo>
                <a:cubicBezTo>
                  <a:pt x="109992" y="192644"/>
                  <a:pt x="-12245" y="2673"/>
                  <a:pt x="984" y="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3" name="フリーフォーム: 図形 1052">
            <a:extLst>
              <a:ext uri="{FF2B5EF4-FFF2-40B4-BE49-F238E27FC236}">
                <a16:creationId xmlns:a16="http://schemas.microsoft.com/office/drawing/2014/main" id="{01D09825-E4CB-4951-B6D6-94B26F96AFF9}"/>
              </a:ext>
            </a:extLst>
          </p:cNvPr>
          <p:cNvSpPr/>
          <p:nvPr/>
        </p:nvSpPr>
        <p:spPr>
          <a:xfrm>
            <a:off x="6028298" y="3177433"/>
            <a:ext cx="117297" cy="410150"/>
          </a:xfrm>
          <a:custGeom>
            <a:avLst/>
            <a:gdLst>
              <a:gd name="connsiteX0" fmla="*/ 116915 w 117297"/>
              <a:gd name="connsiteY0" fmla="*/ 5505 h 410150"/>
              <a:gd name="connsiteX1" fmla="*/ 51827 w 117297"/>
              <a:gd name="connsiteY1" fmla="*/ 99167 h 410150"/>
              <a:gd name="connsiteX2" fmla="*/ 32777 w 117297"/>
              <a:gd name="connsiteY2" fmla="*/ 143617 h 410150"/>
              <a:gd name="connsiteX3" fmla="*/ 10552 w 117297"/>
              <a:gd name="connsiteY3" fmla="*/ 221405 h 410150"/>
              <a:gd name="connsiteX4" fmla="*/ 4202 w 117297"/>
              <a:gd name="connsiteY4" fmla="*/ 291255 h 410150"/>
              <a:gd name="connsiteX5" fmla="*/ 74052 w 117297"/>
              <a:gd name="connsiteY5" fmla="*/ 405555 h 410150"/>
              <a:gd name="connsiteX6" fmla="*/ 53415 w 117297"/>
              <a:gd name="connsiteY6" fmla="*/ 376980 h 410150"/>
              <a:gd name="connsiteX7" fmla="*/ 18490 w 117297"/>
              <a:gd name="connsiteY7" fmla="*/ 278555 h 410150"/>
              <a:gd name="connsiteX8" fmla="*/ 116915 w 117297"/>
              <a:gd name="connsiteY8" fmla="*/ 5505 h 410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7297" h="410150">
                <a:moveTo>
                  <a:pt x="116915" y="5505"/>
                </a:moveTo>
                <a:cubicBezTo>
                  <a:pt x="122471" y="-24393"/>
                  <a:pt x="65850" y="76148"/>
                  <a:pt x="51827" y="99167"/>
                </a:cubicBezTo>
                <a:cubicBezTo>
                  <a:pt x="37804" y="122186"/>
                  <a:pt x="39656" y="123244"/>
                  <a:pt x="32777" y="143617"/>
                </a:cubicBezTo>
                <a:cubicBezTo>
                  <a:pt x="25898" y="163990"/>
                  <a:pt x="15314" y="196799"/>
                  <a:pt x="10552" y="221405"/>
                </a:cubicBezTo>
                <a:cubicBezTo>
                  <a:pt x="5790" y="246011"/>
                  <a:pt x="-6381" y="260563"/>
                  <a:pt x="4202" y="291255"/>
                </a:cubicBezTo>
                <a:cubicBezTo>
                  <a:pt x="14785" y="321947"/>
                  <a:pt x="65850" y="391267"/>
                  <a:pt x="74052" y="405555"/>
                </a:cubicBezTo>
                <a:cubicBezTo>
                  <a:pt x="82254" y="419843"/>
                  <a:pt x="62675" y="398147"/>
                  <a:pt x="53415" y="376980"/>
                </a:cubicBezTo>
                <a:cubicBezTo>
                  <a:pt x="44155" y="355813"/>
                  <a:pt x="13198" y="334911"/>
                  <a:pt x="18490" y="278555"/>
                </a:cubicBezTo>
                <a:cubicBezTo>
                  <a:pt x="23782" y="222199"/>
                  <a:pt x="111359" y="35403"/>
                  <a:pt x="116915" y="550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4" name="フリーフォーム: 図形 1053">
            <a:extLst>
              <a:ext uri="{FF2B5EF4-FFF2-40B4-BE49-F238E27FC236}">
                <a16:creationId xmlns:a16="http://schemas.microsoft.com/office/drawing/2014/main" id="{1107023C-2AD7-43FA-81E5-5957659068AD}"/>
              </a:ext>
            </a:extLst>
          </p:cNvPr>
          <p:cNvSpPr/>
          <p:nvPr/>
        </p:nvSpPr>
        <p:spPr>
          <a:xfrm>
            <a:off x="6010838" y="3177797"/>
            <a:ext cx="121691" cy="413747"/>
          </a:xfrm>
          <a:custGeom>
            <a:avLst/>
            <a:gdLst>
              <a:gd name="connsiteX0" fmla="*/ 121675 w 121691"/>
              <a:gd name="connsiteY0" fmla="*/ 378 h 413747"/>
              <a:gd name="connsiteX1" fmla="*/ 26425 w 121691"/>
              <a:gd name="connsiteY1" fmla="*/ 106741 h 413747"/>
              <a:gd name="connsiteX2" fmla="*/ 4200 w 121691"/>
              <a:gd name="connsiteY2" fmla="*/ 187703 h 413747"/>
              <a:gd name="connsiteX3" fmla="*/ 4200 w 121691"/>
              <a:gd name="connsiteY3" fmla="*/ 255966 h 413747"/>
              <a:gd name="connsiteX4" fmla="*/ 5787 w 121691"/>
              <a:gd name="connsiteY4" fmla="*/ 303591 h 413747"/>
              <a:gd name="connsiteX5" fmla="*/ 77225 w 121691"/>
              <a:gd name="connsiteY5" fmla="*/ 413128 h 413747"/>
              <a:gd name="connsiteX6" fmla="*/ 18487 w 121691"/>
              <a:gd name="connsiteY6" fmla="*/ 338516 h 413747"/>
              <a:gd name="connsiteX7" fmla="*/ 18487 w 121691"/>
              <a:gd name="connsiteY7" fmla="*/ 146428 h 413747"/>
              <a:gd name="connsiteX8" fmla="*/ 121675 w 121691"/>
              <a:gd name="connsiteY8" fmla="*/ 378 h 413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1691" h="413747">
                <a:moveTo>
                  <a:pt x="121675" y="378"/>
                </a:moveTo>
                <a:cubicBezTo>
                  <a:pt x="122998" y="-6237"/>
                  <a:pt x="46004" y="75520"/>
                  <a:pt x="26425" y="106741"/>
                </a:cubicBezTo>
                <a:cubicBezTo>
                  <a:pt x="6846" y="137962"/>
                  <a:pt x="7904" y="162832"/>
                  <a:pt x="4200" y="187703"/>
                </a:cubicBezTo>
                <a:cubicBezTo>
                  <a:pt x="496" y="212574"/>
                  <a:pt x="3935" y="236651"/>
                  <a:pt x="4200" y="255966"/>
                </a:cubicBezTo>
                <a:cubicBezTo>
                  <a:pt x="4464" y="275281"/>
                  <a:pt x="-6384" y="277397"/>
                  <a:pt x="5787" y="303591"/>
                </a:cubicBezTo>
                <a:cubicBezTo>
                  <a:pt x="17958" y="329785"/>
                  <a:pt x="75108" y="407307"/>
                  <a:pt x="77225" y="413128"/>
                </a:cubicBezTo>
                <a:cubicBezTo>
                  <a:pt x="79342" y="418949"/>
                  <a:pt x="28277" y="382966"/>
                  <a:pt x="18487" y="338516"/>
                </a:cubicBezTo>
                <a:cubicBezTo>
                  <a:pt x="8697" y="294066"/>
                  <a:pt x="3406" y="199345"/>
                  <a:pt x="18487" y="146428"/>
                </a:cubicBezTo>
                <a:cubicBezTo>
                  <a:pt x="33568" y="93511"/>
                  <a:pt x="120352" y="6993"/>
                  <a:pt x="121675" y="37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5" name="フリーフォーム: 図形 1054">
            <a:extLst>
              <a:ext uri="{FF2B5EF4-FFF2-40B4-BE49-F238E27FC236}">
                <a16:creationId xmlns:a16="http://schemas.microsoft.com/office/drawing/2014/main" id="{12DB9A9C-AD6B-4ACD-82B1-7BBAB47E0807}"/>
              </a:ext>
            </a:extLst>
          </p:cNvPr>
          <p:cNvSpPr/>
          <p:nvPr/>
        </p:nvSpPr>
        <p:spPr>
          <a:xfrm>
            <a:off x="6151368" y="3176142"/>
            <a:ext cx="167948" cy="414017"/>
          </a:xfrm>
          <a:custGeom>
            <a:avLst/>
            <a:gdLst>
              <a:gd name="connsiteX0" fmla="*/ 19245 w 167948"/>
              <a:gd name="connsiteY0" fmla="*/ 446 h 414017"/>
              <a:gd name="connsiteX1" fmla="*/ 138307 w 167948"/>
              <a:gd name="connsiteY1" fmla="*/ 54421 h 414017"/>
              <a:gd name="connsiteX2" fmla="*/ 163707 w 167948"/>
              <a:gd name="connsiteY2" fmla="*/ 122683 h 414017"/>
              <a:gd name="connsiteX3" fmla="*/ 166882 w 167948"/>
              <a:gd name="connsiteY3" fmla="*/ 184596 h 414017"/>
              <a:gd name="connsiteX4" fmla="*/ 152595 w 167948"/>
              <a:gd name="connsiteY4" fmla="*/ 265558 h 414017"/>
              <a:gd name="connsiteX5" fmla="*/ 95445 w 167948"/>
              <a:gd name="connsiteY5" fmla="*/ 344933 h 414017"/>
              <a:gd name="connsiteX6" fmla="*/ 195 w 167948"/>
              <a:gd name="connsiteY6" fmla="*/ 413196 h 414017"/>
              <a:gd name="connsiteX7" fmla="*/ 122432 w 167948"/>
              <a:gd name="connsiteY7" fmla="*/ 297308 h 414017"/>
              <a:gd name="connsiteX8" fmla="*/ 149420 w 167948"/>
              <a:gd name="connsiteY8" fmla="*/ 190946 h 414017"/>
              <a:gd name="connsiteX9" fmla="*/ 147832 w 167948"/>
              <a:gd name="connsiteY9" fmla="*/ 84583 h 414017"/>
              <a:gd name="connsiteX10" fmla="*/ 19245 w 167948"/>
              <a:gd name="connsiteY10" fmla="*/ 446 h 4140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67948" h="414017">
                <a:moveTo>
                  <a:pt x="19245" y="446"/>
                </a:moveTo>
                <a:cubicBezTo>
                  <a:pt x="17658" y="-4581"/>
                  <a:pt x="114230" y="34048"/>
                  <a:pt x="138307" y="54421"/>
                </a:cubicBezTo>
                <a:cubicBezTo>
                  <a:pt x="162384" y="74794"/>
                  <a:pt x="158945" y="100987"/>
                  <a:pt x="163707" y="122683"/>
                </a:cubicBezTo>
                <a:cubicBezTo>
                  <a:pt x="168469" y="144379"/>
                  <a:pt x="168734" y="160784"/>
                  <a:pt x="166882" y="184596"/>
                </a:cubicBezTo>
                <a:cubicBezTo>
                  <a:pt x="165030" y="208409"/>
                  <a:pt x="164501" y="238835"/>
                  <a:pt x="152595" y="265558"/>
                </a:cubicBezTo>
                <a:cubicBezTo>
                  <a:pt x="140689" y="292281"/>
                  <a:pt x="120845" y="320327"/>
                  <a:pt x="95445" y="344933"/>
                </a:cubicBezTo>
                <a:cubicBezTo>
                  <a:pt x="70045" y="369539"/>
                  <a:pt x="-4303" y="421133"/>
                  <a:pt x="195" y="413196"/>
                </a:cubicBezTo>
                <a:cubicBezTo>
                  <a:pt x="4693" y="405259"/>
                  <a:pt x="97561" y="334350"/>
                  <a:pt x="122432" y="297308"/>
                </a:cubicBezTo>
                <a:cubicBezTo>
                  <a:pt x="147303" y="260266"/>
                  <a:pt x="145187" y="226400"/>
                  <a:pt x="149420" y="190946"/>
                </a:cubicBezTo>
                <a:cubicBezTo>
                  <a:pt x="153653" y="155492"/>
                  <a:pt x="170322" y="114746"/>
                  <a:pt x="147832" y="84583"/>
                </a:cubicBezTo>
                <a:cubicBezTo>
                  <a:pt x="125342" y="54421"/>
                  <a:pt x="20832" y="5473"/>
                  <a:pt x="19245" y="44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6" name="フリーフォーム: 図形 1055">
            <a:extLst>
              <a:ext uri="{FF2B5EF4-FFF2-40B4-BE49-F238E27FC236}">
                <a16:creationId xmlns:a16="http://schemas.microsoft.com/office/drawing/2014/main" id="{77C0BD83-B2EB-48E6-8878-4CD596650E8A}"/>
              </a:ext>
            </a:extLst>
          </p:cNvPr>
          <p:cNvSpPr/>
          <p:nvPr/>
        </p:nvSpPr>
        <p:spPr>
          <a:xfrm>
            <a:off x="6114968" y="3262218"/>
            <a:ext cx="24367" cy="217705"/>
          </a:xfrm>
          <a:custGeom>
            <a:avLst/>
            <a:gdLst>
              <a:gd name="connsiteX0" fmla="*/ 82 w 24367"/>
              <a:gd name="connsiteY0" fmla="*/ 95 h 217705"/>
              <a:gd name="connsiteX1" fmla="*/ 23895 w 24367"/>
              <a:gd name="connsiteY1" fmla="*/ 109632 h 217705"/>
              <a:gd name="connsiteX2" fmla="*/ 15957 w 24367"/>
              <a:gd name="connsiteY2" fmla="*/ 217582 h 217705"/>
              <a:gd name="connsiteX3" fmla="*/ 15957 w 24367"/>
              <a:gd name="connsiteY3" fmla="*/ 128682 h 217705"/>
              <a:gd name="connsiteX4" fmla="*/ 82 w 24367"/>
              <a:gd name="connsiteY4" fmla="*/ 95 h 2177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367" h="217705">
                <a:moveTo>
                  <a:pt x="82" y="95"/>
                </a:moveTo>
                <a:cubicBezTo>
                  <a:pt x="1405" y="-3080"/>
                  <a:pt x="21249" y="73384"/>
                  <a:pt x="23895" y="109632"/>
                </a:cubicBezTo>
                <a:cubicBezTo>
                  <a:pt x="26541" y="145880"/>
                  <a:pt x="17280" y="214407"/>
                  <a:pt x="15957" y="217582"/>
                </a:cubicBezTo>
                <a:cubicBezTo>
                  <a:pt x="14634" y="220757"/>
                  <a:pt x="18074" y="162019"/>
                  <a:pt x="15957" y="128682"/>
                </a:cubicBezTo>
                <a:cubicBezTo>
                  <a:pt x="13840" y="95345"/>
                  <a:pt x="-1241" y="3270"/>
                  <a:pt x="82" y="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7" name="フリーフォーム: 図形 1056">
            <a:extLst>
              <a:ext uri="{FF2B5EF4-FFF2-40B4-BE49-F238E27FC236}">
                <a16:creationId xmlns:a16="http://schemas.microsoft.com/office/drawing/2014/main" id="{A3D1CA48-AE27-4636-89E1-2AEB44841E1E}"/>
              </a:ext>
            </a:extLst>
          </p:cNvPr>
          <p:cNvSpPr/>
          <p:nvPr/>
        </p:nvSpPr>
        <p:spPr>
          <a:xfrm>
            <a:off x="6136245" y="3256933"/>
            <a:ext cx="142350" cy="72119"/>
          </a:xfrm>
          <a:custGeom>
            <a:avLst/>
            <a:gdLst>
              <a:gd name="connsiteX0" fmla="*/ 1030 w 142350"/>
              <a:gd name="connsiteY0" fmla="*/ 72055 h 72119"/>
              <a:gd name="connsiteX1" fmla="*/ 96280 w 142350"/>
              <a:gd name="connsiteY1" fmla="*/ 22842 h 72119"/>
              <a:gd name="connsiteX2" fmla="*/ 142318 w 142350"/>
              <a:gd name="connsiteY2" fmla="*/ 68880 h 72119"/>
              <a:gd name="connsiteX3" fmla="*/ 102630 w 142350"/>
              <a:gd name="connsiteY3" fmla="*/ 5380 h 72119"/>
              <a:gd name="connsiteX4" fmla="*/ 47068 w 142350"/>
              <a:gd name="connsiteY4" fmla="*/ 10142 h 72119"/>
              <a:gd name="connsiteX5" fmla="*/ 1030 w 142350"/>
              <a:gd name="connsiteY5" fmla="*/ 72055 h 72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2350" h="72119">
                <a:moveTo>
                  <a:pt x="1030" y="72055"/>
                </a:moveTo>
                <a:cubicBezTo>
                  <a:pt x="9232" y="74172"/>
                  <a:pt x="72732" y="23371"/>
                  <a:pt x="96280" y="22842"/>
                </a:cubicBezTo>
                <a:cubicBezTo>
                  <a:pt x="119828" y="22313"/>
                  <a:pt x="141260" y="71790"/>
                  <a:pt x="142318" y="68880"/>
                </a:cubicBezTo>
                <a:cubicBezTo>
                  <a:pt x="143376" y="65970"/>
                  <a:pt x="118505" y="15170"/>
                  <a:pt x="102630" y="5380"/>
                </a:cubicBezTo>
                <a:cubicBezTo>
                  <a:pt x="86755" y="-4410"/>
                  <a:pt x="58181" y="352"/>
                  <a:pt x="47068" y="10142"/>
                </a:cubicBezTo>
                <a:cubicBezTo>
                  <a:pt x="35956" y="19931"/>
                  <a:pt x="-7172" y="69938"/>
                  <a:pt x="1030" y="720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8" name="フリーフォーム: 図形 1057">
            <a:extLst>
              <a:ext uri="{FF2B5EF4-FFF2-40B4-BE49-F238E27FC236}">
                <a16:creationId xmlns:a16="http://schemas.microsoft.com/office/drawing/2014/main" id="{F4A8AE19-388F-423D-8FB4-AE92850F1723}"/>
              </a:ext>
            </a:extLst>
          </p:cNvPr>
          <p:cNvSpPr/>
          <p:nvPr/>
        </p:nvSpPr>
        <p:spPr>
          <a:xfrm>
            <a:off x="6032500" y="3574851"/>
            <a:ext cx="30163" cy="148099"/>
          </a:xfrm>
          <a:custGeom>
            <a:avLst/>
            <a:gdLst>
              <a:gd name="connsiteX0" fmla="*/ 30163 w 30163"/>
              <a:gd name="connsiteY0" fmla="*/ 199 h 148099"/>
              <a:gd name="connsiteX1" fmla="*/ 7938 w 30163"/>
              <a:gd name="connsiteY1" fmla="*/ 90687 h 148099"/>
              <a:gd name="connsiteX2" fmla="*/ 0 w 30163"/>
              <a:gd name="connsiteY2" fmla="*/ 147837 h 148099"/>
              <a:gd name="connsiteX3" fmla="*/ 7938 w 30163"/>
              <a:gd name="connsiteY3" fmla="*/ 68462 h 148099"/>
              <a:gd name="connsiteX4" fmla="*/ 30163 w 30163"/>
              <a:gd name="connsiteY4" fmla="*/ 199 h 148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163" h="148099">
                <a:moveTo>
                  <a:pt x="30163" y="199"/>
                </a:moveTo>
                <a:cubicBezTo>
                  <a:pt x="30163" y="3903"/>
                  <a:pt x="12965" y="66081"/>
                  <a:pt x="7938" y="90687"/>
                </a:cubicBezTo>
                <a:cubicBezTo>
                  <a:pt x="2911" y="115293"/>
                  <a:pt x="0" y="151541"/>
                  <a:pt x="0" y="147837"/>
                </a:cubicBezTo>
                <a:cubicBezTo>
                  <a:pt x="0" y="144133"/>
                  <a:pt x="2911" y="91745"/>
                  <a:pt x="7938" y="68462"/>
                </a:cubicBezTo>
                <a:cubicBezTo>
                  <a:pt x="12965" y="45179"/>
                  <a:pt x="30163" y="-3505"/>
                  <a:pt x="30163" y="19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59" name="フリーフォーム: 図形 1058">
            <a:extLst>
              <a:ext uri="{FF2B5EF4-FFF2-40B4-BE49-F238E27FC236}">
                <a16:creationId xmlns:a16="http://schemas.microsoft.com/office/drawing/2014/main" id="{52959F95-7145-4CAF-BEC7-5EF024E357D8}"/>
              </a:ext>
            </a:extLst>
          </p:cNvPr>
          <p:cNvSpPr/>
          <p:nvPr/>
        </p:nvSpPr>
        <p:spPr>
          <a:xfrm>
            <a:off x="6004620" y="3570124"/>
            <a:ext cx="80395" cy="342660"/>
          </a:xfrm>
          <a:custGeom>
            <a:avLst/>
            <a:gdLst>
              <a:gd name="connsiteX0" fmla="*/ 70743 w 80395"/>
              <a:gd name="connsiteY0" fmla="*/ 164 h 342660"/>
              <a:gd name="connsiteX1" fmla="*/ 21530 w 80395"/>
              <a:gd name="connsiteY1" fmla="*/ 54139 h 342660"/>
              <a:gd name="connsiteX2" fmla="*/ 23118 w 80395"/>
              <a:gd name="connsiteY2" fmla="*/ 122401 h 342660"/>
              <a:gd name="connsiteX3" fmla="*/ 31055 w 80395"/>
              <a:gd name="connsiteY3" fmla="*/ 193839 h 342660"/>
              <a:gd name="connsiteX4" fmla="*/ 32643 w 80395"/>
              <a:gd name="connsiteY4" fmla="*/ 235114 h 342660"/>
              <a:gd name="connsiteX5" fmla="*/ 80268 w 80395"/>
              <a:gd name="connsiteY5" fmla="*/ 341476 h 342660"/>
              <a:gd name="connsiteX6" fmla="*/ 45343 w 80395"/>
              <a:gd name="connsiteY6" fmla="*/ 282739 h 342660"/>
              <a:gd name="connsiteX7" fmla="*/ 7243 w 80395"/>
              <a:gd name="connsiteY7" fmla="*/ 141451 h 342660"/>
              <a:gd name="connsiteX8" fmla="*/ 4068 w 80395"/>
              <a:gd name="connsiteY8" fmla="*/ 71601 h 342660"/>
              <a:gd name="connsiteX9" fmla="*/ 70743 w 80395"/>
              <a:gd name="connsiteY9" fmla="*/ 164 h 3426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395" h="342660">
                <a:moveTo>
                  <a:pt x="70743" y="164"/>
                </a:moveTo>
                <a:cubicBezTo>
                  <a:pt x="73653" y="-2746"/>
                  <a:pt x="29467" y="33766"/>
                  <a:pt x="21530" y="54139"/>
                </a:cubicBezTo>
                <a:cubicBezTo>
                  <a:pt x="13593" y="74512"/>
                  <a:pt x="21530" y="99118"/>
                  <a:pt x="23118" y="122401"/>
                </a:cubicBezTo>
                <a:cubicBezTo>
                  <a:pt x="24705" y="145684"/>
                  <a:pt x="29468" y="175054"/>
                  <a:pt x="31055" y="193839"/>
                </a:cubicBezTo>
                <a:cubicBezTo>
                  <a:pt x="32642" y="212624"/>
                  <a:pt x="24441" y="210508"/>
                  <a:pt x="32643" y="235114"/>
                </a:cubicBezTo>
                <a:cubicBezTo>
                  <a:pt x="40845" y="259720"/>
                  <a:pt x="78151" y="333539"/>
                  <a:pt x="80268" y="341476"/>
                </a:cubicBezTo>
                <a:cubicBezTo>
                  <a:pt x="82385" y="349413"/>
                  <a:pt x="57514" y="316076"/>
                  <a:pt x="45343" y="282739"/>
                </a:cubicBezTo>
                <a:cubicBezTo>
                  <a:pt x="33172" y="249402"/>
                  <a:pt x="14122" y="176641"/>
                  <a:pt x="7243" y="141451"/>
                </a:cubicBezTo>
                <a:cubicBezTo>
                  <a:pt x="364" y="106261"/>
                  <a:pt x="-3340" y="91180"/>
                  <a:pt x="4068" y="71601"/>
                </a:cubicBezTo>
                <a:cubicBezTo>
                  <a:pt x="11476" y="52022"/>
                  <a:pt x="67833" y="3074"/>
                  <a:pt x="70743" y="1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0" name="フリーフォーム: 図形 1059">
            <a:extLst>
              <a:ext uri="{FF2B5EF4-FFF2-40B4-BE49-F238E27FC236}">
                <a16:creationId xmlns:a16="http://schemas.microsoft.com/office/drawing/2014/main" id="{E153311D-04B5-41B7-BD30-861E88CA79D3}"/>
              </a:ext>
            </a:extLst>
          </p:cNvPr>
          <p:cNvSpPr/>
          <p:nvPr/>
        </p:nvSpPr>
        <p:spPr>
          <a:xfrm>
            <a:off x="5980846" y="3571644"/>
            <a:ext cx="144799" cy="377756"/>
          </a:xfrm>
          <a:custGeom>
            <a:avLst/>
            <a:gdLst>
              <a:gd name="connsiteX0" fmla="*/ 75467 w 144799"/>
              <a:gd name="connsiteY0" fmla="*/ 231 h 377756"/>
              <a:gd name="connsiteX1" fmla="*/ 10379 w 144799"/>
              <a:gd name="connsiteY1" fmla="*/ 82781 h 377756"/>
              <a:gd name="connsiteX2" fmla="*/ 2442 w 144799"/>
              <a:gd name="connsiteY2" fmla="*/ 149456 h 377756"/>
              <a:gd name="connsiteX3" fmla="*/ 34192 w 144799"/>
              <a:gd name="connsiteY3" fmla="*/ 293919 h 377756"/>
              <a:gd name="connsiteX4" fmla="*/ 97692 w 144799"/>
              <a:gd name="connsiteY4" fmla="*/ 359006 h 377756"/>
              <a:gd name="connsiteX5" fmla="*/ 143729 w 144799"/>
              <a:gd name="connsiteY5" fmla="*/ 373294 h 377756"/>
              <a:gd name="connsiteX6" fmla="*/ 51654 w 144799"/>
              <a:gd name="connsiteY6" fmla="*/ 290744 h 377756"/>
              <a:gd name="connsiteX7" fmla="*/ 13554 w 144799"/>
              <a:gd name="connsiteY7" fmla="*/ 109769 h 377756"/>
              <a:gd name="connsiteX8" fmla="*/ 75467 w 144799"/>
              <a:gd name="connsiteY8" fmla="*/ 231 h 3777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4799" h="377756">
                <a:moveTo>
                  <a:pt x="75467" y="231"/>
                </a:moveTo>
                <a:cubicBezTo>
                  <a:pt x="74938" y="-4267"/>
                  <a:pt x="22550" y="57910"/>
                  <a:pt x="10379" y="82781"/>
                </a:cubicBezTo>
                <a:cubicBezTo>
                  <a:pt x="-1792" y="107652"/>
                  <a:pt x="-1527" y="114267"/>
                  <a:pt x="2442" y="149456"/>
                </a:cubicBezTo>
                <a:cubicBezTo>
                  <a:pt x="6411" y="184645"/>
                  <a:pt x="18317" y="258994"/>
                  <a:pt x="34192" y="293919"/>
                </a:cubicBezTo>
                <a:cubicBezTo>
                  <a:pt x="50067" y="328844"/>
                  <a:pt x="79436" y="345777"/>
                  <a:pt x="97692" y="359006"/>
                </a:cubicBezTo>
                <a:cubicBezTo>
                  <a:pt x="115948" y="372235"/>
                  <a:pt x="151402" y="384671"/>
                  <a:pt x="143729" y="373294"/>
                </a:cubicBezTo>
                <a:cubicBezTo>
                  <a:pt x="136056" y="361917"/>
                  <a:pt x="73350" y="334665"/>
                  <a:pt x="51654" y="290744"/>
                </a:cubicBezTo>
                <a:cubicBezTo>
                  <a:pt x="29958" y="246823"/>
                  <a:pt x="13554" y="153425"/>
                  <a:pt x="13554" y="109769"/>
                </a:cubicBezTo>
                <a:cubicBezTo>
                  <a:pt x="13554" y="66113"/>
                  <a:pt x="75996" y="4729"/>
                  <a:pt x="75467" y="2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1" name="フリーフォーム: 図形 1060">
            <a:extLst>
              <a:ext uri="{FF2B5EF4-FFF2-40B4-BE49-F238E27FC236}">
                <a16:creationId xmlns:a16="http://schemas.microsoft.com/office/drawing/2014/main" id="{9BE63868-B356-488E-A946-718319A8B040}"/>
              </a:ext>
            </a:extLst>
          </p:cNvPr>
          <p:cNvSpPr/>
          <p:nvPr/>
        </p:nvSpPr>
        <p:spPr>
          <a:xfrm>
            <a:off x="6141520" y="3576987"/>
            <a:ext cx="126832" cy="368584"/>
          </a:xfrm>
          <a:custGeom>
            <a:avLst/>
            <a:gdLst>
              <a:gd name="connsiteX0" fmla="*/ 56080 w 126832"/>
              <a:gd name="connsiteY0" fmla="*/ 6001 h 368584"/>
              <a:gd name="connsiteX1" fmla="*/ 124343 w 126832"/>
              <a:gd name="connsiteY1" fmla="*/ 101251 h 368584"/>
              <a:gd name="connsiteX2" fmla="*/ 108468 w 126832"/>
              <a:gd name="connsiteY2" fmla="*/ 261588 h 368584"/>
              <a:gd name="connsiteX3" fmla="*/ 75130 w 126832"/>
              <a:gd name="connsiteY3" fmla="*/ 320326 h 368584"/>
              <a:gd name="connsiteX4" fmla="*/ 518 w 126832"/>
              <a:gd name="connsiteY4" fmla="*/ 367951 h 368584"/>
              <a:gd name="connsiteX5" fmla="*/ 116405 w 126832"/>
              <a:gd name="connsiteY5" fmla="*/ 285401 h 368584"/>
              <a:gd name="connsiteX6" fmla="*/ 113230 w 126832"/>
              <a:gd name="connsiteY6" fmla="*/ 40926 h 368584"/>
              <a:gd name="connsiteX7" fmla="*/ 56080 w 126832"/>
              <a:gd name="connsiteY7" fmla="*/ 6001 h 368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6832" h="368584">
                <a:moveTo>
                  <a:pt x="56080" y="6001"/>
                </a:moveTo>
                <a:cubicBezTo>
                  <a:pt x="57932" y="16055"/>
                  <a:pt x="115612" y="58653"/>
                  <a:pt x="124343" y="101251"/>
                </a:cubicBezTo>
                <a:cubicBezTo>
                  <a:pt x="133074" y="143849"/>
                  <a:pt x="116670" y="225076"/>
                  <a:pt x="108468" y="261588"/>
                </a:cubicBezTo>
                <a:cubicBezTo>
                  <a:pt x="100266" y="298100"/>
                  <a:pt x="93122" y="302599"/>
                  <a:pt x="75130" y="320326"/>
                </a:cubicBezTo>
                <a:cubicBezTo>
                  <a:pt x="57138" y="338053"/>
                  <a:pt x="-6361" y="373772"/>
                  <a:pt x="518" y="367951"/>
                </a:cubicBezTo>
                <a:cubicBezTo>
                  <a:pt x="7397" y="362130"/>
                  <a:pt x="97620" y="339905"/>
                  <a:pt x="116405" y="285401"/>
                </a:cubicBezTo>
                <a:cubicBezTo>
                  <a:pt x="135190" y="230897"/>
                  <a:pt x="123813" y="88551"/>
                  <a:pt x="113230" y="40926"/>
                </a:cubicBezTo>
                <a:cubicBezTo>
                  <a:pt x="102647" y="-6699"/>
                  <a:pt x="54228" y="-4053"/>
                  <a:pt x="56080" y="600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2" name="フリーフォーム: 図形 1061">
            <a:extLst>
              <a:ext uri="{FF2B5EF4-FFF2-40B4-BE49-F238E27FC236}">
                <a16:creationId xmlns:a16="http://schemas.microsoft.com/office/drawing/2014/main" id="{C3DA084C-FBB3-43AC-9606-5F0A198AD256}"/>
              </a:ext>
            </a:extLst>
          </p:cNvPr>
          <p:cNvSpPr/>
          <p:nvPr/>
        </p:nvSpPr>
        <p:spPr>
          <a:xfrm>
            <a:off x="6126143" y="3577132"/>
            <a:ext cx="86843" cy="98260"/>
          </a:xfrm>
          <a:custGeom>
            <a:avLst/>
            <a:gdLst>
              <a:gd name="connsiteX0" fmla="*/ 20 w 86843"/>
              <a:gd name="connsiteY0" fmla="*/ 1093 h 98260"/>
              <a:gd name="connsiteX1" fmla="*/ 79395 w 86843"/>
              <a:gd name="connsiteY1" fmla="*/ 75706 h 98260"/>
              <a:gd name="connsiteX2" fmla="*/ 82570 w 86843"/>
              <a:gd name="connsiteY2" fmla="*/ 96343 h 98260"/>
              <a:gd name="connsiteX3" fmla="*/ 71457 w 86843"/>
              <a:gd name="connsiteY3" fmla="*/ 36018 h 98260"/>
              <a:gd name="connsiteX4" fmla="*/ 20 w 86843"/>
              <a:gd name="connsiteY4" fmla="*/ 1093 h 98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6843" h="98260">
                <a:moveTo>
                  <a:pt x="20" y="1093"/>
                </a:moveTo>
                <a:cubicBezTo>
                  <a:pt x="1343" y="7708"/>
                  <a:pt x="65637" y="59831"/>
                  <a:pt x="79395" y="75706"/>
                </a:cubicBezTo>
                <a:cubicBezTo>
                  <a:pt x="93153" y="91581"/>
                  <a:pt x="83893" y="102958"/>
                  <a:pt x="82570" y="96343"/>
                </a:cubicBezTo>
                <a:cubicBezTo>
                  <a:pt x="81247" y="89728"/>
                  <a:pt x="82305" y="52687"/>
                  <a:pt x="71457" y="36018"/>
                </a:cubicBezTo>
                <a:cubicBezTo>
                  <a:pt x="60609" y="19349"/>
                  <a:pt x="-1303" y="-5522"/>
                  <a:pt x="20" y="109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3" name="フリーフォーム: 図形 1062">
            <a:extLst>
              <a:ext uri="{FF2B5EF4-FFF2-40B4-BE49-F238E27FC236}">
                <a16:creationId xmlns:a16="http://schemas.microsoft.com/office/drawing/2014/main" id="{A809C97B-7B0A-4407-8F49-F61068761B8F}"/>
              </a:ext>
            </a:extLst>
          </p:cNvPr>
          <p:cNvSpPr/>
          <p:nvPr/>
        </p:nvSpPr>
        <p:spPr>
          <a:xfrm>
            <a:off x="6175240" y="3695597"/>
            <a:ext cx="21566" cy="146171"/>
          </a:xfrm>
          <a:custGeom>
            <a:avLst/>
            <a:gdLst>
              <a:gd name="connsiteX0" fmla="*/ 19185 w 21566"/>
              <a:gd name="connsiteY0" fmla="*/ 103 h 146171"/>
              <a:gd name="connsiteX1" fmla="*/ 19185 w 21566"/>
              <a:gd name="connsiteY1" fmla="*/ 115991 h 146171"/>
              <a:gd name="connsiteX2" fmla="*/ 135 w 21566"/>
              <a:gd name="connsiteY2" fmla="*/ 138216 h 146171"/>
              <a:gd name="connsiteX3" fmla="*/ 19185 w 21566"/>
              <a:gd name="connsiteY3" fmla="*/ 103 h 146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566" h="146171">
                <a:moveTo>
                  <a:pt x="19185" y="103"/>
                </a:moveTo>
                <a:cubicBezTo>
                  <a:pt x="22360" y="-3601"/>
                  <a:pt x="22360" y="92972"/>
                  <a:pt x="19185" y="115991"/>
                </a:cubicBezTo>
                <a:cubicBezTo>
                  <a:pt x="16010" y="139010"/>
                  <a:pt x="1987" y="157266"/>
                  <a:pt x="135" y="138216"/>
                </a:cubicBezTo>
                <a:cubicBezTo>
                  <a:pt x="-1717" y="119166"/>
                  <a:pt x="16010" y="3807"/>
                  <a:pt x="19185" y="1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4" name="フリーフォーム: 図形 1063">
            <a:extLst>
              <a:ext uri="{FF2B5EF4-FFF2-40B4-BE49-F238E27FC236}">
                <a16:creationId xmlns:a16="http://schemas.microsoft.com/office/drawing/2014/main" id="{2DEE1CF4-D46A-4A0A-B5AF-99C6A217E94A}"/>
              </a:ext>
            </a:extLst>
          </p:cNvPr>
          <p:cNvSpPr/>
          <p:nvPr/>
        </p:nvSpPr>
        <p:spPr>
          <a:xfrm>
            <a:off x="6083158" y="3808398"/>
            <a:ext cx="146339" cy="97193"/>
          </a:xfrm>
          <a:custGeom>
            <a:avLst/>
            <a:gdLst>
              <a:gd name="connsiteX0" fmla="*/ 146192 w 146339"/>
              <a:gd name="connsiteY0" fmla="*/ 15 h 97193"/>
              <a:gd name="connsiteX1" fmla="*/ 109680 w 146339"/>
              <a:gd name="connsiteY1" fmla="*/ 66690 h 97193"/>
              <a:gd name="connsiteX2" fmla="*/ 74755 w 146339"/>
              <a:gd name="connsiteY2" fmla="*/ 85740 h 97193"/>
              <a:gd name="connsiteX3" fmla="*/ 142 w 146339"/>
              <a:gd name="connsiteY3" fmla="*/ 96852 h 97193"/>
              <a:gd name="connsiteX4" fmla="*/ 95392 w 146339"/>
              <a:gd name="connsiteY4" fmla="*/ 73040 h 97193"/>
              <a:gd name="connsiteX5" fmla="*/ 146192 w 146339"/>
              <a:gd name="connsiteY5" fmla="*/ 15 h 971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46339" h="97193">
                <a:moveTo>
                  <a:pt x="146192" y="15"/>
                </a:moveTo>
                <a:cubicBezTo>
                  <a:pt x="148573" y="-1043"/>
                  <a:pt x="121586" y="52403"/>
                  <a:pt x="109680" y="66690"/>
                </a:cubicBezTo>
                <a:cubicBezTo>
                  <a:pt x="97774" y="80977"/>
                  <a:pt x="93011" y="80713"/>
                  <a:pt x="74755" y="85740"/>
                </a:cubicBezTo>
                <a:cubicBezTo>
                  <a:pt x="56499" y="90767"/>
                  <a:pt x="-3298" y="98969"/>
                  <a:pt x="142" y="96852"/>
                </a:cubicBezTo>
                <a:cubicBezTo>
                  <a:pt x="3581" y="94735"/>
                  <a:pt x="73961" y="85740"/>
                  <a:pt x="95392" y="73040"/>
                </a:cubicBezTo>
                <a:cubicBezTo>
                  <a:pt x="116823" y="60340"/>
                  <a:pt x="143811" y="1073"/>
                  <a:pt x="146192" y="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5" name="フリーフォーム: 図形 1064">
            <a:extLst>
              <a:ext uri="{FF2B5EF4-FFF2-40B4-BE49-F238E27FC236}">
                <a16:creationId xmlns:a16="http://schemas.microsoft.com/office/drawing/2014/main" id="{592ADB77-5A4D-4EE9-8682-F96FA317CC27}"/>
              </a:ext>
            </a:extLst>
          </p:cNvPr>
          <p:cNvSpPr/>
          <p:nvPr/>
        </p:nvSpPr>
        <p:spPr>
          <a:xfrm>
            <a:off x="6231970" y="3662363"/>
            <a:ext cx="26091" cy="85735"/>
          </a:xfrm>
          <a:custGeom>
            <a:avLst/>
            <a:gdLst>
              <a:gd name="connsiteX0" fmla="*/ 555 w 26091"/>
              <a:gd name="connsiteY0" fmla="*/ 0 h 85735"/>
              <a:gd name="connsiteX1" fmla="*/ 25955 w 26091"/>
              <a:gd name="connsiteY1" fmla="*/ 77787 h 85735"/>
              <a:gd name="connsiteX2" fmla="*/ 10080 w 26091"/>
              <a:gd name="connsiteY2" fmla="*/ 77787 h 85735"/>
              <a:gd name="connsiteX3" fmla="*/ 555 w 26091"/>
              <a:gd name="connsiteY3" fmla="*/ 0 h 85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091" h="85735">
                <a:moveTo>
                  <a:pt x="555" y="0"/>
                </a:moveTo>
                <a:cubicBezTo>
                  <a:pt x="3201" y="0"/>
                  <a:pt x="24368" y="64823"/>
                  <a:pt x="25955" y="77787"/>
                </a:cubicBezTo>
                <a:cubicBezTo>
                  <a:pt x="27542" y="90751"/>
                  <a:pt x="14843" y="85725"/>
                  <a:pt x="10080" y="77787"/>
                </a:cubicBezTo>
                <a:cubicBezTo>
                  <a:pt x="5318" y="69850"/>
                  <a:pt x="-2091" y="0"/>
                  <a:pt x="555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6" name="フリーフォーム: 図形 1065">
            <a:extLst>
              <a:ext uri="{FF2B5EF4-FFF2-40B4-BE49-F238E27FC236}">
                <a16:creationId xmlns:a16="http://schemas.microsoft.com/office/drawing/2014/main" id="{D53380C3-1298-4FB5-8AD2-E0565FDA092A}"/>
              </a:ext>
            </a:extLst>
          </p:cNvPr>
          <p:cNvSpPr/>
          <p:nvPr/>
        </p:nvSpPr>
        <p:spPr>
          <a:xfrm>
            <a:off x="6075080" y="3674941"/>
            <a:ext cx="62948" cy="174444"/>
          </a:xfrm>
          <a:custGeom>
            <a:avLst/>
            <a:gdLst>
              <a:gd name="connsiteX0" fmla="*/ 54258 w 62948"/>
              <a:gd name="connsiteY0" fmla="*/ 122 h 174444"/>
              <a:gd name="connsiteX1" fmla="*/ 62195 w 62948"/>
              <a:gd name="connsiteY1" fmla="*/ 103309 h 174444"/>
              <a:gd name="connsiteX2" fmla="*/ 35208 w 62948"/>
              <a:gd name="connsiteY2" fmla="*/ 123947 h 174444"/>
              <a:gd name="connsiteX3" fmla="*/ 8220 w 62948"/>
              <a:gd name="connsiteY3" fmla="*/ 162047 h 174444"/>
              <a:gd name="connsiteX4" fmla="*/ 6633 w 62948"/>
              <a:gd name="connsiteY4" fmla="*/ 171572 h 174444"/>
              <a:gd name="connsiteX5" fmla="*/ 1870 w 62948"/>
              <a:gd name="connsiteY5" fmla="*/ 116009 h 174444"/>
              <a:gd name="connsiteX6" fmla="*/ 41558 w 62948"/>
              <a:gd name="connsiteY6" fmla="*/ 82672 h 174444"/>
              <a:gd name="connsiteX7" fmla="*/ 54258 w 62948"/>
              <a:gd name="connsiteY7" fmla="*/ 122 h 1744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2948" h="174444">
                <a:moveTo>
                  <a:pt x="54258" y="122"/>
                </a:moveTo>
                <a:cubicBezTo>
                  <a:pt x="57697" y="3561"/>
                  <a:pt x="65370" y="82672"/>
                  <a:pt x="62195" y="103309"/>
                </a:cubicBezTo>
                <a:cubicBezTo>
                  <a:pt x="59020" y="123947"/>
                  <a:pt x="44204" y="114157"/>
                  <a:pt x="35208" y="123947"/>
                </a:cubicBezTo>
                <a:cubicBezTo>
                  <a:pt x="26212" y="133737"/>
                  <a:pt x="12982" y="154110"/>
                  <a:pt x="8220" y="162047"/>
                </a:cubicBezTo>
                <a:cubicBezTo>
                  <a:pt x="3457" y="169985"/>
                  <a:pt x="7691" y="179245"/>
                  <a:pt x="6633" y="171572"/>
                </a:cubicBezTo>
                <a:cubicBezTo>
                  <a:pt x="5575" y="163899"/>
                  <a:pt x="-3951" y="130826"/>
                  <a:pt x="1870" y="116009"/>
                </a:cubicBezTo>
                <a:cubicBezTo>
                  <a:pt x="7691" y="101192"/>
                  <a:pt x="32297" y="98812"/>
                  <a:pt x="41558" y="82672"/>
                </a:cubicBezTo>
                <a:cubicBezTo>
                  <a:pt x="50818" y="66533"/>
                  <a:pt x="50819" y="-3317"/>
                  <a:pt x="54258" y="1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7" name="フリーフォーム: 図形 1066">
            <a:extLst>
              <a:ext uri="{FF2B5EF4-FFF2-40B4-BE49-F238E27FC236}">
                <a16:creationId xmlns:a16="http://schemas.microsoft.com/office/drawing/2014/main" id="{939265AB-EFC0-4355-84EF-578A98CF2CE7}"/>
              </a:ext>
            </a:extLst>
          </p:cNvPr>
          <p:cNvSpPr/>
          <p:nvPr/>
        </p:nvSpPr>
        <p:spPr>
          <a:xfrm>
            <a:off x="6041187" y="3640048"/>
            <a:ext cx="91397" cy="166847"/>
          </a:xfrm>
          <a:custGeom>
            <a:avLst/>
            <a:gdLst>
              <a:gd name="connsiteX0" fmla="*/ 91326 w 91397"/>
              <a:gd name="connsiteY0" fmla="*/ 90 h 166847"/>
              <a:gd name="connsiteX1" fmla="*/ 21476 w 91397"/>
              <a:gd name="connsiteY1" fmla="*/ 82640 h 166847"/>
              <a:gd name="connsiteX2" fmla="*/ 5601 w 91397"/>
              <a:gd name="connsiteY2" fmla="*/ 166777 h 166847"/>
              <a:gd name="connsiteX3" fmla="*/ 7188 w 91397"/>
              <a:gd name="connsiteY3" fmla="*/ 68352 h 166847"/>
              <a:gd name="connsiteX4" fmla="*/ 91326 w 91397"/>
              <a:gd name="connsiteY4" fmla="*/ 90 h 1668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397" h="166847">
                <a:moveTo>
                  <a:pt x="91326" y="90"/>
                </a:moveTo>
                <a:cubicBezTo>
                  <a:pt x="93707" y="2471"/>
                  <a:pt x="35763" y="54859"/>
                  <a:pt x="21476" y="82640"/>
                </a:cubicBezTo>
                <a:cubicBezTo>
                  <a:pt x="7189" y="110421"/>
                  <a:pt x="7982" y="169158"/>
                  <a:pt x="5601" y="166777"/>
                </a:cubicBezTo>
                <a:cubicBezTo>
                  <a:pt x="3220" y="164396"/>
                  <a:pt x="-6570" y="93752"/>
                  <a:pt x="7188" y="68352"/>
                </a:cubicBezTo>
                <a:cubicBezTo>
                  <a:pt x="20946" y="42952"/>
                  <a:pt x="88945" y="-2291"/>
                  <a:pt x="91326" y="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8" name="フリーフォーム: 図形 1067">
            <a:extLst>
              <a:ext uri="{FF2B5EF4-FFF2-40B4-BE49-F238E27FC236}">
                <a16:creationId xmlns:a16="http://schemas.microsoft.com/office/drawing/2014/main" id="{5AC46970-F677-4A84-ADFC-741612C98B88}"/>
              </a:ext>
            </a:extLst>
          </p:cNvPr>
          <p:cNvSpPr/>
          <p:nvPr/>
        </p:nvSpPr>
        <p:spPr>
          <a:xfrm>
            <a:off x="4955015" y="4742877"/>
            <a:ext cx="669860" cy="884201"/>
          </a:xfrm>
          <a:custGeom>
            <a:avLst/>
            <a:gdLst>
              <a:gd name="connsiteX0" fmla="*/ 102 w 669860"/>
              <a:gd name="connsiteY0" fmla="*/ 573 h 884201"/>
              <a:gd name="connsiteX1" fmla="*/ 175785 w 669860"/>
              <a:gd name="connsiteY1" fmla="*/ 279973 h 884201"/>
              <a:gd name="connsiteX2" fmla="*/ 313368 w 669860"/>
              <a:gd name="connsiteY2" fmla="*/ 474706 h 884201"/>
              <a:gd name="connsiteX3" fmla="*/ 467885 w 669860"/>
              <a:gd name="connsiteY3" fmla="*/ 618640 h 884201"/>
              <a:gd name="connsiteX4" fmla="*/ 668968 w 669860"/>
              <a:gd name="connsiteY4" fmla="*/ 883223 h 884201"/>
              <a:gd name="connsiteX5" fmla="*/ 527152 w 669860"/>
              <a:gd name="connsiteY5" fmla="*/ 694840 h 884201"/>
              <a:gd name="connsiteX6" fmla="*/ 201185 w 669860"/>
              <a:gd name="connsiteY6" fmla="*/ 358290 h 884201"/>
              <a:gd name="connsiteX7" fmla="*/ 102 w 669860"/>
              <a:gd name="connsiteY7" fmla="*/ 573 h 8842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9860" h="884201">
                <a:moveTo>
                  <a:pt x="102" y="573"/>
                </a:moveTo>
                <a:cubicBezTo>
                  <a:pt x="-4131" y="-12480"/>
                  <a:pt x="123574" y="200951"/>
                  <a:pt x="175785" y="279973"/>
                </a:cubicBezTo>
                <a:cubicBezTo>
                  <a:pt x="227996" y="358995"/>
                  <a:pt x="264685" y="418262"/>
                  <a:pt x="313368" y="474706"/>
                </a:cubicBezTo>
                <a:cubicBezTo>
                  <a:pt x="362051" y="531151"/>
                  <a:pt x="408618" y="550554"/>
                  <a:pt x="467885" y="618640"/>
                </a:cubicBezTo>
                <a:cubicBezTo>
                  <a:pt x="527152" y="686726"/>
                  <a:pt x="659090" y="870523"/>
                  <a:pt x="668968" y="883223"/>
                </a:cubicBezTo>
                <a:cubicBezTo>
                  <a:pt x="678846" y="895923"/>
                  <a:pt x="605116" y="782329"/>
                  <a:pt x="527152" y="694840"/>
                </a:cubicBezTo>
                <a:cubicBezTo>
                  <a:pt x="449188" y="607351"/>
                  <a:pt x="287616" y="476823"/>
                  <a:pt x="201185" y="358290"/>
                </a:cubicBezTo>
                <a:cubicBezTo>
                  <a:pt x="114754" y="239757"/>
                  <a:pt x="4335" y="13626"/>
                  <a:pt x="102" y="57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9" name="フリーフォーム: 図形 1068">
            <a:extLst>
              <a:ext uri="{FF2B5EF4-FFF2-40B4-BE49-F238E27FC236}">
                <a16:creationId xmlns:a16="http://schemas.microsoft.com/office/drawing/2014/main" id="{7627B015-D615-4A33-82BA-609226174364}"/>
              </a:ext>
            </a:extLst>
          </p:cNvPr>
          <p:cNvSpPr/>
          <p:nvPr/>
        </p:nvSpPr>
        <p:spPr>
          <a:xfrm>
            <a:off x="5022576" y="5101134"/>
            <a:ext cx="162222" cy="273126"/>
          </a:xfrm>
          <a:custGeom>
            <a:avLst/>
            <a:gdLst>
              <a:gd name="connsiteX0" fmla="*/ 161141 w 162222"/>
              <a:gd name="connsiteY0" fmla="*/ 33 h 273126"/>
              <a:gd name="connsiteX1" fmla="*/ 125157 w 162222"/>
              <a:gd name="connsiteY1" fmla="*/ 141849 h 273126"/>
              <a:gd name="connsiteX2" fmla="*/ 274 w 162222"/>
              <a:gd name="connsiteY2" fmla="*/ 273083 h 273126"/>
              <a:gd name="connsiteX3" fmla="*/ 93407 w 162222"/>
              <a:gd name="connsiteY3" fmla="*/ 154549 h 273126"/>
              <a:gd name="connsiteX4" fmla="*/ 161141 w 162222"/>
              <a:gd name="connsiteY4" fmla="*/ 33 h 273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222" h="273126">
                <a:moveTo>
                  <a:pt x="161141" y="33"/>
                </a:moveTo>
                <a:cubicBezTo>
                  <a:pt x="166433" y="-2084"/>
                  <a:pt x="151968" y="96341"/>
                  <a:pt x="125157" y="141849"/>
                </a:cubicBezTo>
                <a:cubicBezTo>
                  <a:pt x="98346" y="187357"/>
                  <a:pt x="5566" y="270966"/>
                  <a:pt x="274" y="273083"/>
                </a:cubicBezTo>
                <a:cubicBezTo>
                  <a:pt x="-5018" y="275200"/>
                  <a:pt x="67654" y="198646"/>
                  <a:pt x="93407" y="154549"/>
                </a:cubicBezTo>
                <a:cubicBezTo>
                  <a:pt x="119160" y="110452"/>
                  <a:pt x="155849" y="2150"/>
                  <a:pt x="161141" y="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0" name="フリーフォーム: 図形 1069">
            <a:extLst>
              <a:ext uri="{FF2B5EF4-FFF2-40B4-BE49-F238E27FC236}">
                <a16:creationId xmlns:a16="http://schemas.microsoft.com/office/drawing/2014/main" id="{4BD71BA0-0506-4B9F-A8E3-564F3403961C}"/>
              </a:ext>
            </a:extLst>
          </p:cNvPr>
          <p:cNvSpPr/>
          <p:nvPr/>
        </p:nvSpPr>
        <p:spPr>
          <a:xfrm>
            <a:off x="4583556" y="4477008"/>
            <a:ext cx="512732" cy="357471"/>
          </a:xfrm>
          <a:custGeom>
            <a:avLst/>
            <a:gdLst>
              <a:gd name="connsiteX0" fmla="*/ 5377 w 512732"/>
              <a:gd name="connsiteY0" fmla="*/ 29375 h 357471"/>
              <a:gd name="connsiteX1" fmla="*/ 388494 w 512732"/>
              <a:gd name="connsiteY1" fmla="*/ 1859 h 357471"/>
              <a:gd name="connsiteX2" fmla="*/ 299594 w 512732"/>
              <a:gd name="connsiteY2" fmla="*/ 59009 h 357471"/>
              <a:gd name="connsiteX3" fmla="*/ 377911 w 512732"/>
              <a:gd name="connsiteY3" fmla="*/ 97109 h 357471"/>
              <a:gd name="connsiteX4" fmla="*/ 477394 w 512732"/>
              <a:gd name="connsiteY4" fmla="*/ 175425 h 357471"/>
              <a:gd name="connsiteX5" fmla="*/ 458344 w 512732"/>
              <a:gd name="connsiteY5" fmla="*/ 202942 h 357471"/>
              <a:gd name="connsiteX6" fmla="*/ 507027 w 512732"/>
              <a:gd name="connsiteY6" fmla="*/ 357459 h 357471"/>
              <a:gd name="connsiteX7" fmla="*/ 303827 w 512732"/>
              <a:gd name="connsiteY7" fmla="*/ 211409 h 357471"/>
              <a:gd name="connsiteX8" fmla="*/ 346161 w 512732"/>
              <a:gd name="connsiteY8" fmla="*/ 188125 h 357471"/>
              <a:gd name="connsiteX9" fmla="*/ 435061 w 512732"/>
              <a:gd name="connsiteY9" fmla="*/ 257975 h 357471"/>
              <a:gd name="connsiteX10" fmla="*/ 181061 w 512732"/>
              <a:gd name="connsiteY10" fmla="*/ 175425 h 357471"/>
              <a:gd name="connsiteX11" fmla="*/ 5377 w 512732"/>
              <a:gd name="connsiteY11" fmla="*/ 29375 h 3574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12732" h="357471">
                <a:moveTo>
                  <a:pt x="5377" y="29375"/>
                </a:moveTo>
                <a:cubicBezTo>
                  <a:pt x="39949" y="447"/>
                  <a:pt x="339458" y="-3080"/>
                  <a:pt x="388494" y="1859"/>
                </a:cubicBezTo>
                <a:cubicBezTo>
                  <a:pt x="437530" y="6798"/>
                  <a:pt x="301358" y="43134"/>
                  <a:pt x="299594" y="59009"/>
                </a:cubicBezTo>
                <a:cubicBezTo>
                  <a:pt x="297830" y="74884"/>
                  <a:pt x="348278" y="77706"/>
                  <a:pt x="377911" y="97109"/>
                </a:cubicBezTo>
                <a:cubicBezTo>
                  <a:pt x="407544" y="116512"/>
                  <a:pt x="463988" y="157786"/>
                  <a:pt x="477394" y="175425"/>
                </a:cubicBezTo>
                <a:cubicBezTo>
                  <a:pt x="490800" y="193064"/>
                  <a:pt x="453405" y="172603"/>
                  <a:pt x="458344" y="202942"/>
                </a:cubicBezTo>
                <a:cubicBezTo>
                  <a:pt x="463283" y="233281"/>
                  <a:pt x="532780" y="356048"/>
                  <a:pt x="507027" y="357459"/>
                </a:cubicBezTo>
                <a:cubicBezTo>
                  <a:pt x="481274" y="358870"/>
                  <a:pt x="330638" y="239631"/>
                  <a:pt x="303827" y="211409"/>
                </a:cubicBezTo>
                <a:cubicBezTo>
                  <a:pt x="277016" y="183187"/>
                  <a:pt x="324289" y="180364"/>
                  <a:pt x="346161" y="188125"/>
                </a:cubicBezTo>
                <a:cubicBezTo>
                  <a:pt x="368033" y="195886"/>
                  <a:pt x="462578" y="260092"/>
                  <a:pt x="435061" y="257975"/>
                </a:cubicBezTo>
                <a:cubicBezTo>
                  <a:pt x="407544" y="255858"/>
                  <a:pt x="250558" y="212114"/>
                  <a:pt x="181061" y="175425"/>
                </a:cubicBezTo>
                <a:cubicBezTo>
                  <a:pt x="111564" y="138736"/>
                  <a:pt x="-29195" y="58303"/>
                  <a:pt x="5377" y="2937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1" name="フリーフォーム: 図形 1070">
            <a:extLst>
              <a:ext uri="{FF2B5EF4-FFF2-40B4-BE49-F238E27FC236}">
                <a16:creationId xmlns:a16="http://schemas.microsoft.com/office/drawing/2014/main" id="{FE1F3C4F-A091-4161-A91D-8E87EB9CBB50}"/>
              </a:ext>
            </a:extLst>
          </p:cNvPr>
          <p:cNvSpPr/>
          <p:nvPr/>
        </p:nvSpPr>
        <p:spPr>
          <a:xfrm>
            <a:off x="4997449" y="4838264"/>
            <a:ext cx="182667" cy="537787"/>
          </a:xfrm>
          <a:custGeom>
            <a:avLst/>
            <a:gdLst>
              <a:gd name="connsiteX0" fmla="*/ 6351 w 182667"/>
              <a:gd name="connsiteY0" fmla="*/ 2553 h 537787"/>
              <a:gd name="connsiteX1" fmla="*/ 171451 w 182667"/>
              <a:gd name="connsiteY1" fmla="*/ 279836 h 537787"/>
              <a:gd name="connsiteX2" fmla="*/ 152401 w 182667"/>
              <a:gd name="connsiteY2" fmla="*/ 389903 h 537787"/>
              <a:gd name="connsiteX3" fmla="*/ 27518 w 182667"/>
              <a:gd name="connsiteY3" fmla="*/ 531719 h 537787"/>
              <a:gd name="connsiteX4" fmla="*/ 33868 w 182667"/>
              <a:gd name="connsiteY4" fmla="*/ 459753 h 537787"/>
              <a:gd name="connsiteX5" fmla="*/ 6351 w 182667"/>
              <a:gd name="connsiteY5" fmla="*/ 2553 h 537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82667" h="537787">
                <a:moveTo>
                  <a:pt x="6351" y="2553"/>
                </a:moveTo>
                <a:cubicBezTo>
                  <a:pt x="29282" y="-27433"/>
                  <a:pt x="147109" y="215278"/>
                  <a:pt x="171451" y="279836"/>
                </a:cubicBezTo>
                <a:cubicBezTo>
                  <a:pt x="195793" y="344394"/>
                  <a:pt x="176390" y="347923"/>
                  <a:pt x="152401" y="389903"/>
                </a:cubicBezTo>
                <a:cubicBezTo>
                  <a:pt x="128412" y="431883"/>
                  <a:pt x="47274" y="520077"/>
                  <a:pt x="27518" y="531719"/>
                </a:cubicBezTo>
                <a:cubicBezTo>
                  <a:pt x="7763" y="543361"/>
                  <a:pt x="38101" y="546889"/>
                  <a:pt x="33868" y="459753"/>
                </a:cubicBezTo>
                <a:cubicBezTo>
                  <a:pt x="29635" y="372617"/>
                  <a:pt x="-16580" y="32539"/>
                  <a:pt x="6351" y="25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2" name="フリーフォーム: 図形 1071">
            <a:extLst>
              <a:ext uri="{FF2B5EF4-FFF2-40B4-BE49-F238E27FC236}">
                <a16:creationId xmlns:a16="http://schemas.microsoft.com/office/drawing/2014/main" id="{6BC48401-F462-488F-B4D3-2D3DBE252F38}"/>
              </a:ext>
            </a:extLst>
          </p:cNvPr>
          <p:cNvSpPr/>
          <p:nvPr/>
        </p:nvSpPr>
        <p:spPr>
          <a:xfrm>
            <a:off x="3640802" y="5475719"/>
            <a:ext cx="570778" cy="742741"/>
          </a:xfrm>
          <a:custGeom>
            <a:avLst/>
            <a:gdLst>
              <a:gd name="connsiteX0" fmla="*/ 442248 w 570778"/>
              <a:gd name="connsiteY0" fmla="*/ 1156 h 742741"/>
              <a:gd name="connsiteX1" fmla="*/ 493048 w 570778"/>
              <a:gd name="connsiteY1" fmla="*/ 255156 h 742741"/>
              <a:gd name="connsiteX2" fmla="*/ 359698 w 570778"/>
              <a:gd name="connsiteY2" fmla="*/ 452006 h 742741"/>
              <a:gd name="connsiteX3" fmla="*/ 923 w 570778"/>
              <a:gd name="connsiteY3" fmla="*/ 740931 h 742741"/>
              <a:gd name="connsiteX4" fmla="*/ 248573 w 570778"/>
              <a:gd name="connsiteY4" fmla="*/ 582181 h 742741"/>
              <a:gd name="connsiteX5" fmla="*/ 566073 w 570778"/>
              <a:gd name="connsiteY5" fmla="*/ 363106 h 742741"/>
              <a:gd name="connsiteX6" fmla="*/ 442248 w 570778"/>
              <a:gd name="connsiteY6" fmla="*/ 1156 h 7427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0778" h="742741">
                <a:moveTo>
                  <a:pt x="442248" y="1156"/>
                </a:moveTo>
                <a:cubicBezTo>
                  <a:pt x="430077" y="-16836"/>
                  <a:pt x="506806" y="180014"/>
                  <a:pt x="493048" y="255156"/>
                </a:cubicBezTo>
                <a:cubicBezTo>
                  <a:pt x="479290" y="330298"/>
                  <a:pt x="441719" y="371044"/>
                  <a:pt x="359698" y="452006"/>
                </a:cubicBezTo>
                <a:cubicBezTo>
                  <a:pt x="277677" y="532969"/>
                  <a:pt x="19444" y="719235"/>
                  <a:pt x="923" y="740931"/>
                </a:cubicBezTo>
                <a:cubicBezTo>
                  <a:pt x="-17598" y="762627"/>
                  <a:pt x="248573" y="582181"/>
                  <a:pt x="248573" y="582181"/>
                </a:cubicBezTo>
                <a:cubicBezTo>
                  <a:pt x="342765" y="519210"/>
                  <a:pt x="533794" y="457827"/>
                  <a:pt x="566073" y="363106"/>
                </a:cubicBezTo>
                <a:cubicBezTo>
                  <a:pt x="598352" y="268385"/>
                  <a:pt x="454419" y="19148"/>
                  <a:pt x="442248" y="115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3" name="フリーフォーム: 図形 1072">
            <a:extLst>
              <a:ext uri="{FF2B5EF4-FFF2-40B4-BE49-F238E27FC236}">
                <a16:creationId xmlns:a16="http://schemas.microsoft.com/office/drawing/2014/main" id="{3FD2553C-5D6C-492E-AA34-C70E58413126}"/>
              </a:ext>
            </a:extLst>
          </p:cNvPr>
          <p:cNvSpPr/>
          <p:nvPr/>
        </p:nvSpPr>
        <p:spPr>
          <a:xfrm>
            <a:off x="4476222" y="5564338"/>
            <a:ext cx="365126" cy="1233365"/>
          </a:xfrm>
          <a:custGeom>
            <a:avLst/>
            <a:gdLst>
              <a:gd name="connsiteX0" fmla="*/ 528 w 365126"/>
              <a:gd name="connsiteY0" fmla="*/ 36362 h 1233365"/>
              <a:gd name="connsiteX1" fmla="*/ 276753 w 365126"/>
              <a:gd name="connsiteY1" fmla="*/ 280837 h 1233365"/>
              <a:gd name="connsiteX2" fmla="*/ 184678 w 365126"/>
              <a:gd name="connsiteY2" fmla="*/ 1176187 h 1233365"/>
              <a:gd name="connsiteX3" fmla="*/ 203728 w 365126"/>
              <a:gd name="connsiteY3" fmla="*/ 1030137 h 1233365"/>
              <a:gd name="connsiteX4" fmla="*/ 359303 w 365126"/>
              <a:gd name="connsiteY4" fmla="*/ 112562 h 1233365"/>
              <a:gd name="connsiteX5" fmla="*/ 528 w 365126"/>
              <a:gd name="connsiteY5" fmla="*/ 36362 h 1233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5126" h="1233365">
                <a:moveTo>
                  <a:pt x="528" y="36362"/>
                </a:moveTo>
                <a:cubicBezTo>
                  <a:pt x="-13230" y="64408"/>
                  <a:pt x="246061" y="90866"/>
                  <a:pt x="276753" y="280837"/>
                </a:cubicBezTo>
                <a:cubicBezTo>
                  <a:pt x="307445" y="470808"/>
                  <a:pt x="196849" y="1051304"/>
                  <a:pt x="184678" y="1176187"/>
                </a:cubicBezTo>
                <a:cubicBezTo>
                  <a:pt x="172507" y="1301070"/>
                  <a:pt x="174624" y="1207408"/>
                  <a:pt x="203728" y="1030137"/>
                </a:cubicBezTo>
                <a:cubicBezTo>
                  <a:pt x="232832" y="852866"/>
                  <a:pt x="397932" y="282954"/>
                  <a:pt x="359303" y="112562"/>
                </a:cubicBezTo>
                <a:cubicBezTo>
                  <a:pt x="320674" y="-57830"/>
                  <a:pt x="14286" y="8316"/>
                  <a:pt x="528" y="3636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4" name="フリーフォーム: 図形 1073">
            <a:extLst>
              <a:ext uri="{FF2B5EF4-FFF2-40B4-BE49-F238E27FC236}">
                <a16:creationId xmlns:a16="http://schemas.microsoft.com/office/drawing/2014/main" id="{8EE90F83-C996-4A75-810B-1F2498FB45DE}"/>
              </a:ext>
            </a:extLst>
          </p:cNvPr>
          <p:cNvSpPr/>
          <p:nvPr/>
        </p:nvSpPr>
        <p:spPr>
          <a:xfrm>
            <a:off x="4637669" y="4683422"/>
            <a:ext cx="698244" cy="2075945"/>
          </a:xfrm>
          <a:custGeom>
            <a:avLst/>
            <a:gdLst>
              <a:gd name="connsiteX0" fmla="*/ 15611 w 698244"/>
              <a:gd name="connsiteY0" fmla="*/ 338 h 2075945"/>
              <a:gd name="connsiteX1" fmla="*/ 142611 w 698244"/>
              <a:gd name="connsiteY1" fmla="*/ 620098 h 2075945"/>
              <a:gd name="connsiteX2" fmla="*/ 599811 w 698244"/>
              <a:gd name="connsiteY2" fmla="*/ 1153498 h 2075945"/>
              <a:gd name="connsiteX3" fmla="*/ 696331 w 698244"/>
              <a:gd name="connsiteY3" fmla="*/ 1747858 h 2075945"/>
              <a:gd name="connsiteX4" fmla="*/ 554091 w 698244"/>
              <a:gd name="connsiteY4" fmla="*/ 2072978 h 2075945"/>
              <a:gd name="connsiteX5" fmla="*/ 650611 w 698244"/>
              <a:gd name="connsiteY5" fmla="*/ 1890098 h 2075945"/>
              <a:gd name="connsiteX6" fmla="*/ 650611 w 698244"/>
              <a:gd name="connsiteY6" fmla="*/ 1575138 h 2075945"/>
              <a:gd name="connsiteX7" fmla="*/ 279771 w 698244"/>
              <a:gd name="connsiteY7" fmla="*/ 924898 h 2075945"/>
              <a:gd name="connsiteX8" fmla="*/ 30851 w 698244"/>
              <a:gd name="connsiteY8" fmla="*/ 538818 h 2075945"/>
              <a:gd name="connsiteX9" fmla="*/ 15611 w 698244"/>
              <a:gd name="connsiteY9" fmla="*/ 338 h 2075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698244" h="2075945">
                <a:moveTo>
                  <a:pt x="15611" y="338"/>
                </a:moveTo>
                <a:cubicBezTo>
                  <a:pt x="34238" y="13885"/>
                  <a:pt x="45244" y="427905"/>
                  <a:pt x="142611" y="620098"/>
                </a:cubicBezTo>
                <a:cubicBezTo>
                  <a:pt x="239978" y="812291"/>
                  <a:pt x="507524" y="965538"/>
                  <a:pt x="599811" y="1153498"/>
                </a:cubicBezTo>
                <a:cubicBezTo>
                  <a:pt x="692098" y="1341458"/>
                  <a:pt x="703951" y="1594611"/>
                  <a:pt x="696331" y="1747858"/>
                </a:cubicBezTo>
                <a:cubicBezTo>
                  <a:pt x="688711" y="1901105"/>
                  <a:pt x="561711" y="2049271"/>
                  <a:pt x="554091" y="2072978"/>
                </a:cubicBezTo>
                <a:cubicBezTo>
                  <a:pt x="546471" y="2096685"/>
                  <a:pt x="634524" y="1973071"/>
                  <a:pt x="650611" y="1890098"/>
                </a:cubicBezTo>
                <a:cubicBezTo>
                  <a:pt x="666698" y="1807125"/>
                  <a:pt x="712418" y="1736005"/>
                  <a:pt x="650611" y="1575138"/>
                </a:cubicBezTo>
                <a:cubicBezTo>
                  <a:pt x="588804" y="1414271"/>
                  <a:pt x="383064" y="1097618"/>
                  <a:pt x="279771" y="924898"/>
                </a:cubicBezTo>
                <a:cubicBezTo>
                  <a:pt x="176478" y="752178"/>
                  <a:pt x="74031" y="693758"/>
                  <a:pt x="30851" y="538818"/>
                </a:cubicBezTo>
                <a:cubicBezTo>
                  <a:pt x="-12329" y="383878"/>
                  <a:pt x="-3016" y="-13209"/>
                  <a:pt x="15611" y="33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5" name="フリーフォーム: 図形 1074">
            <a:extLst>
              <a:ext uri="{FF2B5EF4-FFF2-40B4-BE49-F238E27FC236}">
                <a16:creationId xmlns:a16="http://schemas.microsoft.com/office/drawing/2014/main" id="{E51ADA15-CDD2-4F68-AB54-87D689F2C5F7}"/>
              </a:ext>
            </a:extLst>
          </p:cNvPr>
          <p:cNvSpPr/>
          <p:nvPr/>
        </p:nvSpPr>
        <p:spPr>
          <a:xfrm>
            <a:off x="4098394" y="5673565"/>
            <a:ext cx="341738" cy="1045570"/>
          </a:xfrm>
          <a:custGeom>
            <a:avLst/>
            <a:gdLst>
              <a:gd name="connsiteX0" fmla="*/ 326286 w 341738"/>
              <a:gd name="connsiteY0" fmla="*/ 795 h 1045570"/>
              <a:gd name="connsiteX1" fmla="*/ 72286 w 341738"/>
              <a:gd name="connsiteY1" fmla="*/ 620555 h 1045570"/>
              <a:gd name="connsiteX2" fmla="*/ 336446 w 341738"/>
              <a:gd name="connsiteY2" fmla="*/ 1032035 h 1045570"/>
              <a:gd name="connsiteX3" fmla="*/ 229766 w 341738"/>
              <a:gd name="connsiteY3" fmla="*/ 905035 h 1045570"/>
              <a:gd name="connsiteX4" fmla="*/ 1166 w 341738"/>
              <a:gd name="connsiteY4" fmla="*/ 498635 h 1045570"/>
              <a:gd name="connsiteX5" fmla="*/ 326286 w 341738"/>
              <a:gd name="connsiteY5" fmla="*/ 795 h 10455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41738" h="1045570">
                <a:moveTo>
                  <a:pt x="326286" y="795"/>
                </a:moveTo>
                <a:cubicBezTo>
                  <a:pt x="338139" y="21115"/>
                  <a:pt x="70593" y="448682"/>
                  <a:pt x="72286" y="620555"/>
                </a:cubicBezTo>
                <a:cubicBezTo>
                  <a:pt x="73979" y="792428"/>
                  <a:pt x="310199" y="984622"/>
                  <a:pt x="336446" y="1032035"/>
                </a:cubicBezTo>
                <a:cubicBezTo>
                  <a:pt x="362693" y="1079448"/>
                  <a:pt x="285646" y="993935"/>
                  <a:pt x="229766" y="905035"/>
                </a:cubicBezTo>
                <a:cubicBezTo>
                  <a:pt x="173886" y="816135"/>
                  <a:pt x="-16614" y="642568"/>
                  <a:pt x="1166" y="498635"/>
                </a:cubicBezTo>
                <a:cubicBezTo>
                  <a:pt x="18946" y="354702"/>
                  <a:pt x="314433" y="-19525"/>
                  <a:pt x="326286" y="79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6" name="フリーフォーム: 図形 1075">
            <a:extLst>
              <a:ext uri="{FF2B5EF4-FFF2-40B4-BE49-F238E27FC236}">
                <a16:creationId xmlns:a16="http://schemas.microsoft.com/office/drawing/2014/main" id="{6455DA14-7115-47ED-8EE4-B57EB4E33247}"/>
              </a:ext>
            </a:extLst>
          </p:cNvPr>
          <p:cNvSpPr/>
          <p:nvPr/>
        </p:nvSpPr>
        <p:spPr>
          <a:xfrm>
            <a:off x="4780828" y="5983471"/>
            <a:ext cx="310657" cy="849757"/>
          </a:xfrm>
          <a:custGeom>
            <a:avLst/>
            <a:gdLst>
              <a:gd name="connsiteX0" fmla="*/ 121372 w 310657"/>
              <a:gd name="connsiteY0" fmla="*/ 769 h 849757"/>
              <a:gd name="connsiteX1" fmla="*/ 309332 w 310657"/>
              <a:gd name="connsiteY1" fmla="*/ 315729 h 849757"/>
              <a:gd name="connsiteX2" fmla="*/ 4532 w 310657"/>
              <a:gd name="connsiteY2" fmla="*/ 838969 h 849757"/>
              <a:gd name="connsiteX3" fmla="*/ 136612 w 310657"/>
              <a:gd name="connsiteY3" fmla="*/ 635769 h 849757"/>
              <a:gd name="connsiteX4" fmla="*/ 273772 w 310657"/>
              <a:gd name="connsiteY4" fmla="*/ 239529 h 849757"/>
              <a:gd name="connsiteX5" fmla="*/ 121372 w 310657"/>
              <a:gd name="connsiteY5" fmla="*/ 769 h 8497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0657" h="849757">
                <a:moveTo>
                  <a:pt x="121372" y="769"/>
                </a:moveTo>
                <a:cubicBezTo>
                  <a:pt x="127299" y="13469"/>
                  <a:pt x="328805" y="176029"/>
                  <a:pt x="309332" y="315729"/>
                </a:cubicBezTo>
                <a:cubicBezTo>
                  <a:pt x="289859" y="455429"/>
                  <a:pt x="33319" y="785629"/>
                  <a:pt x="4532" y="838969"/>
                </a:cubicBezTo>
                <a:cubicBezTo>
                  <a:pt x="-24255" y="892309"/>
                  <a:pt x="91739" y="735675"/>
                  <a:pt x="136612" y="635769"/>
                </a:cubicBezTo>
                <a:cubicBezTo>
                  <a:pt x="181485" y="535863"/>
                  <a:pt x="276312" y="343669"/>
                  <a:pt x="273772" y="239529"/>
                </a:cubicBezTo>
                <a:cubicBezTo>
                  <a:pt x="271232" y="135389"/>
                  <a:pt x="115445" y="-11931"/>
                  <a:pt x="121372" y="76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7" name="フリーフォーム: 図形 1076">
            <a:extLst>
              <a:ext uri="{FF2B5EF4-FFF2-40B4-BE49-F238E27FC236}">
                <a16:creationId xmlns:a16="http://schemas.microsoft.com/office/drawing/2014/main" id="{9DDA43A1-E7FF-4292-88C3-0F0D4798E639}"/>
              </a:ext>
            </a:extLst>
          </p:cNvPr>
          <p:cNvSpPr/>
          <p:nvPr/>
        </p:nvSpPr>
        <p:spPr>
          <a:xfrm>
            <a:off x="4460004" y="4551746"/>
            <a:ext cx="158400" cy="899464"/>
          </a:xfrm>
          <a:custGeom>
            <a:avLst/>
            <a:gdLst>
              <a:gd name="connsiteX0" fmla="*/ 236 w 158400"/>
              <a:gd name="connsiteY0" fmla="*/ 5014 h 899464"/>
              <a:gd name="connsiteX1" fmla="*/ 117076 w 158400"/>
              <a:gd name="connsiteY1" fmla="*/ 406334 h 899464"/>
              <a:gd name="connsiteX2" fmla="*/ 91676 w 158400"/>
              <a:gd name="connsiteY2" fmla="*/ 894014 h 899464"/>
              <a:gd name="connsiteX3" fmla="*/ 117076 w 158400"/>
              <a:gd name="connsiteY3" fmla="*/ 640014 h 899464"/>
              <a:gd name="connsiteX4" fmla="*/ 152636 w 158400"/>
              <a:gd name="connsiteY4" fmla="*/ 208214 h 899464"/>
              <a:gd name="connsiteX5" fmla="*/ 236 w 158400"/>
              <a:gd name="connsiteY5" fmla="*/ 5014 h 899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8400" h="899464">
                <a:moveTo>
                  <a:pt x="236" y="5014"/>
                </a:moveTo>
                <a:cubicBezTo>
                  <a:pt x="-5691" y="38034"/>
                  <a:pt x="101836" y="258167"/>
                  <a:pt x="117076" y="406334"/>
                </a:cubicBezTo>
                <a:cubicBezTo>
                  <a:pt x="132316" y="554501"/>
                  <a:pt x="91676" y="855067"/>
                  <a:pt x="91676" y="894014"/>
                </a:cubicBezTo>
                <a:cubicBezTo>
                  <a:pt x="91676" y="932961"/>
                  <a:pt x="106916" y="754314"/>
                  <a:pt x="117076" y="640014"/>
                </a:cubicBezTo>
                <a:cubicBezTo>
                  <a:pt x="127236" y="525714"/>
                  <a:pt x="174649" y="307274"/>
                  <a:pt x="152636" y="208214"/>
                </a:cubicBezTo>
                <a:cubicBezTo>
                  <a:pt x="130623" y="109154"/>
                  <a:pt x="6163" y="-28006"/>
                  <a:pt x="236" y="501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8" name="フリーフォーム: 図形 1077">
            <a:extLst>
              <a:ext uri="{FF2B5EF4-FFF2-40B4-BE49-F238E27FC236}">
                <a16:creationId xmlns:a16="http://schemas.microsoft.com/office/drawing/2014/main" id="{6E43FB65-307E-4878-9B61-8025158D56E1}"/>
              </a:ext>
            </a:extLst>
          </p:cNvPr>
          <p:cNvSpPr/>
          <p:nvPr/>
        </p:nvSpPr>
        <p:spPr>
          <a:xfrm>
            <a:off x="3344333" y="4631776"/>
            <a:ext cx="745184" cy="115907"/>
          </a:xfrm>
          <a:custGeom>
            <a:avLst/>
            <a:gdLst>
              <a:gd name="connsiteX0" fmla="*/ 0 w 745184"/>
              <a:gd name="connsiteY0" fmla="*/ 115907 h 115907"/>
              <a:gd name="connsiteX1" fmla="*/ 218017 w 745184"/>
              <a:gd name="connsiteY1" fmla="*/ 92624 h 115907"/>
              <a:gd name="connsiteX2" fmla="*/ 512234 w 745184"/>
              <a:gd name="connsiteY2" fmla="*/ 29124 h 115907"/>
              <a:gd name="connsiteX3" fmla="*/ 660400 w 745184"/>
              <a:gd name="connsiteY3" fmla="*/ 1607 h 115907"/>
              <a:gd name="connsiteX4" fmla="*/ 745067 w 745184"/>
              <a:gd name="connsiteY4" fmla="*/ 73574 h 115907"/>
              <a:gd name="connsiteX5" fmla="*/ 643467 w 745184"/>
              <a:gd name="connsiteY5" fmla="*/ 12191 h 115907"/>
              <a:gd name="connsiteX6" fmla="*/ 556684 w 745184"/>
              <a:gd name="connsiteY6" fmla="*/ 31241 h 115907"/>
              <a:gd name="connsiteX7" fmla="*/ 0 w 745184"/>
              <a:gd name="connsiteY7" fmla="*/ 115907 h 1159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5184" h="115907">
                <a:moveTo>
                  <a:pt x="0" y="115907"/>
                </a:moveTo>
                <a:cubicBezTo>
                  <a:pt x="66322" y="111497"/>
                  <a:pt x="132645" y="107088"/>
                  <a:pt x="218017" y="92624"/>
                </a:cubicBezTo>
                <a:cubicBezTo>
                  <a:pt x="303389" y="78160"/>
                  <a:pt x="438504" y="44293"/>
                  <a:pt x="512234" y="29124"/>
                </a:cubicBezTo>
                <a:cubicBezTo>
                  <a:pt x="585964" y="13955"/>
                  <a:pt x="621595" y="-5801"/>
                  <a:pt x="660400" y="1607"/>
                </a:cubicBezTo>
                <a:cubicBezTo>
                  <a:pt x="699205" y="9015"/>
                  <a:pt x="747889" y="71810"/>
                  <a:pt x="745067" y="73574"/>
                </a:cubicBezTo>
                <a:cubicBezTo>
                  <a:pt x="742245" y="75338"/>
                  <a:pt x="674864" y="19246"/>
                  <a:pt x="643467" y="12191"/>
                </a:cubicBezTo>
                <a:lnTo>
                  <a:pt x="556684" y="31241"/>
                </a:lnTo>
                <a:lnTo>
                  <a:pt x="0" y="115907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9" name="フリーフォーム: 図形 1078">
            <a:extLst>
              <a:ext uri="{FF2B5EF4-FFF2-40B4-BE49-F238E27FC236}">
                <a16:creationId xmlns:a16="http://schemas.microsoft.com/office/drawing/2014/main" id="{C898A14B-5EE0-4062-BC09-575304AB02C0}"/>
              </a:ext>
            </a:extLst>
          </p:cNvPr>
          <p:cNvSpPr/>
          <p:nvPr/>
        </p:nvSpPr>
        <p:spPr>
          <a:xfrm>
            <a:off x="4090550" y="4730291"/>
            <a:ext cx="130299" cy="211016"/>
          </a:xfrm>
          <a:custGeom>
            <a:avLst/>
            <a:gdLst>
              <a:gd name="connsiteX0" fmla="*/ 967 w 130299"/>
              <a:gd name="connsiteY0" fmla="*/ 459 h 211016"/>
              <a:gd name="connsiteX1" fmla="*/ 91983 w 130299"/>
              <a:gd name="connsiteY1" fmla="*/ 159209 h 211016"/>
              <a:gd name="connsiteX2" fmla="*/ 130083 w 130299"/>
              <a:gd name="connsiteY2" fmla="*/ 210009 h 211016"/>
              <a:gd name="connsiteX3" fmla="*/ 104683 w 130299"/>
              <a:gd name="connsiteY3" fmla="*/ 186726 h 211016"/>
              <a:gd name="connsiteX4" fmla="*/ 47533 w 130299"/>
              <a:gd name="connsiteY4" fmla="*/ 112642 h 211016"/>
              <a:gd name="connsiteX5" fmla="*/ 967 w 130299"/>
              <a:gd name="connsiteY5" fmla="*/ 459 h 211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299" h="211016">
                <a:moveTo>
                  <a:pt x="967" y="459"/>
                </a:moveTo>
                <a:cubicBezTo>
                  <a:pt x="8375" y="8220"/>
                  <a:pt x="70464" y="124284"/>
                  <a:pt x="91983" y="159209"/>
                </a:cubicBezTo>
                <a:cubicBezTo>
                  <a:pt x="113502" y="194134"/>
                  <a:pt x="127966" y="205423"/>
                  <a:pt x="130083" y="210009"/>
                </a:cubicBezTo>
                <a:cubicBezTo>
                  <a:pt x="132200" y="214595"/>
                  <a:pt x="118441" y="202954"/>
                  <a:pt x="104683" y="186726"/>
                </a:cubicBezTo>
                <a:cubicBezTo>
                  <a:pt x="90925" y="170498"/>
                  <a:pt x="64466" y="139806"/>
                  <a:pt x="47533" y="112642"/>
                </a:cubicBezTo>
                <a:cubicBezTo>
                  <a:pt x="30600" y="85478"/>
                  <a:pt x="-6441" y="-7302"/>
                  <a:pt x="967" y="45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0" name="フリーフォーム: 図形 1079">
            <a:extLst>
              <a:ext uri="{FF2B5EF4-FFF2-40B4-BE49-F238E27FC236}">
                <a16:creationId xmlns:a16="http://schemas.microsoft.com/office/drawing/2014/main" id="{DA5AB3CC-BE2C-48A4-9EB5-B0F9402A1F39}"/>
              </a:ext>
            </a:extLst>
          </p:cNvPr>
          <p:cNvSpPr/>
          <p:nvPr/>
        </p:nvSpPr>
        <p:spPr>
          <a:xfrm>
            <a:off x="3160938" y="4722278"/>
            <a:ext cx="287185" cy="389525"/>
          </a:xfrm>
          <a:custGeom>
            <a:avLst/>
            <a:gdLst>
              <a:gd name="connsiteX0" fmla="*/ 1362 w 287185"/>
              <a:gd name="connsiteY0" fmla="*/ 389472 h 389525"/>
              <a:gd name="connsiteX1" fmla="*/ 22529 w 287185"/>
              <a:gd name="connsiteY1" fmla="*/ 127005 h 389525"/>
              <a:gd name="connsiteX2" fmla="*/ 105079 w 287185"/>
              <a:gd name="connsiteY2" fmla="*/ 35989 h 389525"/>
              <a:gd name="connsiteX3" fmla="*/ 287112 w 287185"/>
              <a:gd name="connsiteY3" fmla="*/ 5 h 389525"/>
              <a:gd name="connsiteX4" fmla="*/ 126245 w 287185"/>
              <a:gd name="connsiteY4" fmla="*/ 33872 h 389525"/>
              <a:gd name="connsiteX5" fmla="*/ 52162 w 287185"/>
              <a:gd name="connsiteY5" fmla="*/ 103722 h 389525"/>
              <a:gd name="connsiteX6" fmla="*/ 1362 w 287185"/>
              <a:gd name="connsiteY6" fmla="*/ 389472 h 389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87185" h="389525">
                <a:moveTo>
                  <a:pt x="1362" y="389472"/>
                </a:moveTo>
                <a:cubicBezTo>
                  <a:pt x="-3577" y="393352"/>
                  <a:pt x="5243" y="185919"/>
                  <a:pt x="22529" y="127005"/>
                </a:cubicBezTo>
                <a:cubicBezTo>
                  <a:pt x="39815" y="68091"/>
                  <a:pt x="60982" y="57156"/>
                  <a:pt x="105079" y="35989"/>
                </a:cubicBezTo>
                <a:cubicBezTo>
                  <a:pt x="149176" y="14822"/>
                  <a:pt x="283584" y="358"/>
                  <a:pt x="287112" y="5"/>
                </a:cubicBezTo>
                <a:cubicBezTo>
                  <a:pt x="290640" y="-348"/>
                  <a:pt x="165403" y="16586"/>
                  <a:pt x="126245" y="33872"/>
                </a:cubicBezTo>
                <a:cubicBezTo>
                  <a:pt x="87087" y="51158"/>
                  <a:pt x="74740" y="49747"/>
                  <a:pt x="52162" y="103722"/>
                </a:cubicBezTo>
                <a:cubicBezTo>
                  <a:pt x="29584" y="157697"/>
                  <a:pt x="6301" y="385592"/>
                  <a:pt x="1362" y="38947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1" name="フリーフォーム: 図形 1080">
            <a:extLst>
              <a:ext uri="{FF2B5EF4-FFF2-40B4-BE49-F238E27FC236}">
                <a16:creationId xmlns:a16="http://schemas.microsoft.com/office/drawing/2014/main" id="{CD585E96-EEF1-4C52-B216-29063ED85AC1}"/>
              </a:ext>
            </a:extLst>
          </p:cNvPr>
          <p:cNvSpPr/>
          <p:nvPr/>
        </p:nvSpPr>
        <p:spPr>
          <a:xfrm>
            <a:off x="3234258" y="4766680"/>
            <a:ext cx="226803" cy="203316"/>
          </a:xfrm>
          <a:custGeom>
            <a:avLst/>
            <a:gdLst>
              <a:gd name="connsiteX0" fmla="*/ 9 w 226803"/>
              <a:gd name="connsiteY0" fmla="*/ 203253 h 203316"/>
              <a:gd name="connsiteX1" fmla="*/ 61392 w 226803"/>
              <a:gd name="connsiteY1" fmla="*/ 44503 h 203316"/>
              <a:gd name="connsiteX2" fmla="*/ 226492 w 226803"/>
              <a:gd name="connsiteY2" fmla="*/ 53 h 203316"/>
              <a:gd name="connsiteX3" fmla="*/ 101609 w 226803"/>
              <a:gd name="connsiteY3" fmla="*/ 36037 h 203316"/>
              <a:gd name="connsiteX4" fmla="*/ 57159 w 226803"/>
              <a:gd name="connsiteY4" fmla="*/ 63553 h 203316"/>
              <a:gd name="connsiteX5" fmla="*/ 9 w 226803"/>
              <a:gd name="connsiteY5" fmla="*/ 203253 h 203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26803" h="203316">
                <a:moveTo>
                  <a:pt x="9" y="203253"/>
                </a:moveTo>
                <a:cubicBezTo>
                  <a:pt x="714" y="200078"/>
                  <a:pt x="23645" y="78370"/>
                  <a:pt x="61392" y="44503"/>
                </a:cubicBezTo>
                <a:cubicBezTo>
                  <a:pt x="99139" y="10636"/>
                  <a:pt x="219789" y="1464"/>
                  <a:pt x="226492" y="53"/>
                </a:cubicBezTo>
                <a:cubicBezTo>
                  <a:pt x="233195" y="-1358"/>
                  <a:pt x="129831" y="25454"/>
                  <a:pt x="101609" y="36037"/>
                </a:cubicBezTo>
                <a:cubicBezTo>
                  <a:pt x="73387" y="46620"/>
                  <a:pt x="75151" y="37800"/>
                  <a:pt x="57159" y="63553"/>
                </a:cubicBezTo>
                <a:cubicBezTo>
                  <a:pt x="39167" y="89306"/>
                  <a:pt x="-696" y="206428"/>
                  <a:pt x="9" y="20325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2" name="フリーフォーム: 図形 1081">
            <a:extLst>
              <a:ext uri="{FF2B5EF4-FFF2-40B4-BE49-F238E27FC236}">
                <a16:creationId xmlns:a16="http://schemas.microsoft.com/office/drawing/2014/main" id="{C90B8DE9-2FAB-4589-8BAE-4325A0B09B97}"/>
              </a:ext>
            </a:extLst>
          </p:cNvPr>
          <p:cNvSpPr/>
          <p:nvPr/>
        </p:nvSpPr>
        <p:spPr>
          <a:xfrm>
            <a:off x="4085165" y="4933795"/>
            <a:ext cx="132440" cy="364631"/>
          </a:xfrm>
          <a:custGeom>
            <a:avLst/>
            <a:gdLst>
              <a:gd name="connsiteX0" fmla="*/ 110068 w 132440"/>
              <a:gd name="connsiteY0" fmla="*/ 4388 h 364631"/>
              <a:gd name="connsiteX1" fmla="*/ 131235 w 132440"/>
              <a:gd name="connsiteY1" fmla="*/ 80588 h 364631"/>
              <a:gd name="connsiteX2" fmla="*/ 71968 w 132440"/>
              <a:gd name="connsiteY2" fmla="*/ 298605 h 364631"/>
              <a:gd name="connsiteX3" fmla="*/ 59268 w 132440"/>
              <a:gd name="connsiteY3" fmla="*/ 332472 h 364631"/>
              <a:gd name="connsiteX4" fmla="*/ 2 w 132440"/>
              <a:gd name="connsiteY4" fmla="*/ 364222 h 364631"/>
              <a:gd name="connsiteX5" fmla="*/ 57152 w 132440"/>
              <a:gd name="connsiteY5" fmla="*/ 309188 h 364631"/>
              <a:gd name="connsiteX6" fmla="*/ 88902 w 132440"/>
              <a:gd name="connsiteY6" fmla="*/ 194888 h 364631"/>
              <a:gd name="connsiteX7" fmla="*/ 110068 w 132440"/>
              <a:gd name="connsiteY7" fmla="*/ 4388 h 364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2440" h="364631">
                <a:moveTo>
                  <a:pt x="110068" y="4388"/>
                </a:moveTo>
                <a:cubicBezTo>
                  <a:pt x="117124" y="-14662"/>
                  <a:pt x="137585" y="31552"/>
                  <a:pt x="131235" y="80588"/>
                </a:cubicBezTo>
                <a:cubicBezTo>
                  <a:pt x="124885" y="129624"/>
                  <a:pt x="83962" y="256624"/>
                  <a:pt x="71968" y="298605"/>
                </a:cubicBezTo>
                <a:cubicBezTo>
                  <a:pt x="59973" y="340586"/>
                  <a:pt x="71262" y="321536"/>
                  <a:pt x="59268" y="332472"/>
                </a:cubicBezTo>
                <a:cubicBezTo>
                  <a:pt x="47274" y="343408"/>
                  <a:pt x="355" y="368103"/>
                  <a:pt x="2" y="364222"/>
                </a:cubicBezTo>
                <a:cubicBezTo>
                  <a:pt x="-351" y="360341"/>
                  <a:pt x="42335" y="337410"/>
                  <a:pt x="57152" y="309188"/>
                </a:cubicBezTo>
                <a:cubicBezTo>
                  <a:pt x="71969" y="280966"/>
                  <a:pt x="75496" y="241807"/>
                  <a:pt x="88902" y="194888"/>
                </a:cubicBezTo>
                <a:cubicBezTo>
                  <a:pt x="102308" y="147969"/>
                  <a:pt x="103012" y="23438"/>
                  <a:pt x="110068" y="438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3" name="フリーフォーム: 図形 1082">
            <a:extLst>
              <a:ext uri="{FF2B5EF4-FFF2-40B4-BE49-F238E27FC236}">
                <a16:creationId xmlns:a16="http://schemas.microsoft.com/office/drawing/2014/main" id="{77BB0C8E-9296-4F0D-9457-4ED00D2C61D2}"/>
              </a:ext>
            </a:extLst>
          </p:cNvPr>
          <p:cNvSpPr/>
          <p:nvPr/>
        </p:nvSpPr>
        <p:spPr>
          <a:xfrm>
            <a:off x="3988387" y="5013392"/>
            <a:ext cx="90751" cy="276198"/>
          </a:xfrm>
          <a:custGeom>
            <a:avLst/>
            <a:gdLst>
              <a:gd name="connsiteX0" fmla="*/ 10526 w 90751"/>
              <a:gd name="connsiteY0" fmla="*/ 1521 h 276198"/>
              <a:gd name="connsiteX1" fmla="*/ 1001 w 90751"/>
              <a:gd name="connsiteY1" fmla="*/ 84071 h 276198"/>
              <a:gd name="connsiteX2" fmla="*/ 1001 w 90751"/>
              <a:gd name="connsiteY2" fmla="*/ 133283 h 276198"/>
              <a:gd name="connsiteX3" fmla="*/ 7351 w 90751"/>
              <a:gd name="connsiteY3" fmla="*/ 171383 h 276198"/>
              <a:gd name="connsiteX4" fmla="*/ 37513 w 90751"/>
              <a:gd name="connsiteY4" fmla="*/ 249171 h 276198"/>
              <a:gd name="connsiteX5" fmla="*/ 89901 w 90751"/>
              <a:gd name="connsiteY5" fmla="*/ 276158 h 276198"/>
              <a:gd name="connsiteX6" fmla="*/ 67676 w 90751"/>
              <a:gd name="connsiteY6" fmla="*/ 253933 h 276198"/>
              <a:gd name="connsiteX7" fmla="*/ 37513 w 90751"/>
              <a:gd name="connsiteY7" fmla="*/ 204721 h 276198"/>
              <a:gd name="connsiteX8" fmla="*/ 18463 w 90751"/>
              <a:gd name="connsiteY8" fmla="*/ 161858 h 276198"/>
              <a:gd name="connsiteX9" fmla="*/ 10526 w 90751"/>
              <a:gd name="connsiteY9" fmla="*/ 1521 h 2761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0751" h="276198">
                <a:moveTo>
                  <a:pt x="10526" y="1521"/>
                </a:moveTo>
                <a:cubicBezTo>
                  <a:pt x="7616" y="-11444"/>
                  <a:pt x="2588" y="62111"/>
                  <a:pt x="1001" y="84071"/>
                </a:cubicBezTo>
                <a:cubicBezTo>
                  <a:pt x="-586" y="106031"/>
                  <a:pt x="-57" y="118731"/>
                  <a:pt x="1001" y="133283"/>
                </a:cubicBezTo>
                <a:cubicBezTo>
                  <a:pt x="2059" y="147835"/>
                  <a:pt x="1266" y="152068"/>
                  <a:pt x="7351" y="171383"/>
                </a:cubicBezTo>
                <a:cubicBezTo>
                  <a:pt x="13436" y="190698"/>
                  <a:pt x="23755" y="231709"/>
                  <a:pt x="37513" y="249171"/>
                </a:cubicBezTo>
                <a:cubicBezTo>
                  <a:pt x="51271" y="266633"/>
                  <a:pt x="84874" y="275364"/>
                  <a:pt x="89901" y="276158"/>
                </a:cubicBezTo>
                <a:cubicBezTo>
                  <a:pt x="94928" y="276952"/>
                  <a:pt x="76407" y="265839"/>
                  <a:pt x="67676" y="253933"/>
                </a:cubicBezTo>
                <a:cubicBezTo>
                  <a:pt x="58945" y="242027"/>
                  <a:pt x="45715" y="220067"/>
                  <a:pt x="37513" y="204721"/>
                </a:cubicBezTo>
                <a:cubicBezTo>
                  <a:pt x="29311" y="189375"/>
                  <a:pt x="22961" y="193079"/>
                  <a:pt x="18463" y="161858"/>
                </a:cubicBezTo>
                <a:cubicBezTo>
                  <a:pt x="13965" y="130637"/>
                  <a:pt x="13436" y="14486"/>
                  <a:pt x="10526" y="15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4" name="フリーフォーム: 図形 1083">
            <a:extLst>
              <a:ext uri="{FF2B5EF4-FFF2-40B4-BE49-F238E27FC236}">
                <a16:creationId xmlns:a16="http://schemas.microsoft.com/office/drawing/2014/main" id="{9AEAA083-E7D3-4A11-8411-498A8220DE5A}"/>
              </a:ext>
            </a:extLst>
          </p:cNvPr>
          <p:cNvSpPr/>
          <p:nvPr/>
        </p:nvSpPr>
        <p:spPr>
          <a:xfrm>
            <a:off x="4014453" y="4995824"/>
            <a:ext cx="142016" cy="16054"/>
          </a:xfrm>
          <a:custGeom>
            <a:avLst/>
            <a:gdLst>
              <a:gd name="connsiteX0" fmla="*/ 335 w 142016"/>
              <a:gd name="connsiteY0" fmla="*/ 7976 h 16054"/>
              <a:gd name="connsiteX1" fmla="*/ 87647 w 142016"/>
              <a:gd name="connsiteY1" fmla="*/ 15914 h 16054"/>
              <a:gd name="connsiteX2" fmla="*/ 141622 w 142016"/>
              <a:gd name="connsiteY2" fmla="*/ 39 h 16054"/>
              <a:gd name="connsiteX3" fmla="*/ 60660 w 142016"/>
              <a:gd name="connsiteY3" fmla="*/ 11151 h 16054"/>
              <a:gd name="connsiteX4" fmla="*/ 335 w 142016"/>
              <a:gd name="connsiteY4" fmla="*/ 7976 h 16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016" h="16054">
                <a:moveTo>
                  <a:pt x="335" y="7976"/>
                </a:moveTo>
                <a:cubicBezTo>
                  <a:pt x="4833" y="8770"/>
                  <a:pt x="64099" y="17237"/>
                  <a:pt x="87647" y="15914"/>
                </a:cubicBezTo>
                <a:cubicBezTo>
                  <a:pt x="111195" y="14591"/>
                  <a:pt x="146120" y="833"/>
                  <a:pt x="141622" y="39"/>
                </a:cubicBezTo>
                <a:cubicBezTo>
                  <a:pt x="137124" y="-755"/>
                  <a:pt x="83679" y="10622"/>
                  <a:pt x="60660" y="11151"/>
                </a:cubicBezTo>
                <a:cubicBezTo>
                  <a:pt x="37641" y="11680"/>
                  <a:pt x="-4163" y="7182"/>
                  <a:pt x="335" y="797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5" name="フリーフォーム: 図形 1084">
            <a:extLst>
              <a:ext uri="{FF2B5EF4-FFF2-40B4-BE49-F238E27FC236}">
                <a16:creationId xmlns:a16="http://schemas.microsoft.com/office/drawing/2014/main" id="{D33BDC55-4CB4-4165-95C7-D81979BD19CF}"/>
              </a:ext>
            </a:extLst>
          </p:cNvPr>
          <p:cNvSpPr/>
          <p:nvPr/>
        </p:nvSpPr>
        <p:spPr>
          <a:xfrm>
            <a:off x="3926874" y="4830755"/>
            <a:ext cx="95863" cy="175209"/>
          </a:xfrm>
          <a:custGeom>
            <a:avLst/>
            <a:gdLst>
              <a:gd name="connsiteX0" fmla="*/ 75214 w 95863"/>
              <a:gd name="connsiteY0" fmla="*/ 8 h 175209"/>
              <a:gd name="connsiteX1" fmla="*/ 52989 w 95863"/>
              <a:gd name="connsiteY1" fmla="*/ 76208 h 175209"/>
              <a:gd name="connsiteX2" fmla="*/ 601 w 95863"/>
              <a:gd name="connsiteY2" fmla="*/ 93670 h 175209"/>
              <a:gd name="connsiteX3" fmla="*/ 26001 w 95863"/>
              <a:gd name="connsiteY3" fmla="*/ 90495 h 175209"/>
              <a:gd name="connsiteX4" fmla="*/ 48226 w 95863"/>
              <a:gd name="connsiteY4" fmla="*/ 133358 h 175209"/>
              <a:gd name="connsiteX5" fmla="*/ 95851 w 95863"/>
              <a:gd name="connsiteY5" fmla="*/ 174633 h 175209"/>
              <a:gd name="connsiteX6" fmla="*/ 43464 w 95863"/>
              <a:gd name="connsiteY6" fmla="*/ 101608 h 175209"/>
              <a:gd name="connsiteX7" fmla="*/ 54576 w 95863"/>
              <a:gd name="connsiteY7" fmla="*/ 71445 h 175209"/>
              <a:gd name="connsiteX8" fmla="*/ 75214 w 95863"/>
              <a:gd name="connsiteY8" fmla="*/ 8 h 175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95863" h="175209">
                <a:moveTo>
                  <a:pt x="75214" y="8"/>
                </a:moveTo>
                <a:cubicBezTo>
                  <a:pt x="74949" y="802"/>
                  <a:pt x="65424" y="60598"/>
                  <a:pt x="52989" y="76208"/>
                </a:cubicBezTo>
                <a:cubicBezTo>
                  <a:pt x="40554" y="91818"/>
                  <a:pt x="5099" y="91289"/>
                  <a:pt x="601" y="93670"/>
                </a:cubicBezTo>
                <a:cubicBezTo>
                  <a:pt x="-3897" y="96051"/>
                  <a:pt x="18064" y="83880"/>
                  <a:pt x="26001" y="90495"/>
                </a:cubicBezTo>
                <a:cubicBezTo>
                  <a:pt x="33938" y="97110"/>
                  <a:pt x="36584" y="119335"/>
                  <a:pt x="48226" y="133358"/>
                </a:cubicBezTo>
                <a:cubicBezTo>
                  <a:pt x="59868" y="147381"/>
                  <a:pt x="96645" y="179925"/>
                  <a:pt x="95851" y="174633"/>
                </a:cubicBezTo>
                <a:cubicBezTo>
                  <a:pt x="95057" y="169341"/>
                  <a:pt x="50343" y="118806"/>
                  <a:pt x="43464" y="101608"/>
                </a:cubicBezTo>
                <a:cubicBezTo>
                  <a:pt x="36585" y="84410"/>
                  <a:pt x="47697" y="85997"/>
                  <a:pt x="54576" y="71445"/>
                </a:cubicBezTo>
                <a:cubicBezTo>
                  <a:pt x="61455" y="56893"/>
                  <a:pt x="75479" y="-786"/>
                  <a:pt x="75214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6" name="フリーフォーム: 図形 1085">
            <a:extLst>
              <a:ext uri="{FF2B5EF4-FFF2-40B4-BE49-F238E27FC236}">
                <a16:creationId xmlns:a16="http://schemas.microsoft.com/office/drawing/2014/main" id="{67DE4CFF-A4EE-4B01-9146-C47F165FB564}"/>
              </a:ext>
            </a:extLst>
          </p:cNvPr>
          <p:cNvSpPr/>
          <p:nvPr/>
        </p:nvSpPr>
        <p:spPr>
          <a:xfrm>
            <a:off x="3622040" y="4859138"/>
            <a:ext cx="388238" cy="117685"/>
          </a:xfrm>
          <a:custGeom>
            <a:avLst/>
            <a:gdLst>
              <a:gd name="connsiteX0" fmla="*/ 635 w 388238"/>
              <a:gd name="connsiteY0" fmla="*/ 76400 h 117685"/>
              <a:gd name="connsiteX1" fmla="*/ 146685 w 388238"/>
              <a:gd name="connsiteY1" fmla="*/ 117675 h 117685"/>
              <a:gd name="connsiteX2" fmla="*/ 270510 w 388238"/>
              <a:gd name="connsiteY2" fmla="*/ 79575 h 117685"/>
              <a:gd name="connsiteX3" fmla="*/ 387985 w 388238"/>
              <a:gd name="connsiteY3" fmla="*/ 200 h 117685"/>
              <a:gd name="connsiteX4" fmla="*/ 300673 w 388238"/>
              <a:gd name="connsiteY4" fmla="*/ 57350 h 117685"/>
              <a:gd name="connsiteX5" fmla="*/ 260985 w 388238"/>
              <a:gd name="connsiteY5" fmla="*/ 73225 h 117685"/>
              <a:gd name="connsiteX6" fmla="*/ 202248 w 388238"/>
              <a:gd name="connsiteY6" fmla="*/ 89100 h 117685"/>
              <a:gd name="connsiteX7" fmla="*/ 97473 w 388238"/>
              <a:gd name="connsiteY7" fmla="*/ 93862 h 117685"/>
              <a:gd name="connsiteX8" fmla="*/ 635 w 388238"/>
              <a:gd name="connsiteY8" fmla="*/ 76400 h 117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88238" h="117685">
                <a:moveTo>
                  <a:pt x="635" y="76400"/>
                </a:moveTo>
                <a:cubicBezTo>
                  <a:pt x="8837" y="80369"/>
                  <a:pt x="101706" y="117146"/>
                  <a:pt x="146685" y="117675"/>
                </a:cubicBezTo>
                <a:cubicBezTo>
                  <a:pt x="191664" y="118204"/>
                  <a:pt x="230293" y="99154"/>
                  <a:pt x="270510" y="79575"/>
                </a:cubicBezTo>
                <a:cubicBezTo>
                  <a:pt x="310727" y="59996"/>
                  <a:pt x="382958" y="3904"/>
                  <a:pt x="387985" y="200"/>
                </a:cubicBezTo>
                <a:cubicBezTo>
                  <a:pt x="393012" y="-3504"/>
                  <a:pt x="321840" y="45179"/>
                  <a:pt x="300673" y="57350"/>
                </a:cubicBezTo>
                <a:cubicBezTo>
                  <a:pt x="279506" y="69521"/>
                  <a:pt x="277389" y="67933"/>
                  <a:pt x="260985" y="73225"/>
                </a:cubicBezTo>
                <a:cubicBezTo>
                  <a:pt x="244581" y="78517"/>
                  <a:pt x="229500" y="85661"/>
                  <a:pt x="202248" y="89100"/>
                </a:cubicBezTo>
                <a:cubicBezTo>
                  <a:pt x="174996" y="92540"/>
                  <a:pt x="129223" y="95714"/>
                  <a:pt x="97473" y="93862"/>
                </a:cubicBezTo>
                <a:cubicBezTo>
                  <a:pt x="65723" y="92010"/>
                  <a:pt x="-7567" y="72431"/>
                  <a:pt x="635" y="764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7" name="フリーフォーム: 図形 1086">
            <a:extLst>
              <a:ext uri="{FF2B5EF4-FFF2-40B4-BE49-F238E27FC236}">
                <a16:creationId xmlns:a16="http://schemas.microsoft.com/office/drawing/2014/main" id="{6A266D28-3BB3-45CA-B1DB-4A28A789AC7A}"/>
              </a:ext>
            </a:extLst>
          </p:cNvPr>
          <p:cNvSpPr/>
          <p:nvPr/>
        </p:nvSpPr>
        <p:spPr>
          <a:xfrm>
            <a:off x="3477971" y="4973638"/>
            <a:ext cx="246743" cy="260795"/>
          </a:xfrm>
          <a:custGeom>
            <a:avLst/>
            <a:gdLst>
              <a:gd name="connsiteX0" fmla="*/ 246304 w 246743"/>
              <a:gd name="connsiteY0" fmla="*/ 0 h 260795"/>
              <a:gd name="connsiteX1" fmla="*/ 227254 w 246743"/>
              <a:gd name="connsiteY1" fmla="*/ 68262 h 260795"/>
              <a:gd name="connsiteX2" fmla="*/ 201854 w 246743"/>
              <a:gd name="connsiteY2" fmla="*/ 106362 h 260795"/>
              <a:gd name="connsiteX3" fmla="*/ 184392 w 246743"/>
              <a:gd name="connsiteY3" fmla="*/ 173037 h 260795"/>
              <a:gd name="connsiteX4" fmla="*/ 135179 w 246743"/>
              <a:gd name="connsiteY4" fmla="*/ 215900 h 260795"/>
              <a:gd name="connsiteX5" fmla="*/ 242 w 246743"/>
              <a:gd name="connsiteY5" fmla="*/ 260350 h 260795"/>
              <a:gd name="connsiteX6" fmla="*/ 171692 w 246743"/>
              <a:gd name="connsiteY6" fmla="*/ 187325 h 260795"/>
              <a:gd name="connsiteX7" fmla="*/ 181217 w 246743"/>
              <a:gd name="connsiteY7" fmla="*/ 130175 h 260795"/>
              <a:gd name="connsiteX8" fmla="*/ 208204 w 246743"/>
              <a:gd name="connsiteY8" fmla="*/ 68262 h 260795"/>
              <a:gd name="connsiteX9" fmla="*/ 246304 w 246743"/>
              <a:gd name="connsiteY9" fmla="*/ 0 h 260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46743" h="260795">
                <a:moveTo>
                  <a:pt x="246304" y="0"/>
                </a:moveTo>
                <a:cubicBezTo>
                  <a:pt x="249479" y="0"/>
                  <a:pt x="234662" y="50535"/>
                  <a:pt x="227254" y="68262"/>
                </a:cubicBezTo>
                <a:cubicBezTo>
                  <a:pt x="219846" y="85989"/>
                  <a:pt x="208998" y="88900"/>
                  <a:pt x="201854" y="106362"/>
                </a:cubicBezTo>
                <a:cubicBezTo>
                  <a:pt x="194710" y="123824"/>
                  <a:pt x="195504" y="154781"/>
                  <a:pt x="184392" y="173037"/>
                </a:cubicBezTo>
                <a:cubicBezTo>
                  <a:pt x="173279" y="191293"/>
                  <a:pt x="165871" y="201348"/>
                  <a:pt x="135179" y="215900"/>
                </a:cubicBezTo>
                <a:cubicBezTo>
                  <a:pt x="104487" y="230452"/>
                  <a:pt x="-5843" y="265112"/>
                  <a:pt x="242" y="260350"/>
                </a:cubicBezTo>
                <a:cubicBezTo>
                  <a:pt x="6327" y="255588"/>
                  <a:pt x="141530" y="209021"/>
                  <a:pt x="171692" y="187325"/>
                </a:cubicBezTo>
                <a:cubicBezTo>
                  <a:pt x="201854" y="165629"/>
                  <a:pt x="175132" y="150019"/>
                  <a:pt x="181217" y="130175"/>
                </a:cubicBezTo>
                <a:cubicBezTo>
                  <a:pt x="187302" y="110331"/>
                  <a:pt x="192858" y="89164"/>
                  <a:pt x="208204" y="68262"/>
                </a:cubicBezTo>
                <a:cubicBezTo>
                  <a:pt x="223550" y="47360"/>
                  <a:pt x="243129" y="0"/>
                  <a:pt x="246304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8" name="フリーフォーム: 図形 1087">
            <a:extLst>
              <a:ext uri="{FF2B5EF4-FFF2-40B4-BE49-F238E27FC236}">
                <a16:creationId xmlns:a16="http://schemas.microsoft.com/office/drawing/2014/main" id="{F004F3AA-1ED8-4C85-A6D4-F066028747E6}"/>
              </a:ext>
            </a:extLst>
          </p:cNvPr>
          <p:cNvSpPr/>
          <p:nvPr/>
        </p:nvSpPr>
        <p:spPr>
          <a:xfrm>
            <a:off x="3460192" y="5079933"/>
            <a:ext cx="194240" cy="29668"/>
          </a:xfrm>
          <a:custGeom>
            <a:avLst/>
            <a:gdLst>
              <a:gd name="connsiteX0" fmla="*/ 558 w 194240"/>
              <a:gd name="connsiteY0" fmla="*/ 67 h 29668"/>
              <a:gd name="connsiteX1" fmla="*/ 149783 w 194240"/>
              <a:gd name="connsiteY1" fmla="*/ 19117 h 29668"/>
              <a:gd name="connsiteX2" fmla="*/ 194233 w 194240"/>
              <a:gd name="connsiteY2" fmla="*/ 11180 h 29668"/>
              <a:gd name="connsiteX3" fmla="*/ 152958 w 194240"/>
              <a:gd name="connsiteY3" fmla="*/ 27055 h 29668"/>
              <a:gd name="connsiteX4" fmla="*/ 100571 w 194240"/>
              <a:gd name="connsiteY4" fmla="*/ 27055 h 29668"/>
              <a:gd name="connsiteX5" fmla="*/ 558 w 194240"/>
              <a:gd name="connsiteY5" fmla="*/ 67 h 296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4240" h="29668">
                <a:moveTo>
                  <a:pt x="558" y="67"/>
                </a:moveTo>
                <a:cubicBezTo>
                  <a:pt x="8760" y="-1256"/>
                  <a:pt x="117504" y="17265"/>
                  <a:pt x="149783" y="19117"/>
                </a:cubicBezTo>
                <a:cubicBezTo>
                  <a:pt x="182062" y="20969"/>
                  <a:pt x="193704" y="9857"/>
                  <a:pt x="194233" y="11180"/>
                </a:cubicBezTo>
                <a:cubicBezTo>
                  <a:pt x="194762" y="12503"/>
                  <a:pt x="168568" y="24409"/>
                  <a:pt x="152958" y="27055"/>
                </a:cubicBezTo>
                <a:cubicBezTo>
                  <a:pt x="137348" y="29701"/>
                  <a:pt x="124383" y="31288"/>
                  <a:pt x="100571" y="27055"/>
                </a:cubicBezTo>
                <a:cubicBezTo>
                  <a:pt x="76759" y="22822"/>
                  <a:pt x="-7644" y="1390"/>
                  <a:pt x="558" y="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89" name="フリーフォーム: 図形 1088">
            <a:extLst>
              <a:ext uri="{FF2B5EF4-FFF2-40B4-BE49-F238E27FC236}">
                <a16:creationId xmlns:a16="http://schemas.microsoft.com/office/drawing/2014/main" id="{FBE0DD51-8E8F-4B0A-BA38-C2D49C2CB354}"/>
              </a:ext>
            </a:extLst>
          </p:cNvPr>
          <p:cNvSpPr/>
          <p:nvPr/>
        </p:nvSpPr>
        <p:spPr>
          <a:xfrm>
            <a:off x="3047850" y="4613550"/>
            <a:ext cx="151612" cy="383986"/>
          </a:xfrm>
          <a:custGeom>
            <a:avLst/>
            <a:gdLst>
              <a:gd name="connsiteX0" fmla="*/ 150 w 151612"/>
              <a:gd name="connsiteY0" fmla="*/ 383900 h 383986"/>
              <a:gd name="connsiteX1" fmla="*/ 44600 w 151612"/>
              <a:gd name="connsiteY1" fmla="*/ 168000 h 383986"/>
              <a:gd name="connsiteX2" fmla="*/ 70000 w 151612"/>
              <a:gd name="connsiteY2" fmla="*/ 98150 h 383986"/>
              <a:gd name="connsiteX3" fmla="*/ 150963 w 151612"/>
              <a:gd name="connsiteY3" fmla="*/ 2900 h 383986"/>
              <a:gd name="connsiteX4" fmla="*/ 106513 w 151612"/>
              <a:gd name="connsiteY4" fmla="*/ 28300 h 383986"/>
              <a:gd name="connsiteX5" fmla="*/ 77938 w 151612"/>
              <a:gd name="connsiteY5" fmla="*/ 66400 h 383986"/>
              <a:gd name="connsiteX6" fmla="*/ 31900 w 151612"/>
              <a:gd name="connsiteY6" fmla="*/ 141013 h 383986"/>
              <a:gd name="connsiteX7" fmla="*/ 150 w 151612"/>
              <a:gd name="connsiteY7" fmla="*/ 383900 h 3839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1612" h="383986">
                <a:moveTo>
                  <a:pt x="150" y="383900"/>
                </a:moveTo>
                <a:cubicBezTo>
                  <a:pt x="2267" y="388398"/>
                  <a:pt x="32958" y="215625"/>
                  <a:pt x="44600" y="168000"/>
                </a:cubicBezTo>
                <a:cubicBezTo>
                  <a:pt x="56242" y="120375"/>
                  <a:pt x="52273" y="125667"/>
                  <a:pt x="70000" y="98150"/>
                </a:cubicBezTo>
                <a:cubicBezTo>
                  <a:pt x="87727" y="70633"/>
                  <a:pt x="144878" y="14542"/>
                  <a:pt x="150963" y="2900"/>
                </a:cubicBezTo>
                <a:cubicBezTo>
                  <a:pt x="157048" y="-8742"/>
                  <a:pt x="118684" y="17717"/>
                  <a:pt x="106513" y="28300"/>
                </a:cubicBezTo>
                <a:cubicBezTo>
                  <a:pt x="94342" y="38883"/>
                  <a:pt x="90373" y="47615"/>
                  <a:pt x="77938" y="66400"/>
                </a:cubicBezTo>
                <a:cubicBezTo>
                  <a:pt x="65503" y="85185"/>
                  <a:pt x="45129" y="87038"/>
                  <a:pt x="31900" y="141013"/>
                </a:cubicBezTo>
                <a:cubicBezTo>
                  <a:pt x="18671" y="194988"/>
                  <a:pt x="-1967" y="379402"/>
                  <a:pt x="150" y="38390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0" name="フリーフォーム: 図形 1089">
            <a:extLst>
              <a:ext uri="{FF2B5EF4-FFF2-40B4-BE49-F238E27FC236}">
                <a16:creationId xmlns:a16="http://schemas.microsoft.com/office/drawing/2014/main" id="{7A184CBC-6C78-4B37-B97B-F8D0F4BD0743}"/>
              </a:ext>
            </a:extLst>
          </p:cNvPr>
          <p:cNvSpPr/>
          <p:nvPr/>
        </p:nvSpPr>
        <p:spPr>
          <a:xfrm>
            <a:off x="3122518" y="4728533"/>
            <a:ext cx="48050" cy="156719"/>
          </a:xfrm>
          <a:custGeom>
            <a:avLst/>
            <a:gdLst>
              <a:gd name="connsiteX0" fmla="*/ 20732 w 48050"/>
              <a:gd name="connsiteY0" fmla="*/ 630 h 156719"/>
              <a:gd name="connsiteX1" fmla="*/ 35020 w 48050"/>
              <a:gd name="connsiteY1" fmla="*/ 91117 h 156719"/>
              <a:gd name="connsiteX2" fmla="*/ 95 w 48050"/>
              <a:gd name="connsiteY2" fmla="*/ 156205 h 156719"/>
              <a:gd name="connsiteX3" fmla="*/ 47720 w 48050"/>
              <a:gd name="connsiteY3" fmla="*/ 56192 h 156719"/>
              <a:gd name="connsiteX4" fmla="*/ 20732 w 48050"/>
              <a:gd name="connsiteY4" fmla="*/ 630 h 1567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050" h="156719">
                <a:moveTo>
                  <a:pt x="20732" y="630"/>
                </a:moveTo>
                <a:cubicBezTo>
                  <a:pt x="18615" y="6451"/>
                  <a:pt x="38460" y="65188"/>
                  <a:pt x="35020" y="91117"/>
                </a:cubicBezTo>
                <a:cubicBezTo>
                  <a:pt x="31580" y="117046"/>
                  <a:pt x="-2022" y="162026"/>
                  <a:pt x="95" y="156205"/>
                </a:cubicBezTo>
                <a:cubicBezTo>
                  <a:pt x="2212" y="150384"/>
                  <a:pt x="44016" y="81857"/>
                  <a:pt x="47720" y="56192"/>
                </a:cubicBezTo>
                <a:cubicBezTo>
                  <a:pt x="51424" y="30527"/>
                  <a:pt x="22849" y="-5191"/>
                  <a:pt x="20732" y="6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1" name="フリーフォーム: 図形 1090">
            <a:extLst>
              <a:ext uri="{FF2B5EF4-FFF2-40B4-BE49-F238E27FC236}">
                <a16:creationId xmlns:a16="http://schemas.microsoft.com/office/drawing/2014/main" id="{6B5EB1C4-734C-4C06-9633-2EA8B9AC4A42}"/>
              </a:ext>
            </a:extLst>
          </p:cNvPr>
          <p:cNvSpPr/>
          <p:nvPr/>
        </p:nvSpPr>
        <p:spPr>
          <a:xfrm>
            <a:off x="3202290" y="4507404"/>
            <a:ext cx="610226" cy="97936"/>
          </a:xfrm>
          <a:custGeom>
            <a:avLst/>
            <a:gdLst>
              <a:gd name="connsiteX0" fmla="*/ 4460 w 610226"/>
              <a:gd name="connsiteY0" fmla="*/ 97934 h 97936"/>
              <a:gd name="connsiteX1" fmla="*/ 167973 w 610226"/>
              <a:gd name="connsiteY1" fmla="*/ 69359 h 97936"/>
              <a:gd name="connsiteX2" fmla="*/ 282273 w 610226"/>
              <a:gd name="connsiteY2" fmla="*/ 74121 h 97936"/>
              <a:gd name="connsiteX3" fmla="*/ 598185 w 610226"/>
              <a:gd name="connsiteY3" fmla="*/ 2684 h 97936"/>
              <a:gd name="connsiteX4" fmla="*/ 526748 w 610226"/>
              <a:gd name="connsiteY4" fmla="*/ 20146 h 97936"/>
              <a:gd name="connsiteX5" fmla="*/ 360060 w 610226"/>
              <a:gd name="connsiteY5" fmla="*/ 67771 h 97936"/>
              <a:gd name="connsiteX6" fmla="*/ 4460 w 610226"/>
              <a:gd name="connsiteY6" fmla="*/ 97934 h 97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0226" h="97936">
                <a:moveTo>
                  <a:pt x="4460" y="97934"/>
                </a:moveTo>
                <a:cubicBezTo>
                  <a:pt x="-27554" y="98199"/>
                  <a:pt x="121671" y="73328"/>
                  <a:pt x="167973" y="69359"/>
                </a:cubicBezTo>
                <a:cubicBezTo>
                  <a:pt x="214275" y="65390"/>
                  <a:pt x="210571" y="85233"/>
                  <a:pt x="282273" y="74121"/>
                </a:cubicBezTo>
                <a:cubicBezTo>
                  <a:pt x="353975" y="63009"/>
                  <a:pt x="557439" y="11680"/>
                  <a:pt x="598185" y="2684"/>
                </a:cubicBezTo>
                <a:cubicBezTo>
                  <a:pt x="638931" y="-6312"/>
                  <a:pt x="566435" y="9298"/>
                  <a:pt x="526748" y="20146"/>
                </a:cubicBezTo>
                <a:cubicBezTo>
                  <a:pt x="487061" y="30994"/>
                  <a:pt x="446579" y="55336"/>
                  <a:pt x="360060" y="67771"/>
                </a:cubicBezTo>
                <a:cubicBezTo>
                  <a:pt x="273541" y="80206"/>
                  <a:pt x="36474" y="97669"/>
                  <a:pt x="4460" y="9793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2" name="フリーフォーム: 図形 1091">
            <a:extLst>
              <a:ext uri="{FF2B5EF4-FFF2-40B4-BE49-F238E27FC236}">
                <a16:creationId xmlns:a16="http://schemas.microsoft.com/office/drawing/2014/main" id="{95DD2941-08CB-429A-9337-5D97AB6D1E8E}"/>
              </a:ext>
            </a:extLst>
          </p:cNvPr>
          <p:cNvSpPr/>
          <p:nvPr/>
        </p:nvSpPr>
        <p:spPr>
          <a:xfrm>
            <a:off x="3728650" y="4476164"/>
            <a:ext cx="488439" cy="90875"/>
          </a:xfrm>
          <a:custGeom>
            <a:avLst/>
            <a:gdLst>
              <a:gd name="connsiteX0" fmla="*/ 388 w 488439"/>
              <a:gd name="connsiteY0" fmla="*/ 59324 h 90875"/>
              <a:gd name="connsiteX1" fmla="*/ 246450 w 488439"/>
              <a:gd name="connsiteY1" fmla="*/ 19636 h 90875"/>
              <a:gd name="connsiteX2" fmla="*/ 411550 w 488439"/>
              <a:gd name="connsiteY2" fmla="*/ 3761 h 90875"/>
              <a:gd name="connsiteX3" fmla="*/ 487750 w 488439"/>
              <a:gd name="connsiteY3" fmla="*/ 89486 h 90875"/>
              <a:gd name="connsiteX4" fmla="*/ 446475 w 488439"/>
              <a:gd name="connsiteY4" fmla="*/ 54561 h 90875"/>
              <a:gd name="connsiteX5" fmla="*/ 400438 w 488439"/>
              <a:gd name="connsiteY5" fmla="*/ 24399 h 90875"/>
              <a:gd name="connsiteX6" fmla="*/ 306775 w 488439"/>
              <a:gd name="connsiteY6" fmla="*/ 16461 h 90875"/>
              <a:gd name="connsiteX7" fmla="*/ 388 w 488439"/>
              <a:gd name="connsiteY7" fmla="*/ 59324 h 90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8439" h="90875">
                <a:moveTo>
                  <a:pt x="388" y="59324"/>
                </a:moveTo>
                <a:cubicBezTo>
                  <a:pt x="-9666" y="59853"/>
                  <a:pt x="177923" y="28896"/>
                  <a:pt x="246450" y="19636"/>
                </a:cubicBezTo>
                <a:cubicBezTo>
                  <a:pt x="314977" y="10375"/>
                  <a:pt x="371333" y="-7881"/>
                  <a:pt x="411550" y="3761"/>
                </a:cubicBezTo>
                <a:cubicBezTo>
                  <a:pt x="451767" y="15403"/>
                  <a:pt x="481929" y="81019"/>
                  <a:pt x="487750" y="89486"/>
                </a:cubicBezTo>
                <a:cubicBezTo>
                  <a:pt x="493571" y="97953"/>
                  <a:pt x="461027" y="65409"/>
                  <a:pt x="446475" y="54561"/>
                </a:cubicBezTo>
                <a:cubicBezTo>
                  <a:pt x="431923" y="43713"/>
                  <a:pt x="423721" y="30749"/>
                  <a:pt x="400438" y="24399"/>
                </a:cubicBezTo>
                <a:cubicBezTo>
                  <a:pt x="377155" y="18049"/>
                  <a:pt x="372392" y="11434"/>
                  <a:pt x="306775" y="16461"/>
                </a:cubicBezTo>
                <a:cubicBezTo>
                  <a:pt x="241158" y="21488"/>
                  <a:pt x="10442" y="58795"/>
                  <a:pt x="388" y="593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3" name="フリーフォーム: 図形 1092">
            <a:extLst>
              <a:ext uri="{FF2B5EF4-FFF2-40B4-BE49-F238E27FC236}">
                <a16:creationId xmlns:a16="http://schemas.microsoft.com/office/drawing/2014/main" id="{92131F39-F8B9-4F31-94C5-FF6FDF1D9506}"/>
              </a:ext>
            </a:extLst>
          </p:cNvPr>
          <p:cNvSpPr/>
          <p:nvPr/>
        </p:nvSpPr>
        <p:spPr>
          <a:xfrm>
            <a:off x="4224139" y="4602905"/>
            <a:ext cx="87177" cy="777506"/>
          </a:xfrm>
          <a:custGeom>
            <a:avLst/>
            <a:gdLst>
              <a:gd name="connsiteX0" fmla="*/ 199 w 87177"/>
              <a:gd name="connsiteY0" fmla="*/ 845 h 777506"/>
              <a:gd name="connsiteX1" fmla="*/ 49411 w 87177"/>
              <a:gd name="connsiteY1" fmla="*/ 177058 h 777506"/>
              <a:gd name="connsiteX2" fmla="*/ 60524 w 87177"/>
              <a:gd name="connsiteY2" fmla="*/ 313583 h 777506"/>
              <a:gd name="connsiteX3" fmla="*/ 85924 w 87177"/>
              <a:gd name="connsiteY3" fmla="*/ 529483 h 777506"/>
              <a:gd name="connsiteX4" fmla="*/ 82749 w 87177"/>
              <a:gd name="connsiteY4" fmla="*/ 767608 h 777506"/>
              <a:gd name="connsiteX5" fmla="*/ 77986 w 87177"/>
              <a:gd name="connsiteY5" fmla="*/ 710458 h 777506"/>
              <a:gd name="connsiteX6" fmla="*/ 65286 w 87177"/>
              <a:gd name="connsiteY6" fmla="*/ 510433 h 777506"/>
              <a:gd name="connsiteX7" fmla="*/ 33536 w 87177"/>
              <a:gd name="connsiteY7" fmla="*/ 127845 h 777506"/>
              <a:gd name="connsiteX8" fmla="*/ 199 w 87177"/>
              <a:gd name="connsiteY8" fmla="*/ 845 h 777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7177" h="777506">
                <a:moveTo>
                  <a:pt x="199" y="845"/>
                </a:moveTo>
                <a:cubicBezTo>
                  <a:pt x="2845" y="9047"/>
                  <a:pt x="39357" y="124935"/>
                  <a:pt x="49411" y="177058"/>
                </a:cubicBezTo>
                <a:cubicBezTo>
                  <a:pt x="59465" y="229181"/>
                  <a:pt x="54439" y="254846"/>
                  <a:pt x="60524" y="313583"/>
                </a:cubicBezTo>
                <a:cubicBezTo>
                  <a:pt x="66609" y="372320"/>
                  <a:pt x="82220" y="453812"/>
                  <a:pt x="85924" y="529483"/>
                </a:cubicBezTo>
                <a:cubicBezTo>
                  <a:pt x="89628" y="605154"/>
                  <a:pt x="84072" y="737446"/>
                  <a:pt x="82749" y="767608"/>
                </a:cubicBezTo>
                <a:cubicBezTo>
                  <a:pt x="81426" y="797770"/>
                  <a:pt x="80896" y="753320"/>
                  <a:pt x="77986" y="710458"/>
                </a:cubicBezTo>
                <a:cubicBezTo>
                  <a:pt x="75076" y="667596"/>
                  <a:pt x="72694" y="607535"/>
                  <a:pt x="65286" y="510433"/>
                </a:cubicBezTo>
                <a:cubicBezTo>
                  <a:pt x="57878" y="413331"/>
                  <a:pt x="45178" y="210924"/>
                  <a:pt x="33536" y="127845"/>
                </a:cubicBezTo>
                <a:cubicBezTo>
                  <a:pt x="21894" y="44766"/>
                  <a:pt x="-2447" y="-7357"/>
                  <a:pt x="199" y="84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4" name="フリーフォーム: 図形 1093">
            <a:extLst>
              <a:ext uri="{FF2B5EF4-FFF2-40B4-BE49-F238E27FC236}">
                <a16:creationId xmlns:a16="http://schemas.microsoft.com/office/drawing/2014/main" id="{BDDBDDDA-B9BB-49E9-B6B0-BF8D786B5445}"/>
              </a:ext>
            </a:extLst>
          </p:cNvPr>
          <p:cNvSpPr/>
          <p:nvPr/>
        </p:nvSpPr>
        <p:spPr>
          <a:xfrm>
            <a:off x="4153593" y="5264143"/>
            <a:ext cx="153302" cy="130470"/>
          </a:xfrm>
          <a:custGeom>
            <a:avLst/>
            <a:gdLst>
              <a:gd name="connsiteX0" fmla="*/ 895 w 153302"/>
              <a:gd name="connsiteY0" fmla="*/ 7 h 130470"/>
              <a:gd name="connsiteX1" fmla="*/ 34232 w 153302"/>
              <a:gd name="connsiteY1" fmla="*/ 84145 h 130470"/>
              <a:gd name="connsiteX2" fmla="*/ 78682 w 153302"/>
              <a:gd name="connsiteY2" fmla="*/ 115895 h 130470"/>
              <a:gd name="connsiteX3" fmla="*/ 110432 w 153302"/>
              <a:gd name="connsiteY3" fmla="*/ 122245 h 130470"/>
              <a:gd name="connsiteX4" fmla="*/ 153295 w 153302"/>
              <a:gd name="connsiteY4" fmla="*/ 107957 h 130470"/>
              <a:gd name="connsiteX5" fmla="*/ 113607 w 153302"/>
              <a:gd name="connsiteY5" fmla="*/ 130182 h 130470"/>
              <a:gd name="connsiteX6" fmla="*/ 70745 w 153302"/>
              <a:gd name="connsiteY6" fmla="*/ 88907 h 130470"/>
              <a:gd name="connsiteX7" fmla="*/ 895 w 153302"/>
              <a:gd name="connsiteY7" fmla="*/ 7 h 130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3302" h="130470">
                <a:moveTo>
                  <a:pt x="895" y="7"/>
                </a:moveTo>
                <a:cubicBezTo>
                  <a:pt x="-5191" y="-787"/>
                  <a:pt x="21268" y="64830"/>
                  <a:pt x="34232" y="84145"/>
                </a:cubicBezTo>
                <a:cubicBezTo>
                  <a:pt x="47197" y="103460"/>
                  <a:pt x="65982" y="109545"/>
                  <a:pt x="78682" y="115895"/>
                </a:cubicBezTo>
                <a:cubicBezTo>
                  <a:pt x="91382" y="122245"/>
                  <a:pt x="97997" y="123568"/>
                  <a:pt x="110432" y="122245"/>
                </a:cubicBezTo>
                <a:cubicBezTo>
                  <a:pt x="122868" y="120922"/>
                  <a:pt x="152766" y="106634"/>
                  <a:pt x="153295" y="107957"/>
                </a:cubicBezTo>
                <a:cubicBezTo>
                  <a:pt x="153824" y="109280"/>
                  <a:pt x="127365" y="133357"/>
                  <a:pt x="113607" y="130182"/>
                </a:cubicBezTo>
                <a:cubicBezTo>
                  <a:pt x="99849" y="127007"/>
                  <a:pt x="88737" y="107957"/>
                  <a:pt x="70745" y="88907"/>
                </a:cubicBezTo>
                <a:cubicBezTo>
                  <a:pt x="52753" y="69857"/>
                  <a:pt x="6981" y="801"/>
                  <a:pt x="895" y="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5" name="フリーフォーム: 図形 1094">
            <a:extLst>
              <a:ext uri="{FF2B5EF4-FFF2-40B4-BE49-F238E27FC236}">
                <a16:creationId xmlns:a16="http://schemas.microsoft.com/office/drawing/2014/main" id="{65DEC010-4E42-48DB-AE48-B7B40777E89F}"/>
              </a:ext>
            </a:extLst>
          </p:cNvPr>
          <p:cNvSpPr/>
          <p:nvPr/>
        </p:nvSpPr>
        <p:spPr>
          <a:xfrm>
            <a:off x="3350915" y="4354526"/>
            <a:ext cx="850682" cy="144010"/>
          </a:xfrm>
          <a:custGeom>
            <a:avLst/>
            <a:gdLst>
              <a:gd name="connsiteX0" fmla="*/ 22523 w 850682"/>
              <a:gd name="connsiteY0" fmla="*/ 114287 h 144010"/>
              <a:gd name="connsiteX1" fmla="*/ 114598 w 850682"/>
              <a:gd name="connsiteY1" fmla="*/ 122224 h 144010"/>
              <a:gd name="connsiteX2" fmla="*/ 463848 w 850682"/>
              <a:gd name="connsiteY2" fmla="*/ 31737 h 144010"/>
              <a:gd name="connsiteX3" fmla="*/ 687685 w 850682"/>
              <a:gd name="connsiteY3" fmla="*/ 6337 h 144010"/>
              <a:gd name="connsiteX4" fmla="*/ 844848 w 850682"/>
              <a:gd name="connsiteY4" fmla="*/ 139687 h 144010"/>
              <a:gd name="connsiteX5" fmla="*/ 797223 w 850682"/>
              <a:gd name="connsiteY5" fmla="*/ 103174 h 144010"/>
              <a:gd name="connsiteX6" fmla="*/ 611485 w 850682"/>
              <a:gd name="connsiteY6" fmla="*/ 20624 h 144010"/>
              <a:gd name="connsiteX7" fmla="*/ 492423 w 850682"/>
              <a:gd name="connsiteY7" fmla="*/ 31737 h 144010"/>
              <a:gd name="connsiteX8" fmla="*/ 22523 w 850682"/>
              <a:gd name="connsiteY8" fmla="*/ 114287 h 144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850682" h="144010">
                <a:moveTo>
                  <a:pt x="22523" y="114287"/>
                </a:moveTo>
                <a:cubicBezTo>
                  <a:pt x="-40448" y="129368"/>
                  <a:pt x="41044" y="135982"/>
                  <a:pt x="114598" y="122224"/>
                </a:cubicBezTo>
                <a:cubicBezTo>
                  <a:pt x="188152" y="108466"/>
                  <a:pt x="368334" y="51051"/>
                  <a:pt x="463848" y="31737"/>
                </a:cubicBezTo>
                <a:cubicBezTo>
                  <a:pt x="559362" y="12423"/>
                  <a:pt x="624185" y="-11655"/>
                  <a:pt x="687685" y="6337"/>
                </a:cubicBezTo>
                <a:cubicBezTo>
                  <a:pt x="751185" y="24329"/>
                  <a:pt x="826592" y="123548"/>
                  <a:pt x="844848" y="139687"/>
                </a:cubicBezTo>
                <a:cubicBezTo>
                  <a:pt x="863104" y="155826"/>
                  <a:pt x="836117" y="123018"/>
                  <a:pt x="797223" y="103174"/>
                </a:cubicBezTo>
                <a:cubicBezTo>
                  <a:pt x="758329" y="83330"/>
                  <a:pt x="662285" y="32530"/>
                  <a:pt x="611485" y="20624"/>
                </a:cubicBezTo>
                <a:cubicBezTo>
                  <a:pt x="560685" y="8718"/>
                  <a:pt x="587937" y="13216"/>
                  <a:pt x="492423" y="31737"/>
                </a:cubicBezTo>
                <a:cubicBezTo>
                  <a:pt x="396909" y="50258"/>
                  <a:pt x="85494" y="99206"/>
                  <a:pt x="22523" y="1142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6" name="フリーフォーム: 図形 1095">
            <a:extLst>
              <a:ext uri="{FF2B5EF4-FFF2-40B4-BE49-F238E27FC236}">
                <a16:creationId xmlns:a16="http://schemas.microsoft.com/office/drawing/2014/main" id="{AEE4ECDB-9E5F-405F-8B4F-3350E12654A8}"/>
              </a:ext>
            </a:extLst>
          </p:cNvPr>
          <p:cNvSpPr/>
          <p:nvPr/>
        </p:nvSpPr>
        <p:spPr>
          <a:xfrm>
            <a:off x="2985665" y="4481558"/>
            <a:ext cx="330714" cy="332553"/>
          </a:xfrm>
          <a:custGeom>
            <a:avLst/>
            <a:gdLst>
              <a:gd name="connsiteX0" fmla="*/ 330623 w 330714"/>
              <a:gd name="connsiteY0" fmla="*/ 4717 h 332553"/>
              <a:gd name="connsiteX1" fmla="*/ 165523 w 330714"/>
              <a:gd name="connsiteY1" fmla="*/ 11067 h 332553"/>
              <a:gd name="connsiteX2" fmla="*/ 73448 w 330714"/>
              <a:gd name="connsiteY2" fmla="*/ 95205 h 332553"/>
              <a:gd name="connsiteX3" fmla="*/ 423 w 330714"/>
              <a:gd name="connsiteY3" fmla="*/ 331742 h 332553"/>
              <a:gd name="connsiteX4" fmla="*/ 48048 w 330714"/>
              <a:gd name="connsiteY4" fmla="*/ 168230 h 332553"/>
              <a:gd name="connsiteX5" fmla="*/ 141710 w 330714"/>
              <a:gd name="connsiteY5" fmla="*/ 45992 h 332553"/>
              <a:gd name="connsiteX6" fmla="*/ 330623 w 330714"/>
              <a:gd name="connsiteY6" fmla="*/ 4717 h 3325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0714" h="332553">
                <a:moveTo>
                  <a:pt x="330623" y="4717"/>
                </a:moveTo>
                <a:cubicBezTo>
                  <a:pt x="334592" y="-1104"/>
                  <a:pt x="208385" y="-4014"/>
                  <a:pt x="165523" y="11067"/>
                </a:cubicBezTo>
                <a:cubicBezTo>
                  <a:pt x="122661" y="26148"/>
                  <a:pt x="100965" y="41759"/>
                  <a:pt x="73448" y="95205"/>
                </a:cubicBezTo>
                <a:cubicBezTo>
                  <a:pt x="45931" y="148651"/>
                  <a:pt x="4656" y="319571"/>
                  <a:pt x="423" y="331742"/>
                </a:cubicBezTo>
                <a:cubicBezTo>
                  <a:pt x="-3810" y="343913"/>
                  <a:pt x="24500" y="215855"/>
                  <a:pt x="48048" y="168230"/>
                </a:cubicBezTo>
                <a:cubicBezTo>
                  <a:pt x="71596" y="120605"/>
                  <a:pt x="96466" y="72186"/>
                  <a:pt x="141710" y="45992"/>
                </a:cubicBezTo>
                <a:cubicBezTo>
                  <a:pt x="186954" y="19798"/>
                  <a:pt x="326654" y="10538"/>
                  <a:pt x="330623" y="47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7" name="フリーフォーム: 図形 1096">
            <a:extLst>
              <a:ext uri="{FF2B5EF4-FFF2-40B4-BE49-F238E27FC236}">
                <a16:creationId xmlns:a16="http://schemas.microsoft.com/office/drawing/2014/main" id="{B0D9CA48-A8CB-4031-A873-807EBACD5E71}"/>
              </a:ext>
            </a:extLst>
          </p:cNvPr>
          <p:cNvSpPr/>
          <p:nvPr/>
        </p:nvSpPr>
        <p:spPr>
          <a:xfrm>
            <a:off x="3139231" y="4290135"/>
            <a:ext cx="795237" cy="178594"/>
          </a:xfrm>
          <a:custGeom>
            <a:avLst/>
            <a:gdLst>
              <a:gd name="connsiteX0" fmla="*/ 5607 w 795237"/>
              <a:gd name="connsiteY0" fmla="*/ 177090 h 178594"/>
              <a:gd name="connsiteX1" fmla="*/ 281832 w 795237"/>
              <a:gd name="connsiteY1" fmla="*/ 127878 h 178594"/>
              <a:gd name="connsiteX2" fmla="*/ 505669 w 795237"/>
              <a:gd name="connsiteY2" fmla="*/ 65965 h 178594"/>
              <a:gd name="connsiteX3" fmla="*/ 788244 w 795237"/>
              <a:gd name="connsiteY3" fmla="*/ 878 h 178594"/>
              <a:gd name="connsiteX4" fmla="*/ 696169 w 795237"/>
              <a:gd name="connsiteY4" fmla="*/ 31040 h 178594"/>
              <a:gd name="connsiteX5" fmla="*/ 551707 w 795237"/>
              <a:gd name="connsiteY5" fmla="*/ 69140 h 178594"/>
              <a:gd name="connsiteX6" fmla="*/ 5607 w 795237"/>
              <a:gd name="connsiteY6" fmla="*/ 177090 h 1785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95237" h="178594">
                <a:moveTo>
                  <a:pt x="5607" y="177090"/>
                </a:moveTo>
                <a:cubicBezTo>
                  <a:pt x="-39372" y="186880"/>
                  <a:pt x="198488" y="146399"/>
                  <a:pt x="281832" y="127878"/>
                </a:cubicBezTo>
                <a:cubicBezTo>
                  <a:pt x="365176" y="109357"/>
                  <a:pt x="421267" y="87132"/>
                  <a:pt x="505669" y="65965"/>
                </a:cubicBezTo>
                <a:cubicBezTo>
                  <a:pt x="590071" y="44798"/>
                  <a:pt x="756494" y="6699"/>
                  <a:pt x="788244" y="878"/>
                </a:cubicBezTo>
                <a:cubicBezTo>
                  <a:pt x="819994" y="-4943"/>
                  <a:pt x="735592" y="19663"/>
                  <a:pt x="696169" y="31040"/>
                </a:cubicBezTo>
                <a:cubicBezTo>
                  <a:pt x="656746" y="42417"/>
                  <a:pt x="662303" y="45063"/>
                  <a:pt x="551707" y="69140"/>
                </a:cubicBezTo>
                <a:cubicBezTo>
                  <a:pt x="441111" y="93217"/>
                  <a:pt x="50586" y="167300"/>
                  <a:pt x="5607" y="1770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8" name="フリーフォーム: 図形 1097">
            <a:extLst>
              <a:ext uri="{FF2B5EF4-FFF2-40B4-BE49-F238E27FC236}">
                <a16:creationId xmlns:a16="http://schemas.microsoft.com/office/drawing/2014/main" id="{58973951-AEA9-45D7-8246-6DD4EAD0EDAC}"/>
              </a:ext>
            </a:extLst>
          </p:cNvPr>
          <p:cNvSpPr/>
          <p:nvPr/>
        </p:nvSpPr>
        <p:spPr>
          <a:xfrm>
            <a:off x="2958607" y="4460867"/>
            <a:ext cx="216395" cy="514552"/>
          </a:xfrm>
          <a:custGeom>
            <a:avLst/>
            <a:gdLst>
              <a:gd name="connsiteX0" fmla="*/ 216393 w 216395"/>
              <a:gd name="connsiteY0" fmla="*/ 8 h 514552"/>
              <a:gd name="connsiteX1" fmla="*/ 83043 w 216395"/>
              <a:gd name="connsiteY1" fmla="*/ 74621 h 514552"/>
              <a:gd name="connsiteX2" fmla="*/ 59231 w 216395"/>
              <a:gd name="connsiteY2" fmla="*/ 134946 h 514552"/>
              <a:gd name="connsiteX3" fmla="*/ 2081 w 216395"/>
              <a:gd name="connsiteY3" fmla="*/ 501658 h 514552"/>
              <a:gd name="connsiteX4" fmla="*/ 19543 w 216395"/>
              <a:gd name="connsiteY4" fmla="*/ 398471 h 514552"/>
              <a:gd name="connsiteX5" fmla="*/ 86218 w 216395"/>
              <a:gd name="connsiteY5" fmla="*/ 79383 h 514552"/>
              <a:gd name="connsiteX6" fmla="*/ 216393 w 216395"/>
              <a:gd name="connsiteY6" fmla="*/ 8 h 514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6395" h="514552">
                <a:moveTo>
                  <a:pt x="216393" y="8"/>
                </a:moveTo>
                <a:cubicBezTo>
                  <a:pt x="215864" y="-786"/>
                  <a:pt x="109237" y="52131"/>
                  <a:pt x="83043" y="74621"/>
                </a:cubicBezTo>
                <a:cubicBezTo>
                  <a:pt x="56849" y="97111"/>
                  <a:pt x="72725" y="63773"/>
                  <a:pt x="59231" y="134946"/>
                </a:cubicBezTo>
                <a:cubicBezTo>
                  <a:pt x="45737" y="206119"/>
                  <a:pt x="8696" y="457737"/>
                  <a:pt x="2081" y="501658"/>
                </a:cubicBezTo>
                <a:cubicBezTo>
                  <a:pt x="-4534" y="545579"/>
                  <a:pt x="5520" y="468850"/>
                  <a:pt x="19543" y="398471"/>
                </a:cubicBezTo>
                <a:cubicBezTo>
                  <a:pt x="33566" y="328092"/>
                  <a:pt x="55526" y="143677"/>
                  <a:pt x="86218" y="79383"/>
                </a:cubicBezTo>
                <a:cubicBezTo>
                  <a:pt x="116910" y="15089"/>
                  <a:pt x="216922" y="802"/>
                  <a:pt x="216393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9" name="フリーフォーム: 図形 1098">
            <a:extLst>
              <a:ext uri="{FF2B5EF4-FFF2-40B4-BE49-F238E27FC236}">
                <a16:creationId xmlns:a16="http://schemas.microsoft.com/office/drawing/2014/main" id="{72055F90-A9E5-4FE3-A063-82E1B539F182}"/>
              </a:ext>
            </a:extLst>
          </p:cNvPr>
          <p:cNvSpPr/>
          <p:nvPr/>
        </p:nvSpPr>
        <p:spPr>
          <a:xfrm>
            <a:off x="3597675" y="5150674"/>
            <a:ext cx="383840" cy="743942"/>
          </a:xfrm>
          <a:custGeom>
            <a:avLst/>
            <a:gdLst>
              <a:gd name="connsiteX0" fmla="*/ 383775 w 383840"/>
              <a:gd name="connsiteY0" fmla="*/ 764 h 743942"/>
              <a:gd name="connsiteX1" fmla="*/ 248838 w 383840"/>
              <a:gd name="connsiteY1" fmla="*/ 96014 h 743942"/>
              <a:gd name="connsiteX2" fmla="*/ 193275 w 383840"/>
              <a:gd name="connsiteY2" fmla="*/ 181739 h 743942"/>
              <a:gd name="connsiteX3" fmla="*/ 159938 w 383840"/>
              <a:gd name="connsiteY3" fmla="*/ 256351 h 743942"/>
              <a:gd name="connsiteX4" fmla="*/ 121838 w 383840"/>
              <a:gd name="connsiteY4" fmla="*/ 326201 h 743942"/>
              <a:gd name="connsiteX5" fmla="*/ 118663 w 383840"/>
              <a:gd name="connsiteY5" fmla="*/ 362714 h 743942"/>
              <a:gd name="connsiteX6" fmla="*/ 123425 w 383840"/>
              <a:gd name="connsiteY6" fmla="*/ 419864 h 743942"/>
              <a:gd name="connsiteX7" fmla="*/ 88500 w 383840"/>
              <a:gd name="connsiteY7" fmla="*/ 504001 h 743942"/>
              <a:gd name="connsiteX8" fmla="*/ 67863 w 383840"/>
              <a:gd name="connsiteY8" fmla="*/ 602426 h 743942"/>
              <a:gd name="connsiteX9" fmla="*/ 26588 w 383840"/>
              <a:gd name="connsiteY9" fmla="*/ 675451 h 743942"/>
              <a:gd name="connsiteX10" fmla="*/ 1188 w 383840"/>
              <a:gd name="connsiteY10" fmla="*/ 743714 h 743942"/>
              <a:gd name="connsiteX11" fmla="*/ 64688 w 383840"/>
              <a:gd name="connsiteY11" fmla="*/ 651639 h 743942"/>
              <a:gd name="connsiteX12" fmla="*/ 112313 w 383840"/>
              <a:gd name="connsiteY12" fmla="*/ 323026 h 743942"/>
              <a:gd name="connsiteX13" fmla="*/ 264713 w 383840"/>
              <a:gd name="connsiteY13" fmla="*/ 67439 h 743942"/>
              <a:gd name="connsiteX14" fmla="*/ 383775 w 383840"/>
              <a:gd name="connsiteY14" fmla="*/ 764 h 743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83840" h="743942">
                <a:moveTo>
                  <a:pt x="383775" y="764"/>
                </a:moveTo>
                <a:cubicBezTo>
                  <a:pt x="381129" y="5526"/>
                  <a:pt x="280588" y="65852"/>
                  <a:pt x="248838" y="96014"/>
                </a:cubicBezTo>
                <a:cubicBezTo>
                  <a:pt x="217088" y="126176"/>
                  <a:pt x="208092" y="155016"/>
                  <a:pt x="193275" y="181739"/>
                </a:cubicBezTo>
                <a:cubicBezTo>
                  <a:pt x="178458" y="208462"/>
                  <a:pt x="171844" y="232274"/>
                  <a:pt x="159938" y="256351"/>
                </a:cubicBezTo>
                <a:cubicBezTo>
                  <a:pt x="148032" y="280428"/>
                  <a:pt x="128717" y="308474"/>
                  <a:pt x="121838" y="326201"/>
                </a:cubicBezTo>
                <a:cubicBezTo>
                  <a:pt x="114959" y="343928"/>
                  <a:pt x="118399" y="347104"/>
                  <a:pt x="118663" y="362714"/>
                </a:cubicBezTo>
                <a:cubicBezTo>
                  <a:pt x="118927" y="378324"/>
                  <a:pt x="128452" y="396316"/>
                  <a:pt x="123425" y="419864"/>
                </a:cubicBezTo>
                <a:cubicBezTo>
                  <a:pt x="118398" y="443412"/>
                  <a:pt x="97760" y="473574"/>
                  <a:pt x="88500" y="504001"/>
                </a:cubicBezTo>
                <a:cubicBezTo>
                  <a:pt x="79240" y="534428"/>
                  <a:pt x="78182" y="573851"/>
                  <a:pt x="67863" y="602426"/>
                </a:cubicBezTo>
                <a:cubicBezTo>
                  <a:pt x="57544" y="631001"/>
                  <a:pt x="37700" y="651903"/>
                  <a:pt x="26588" y="675451"/>
                </a:cubicBezTo>
                <a:cubicBezTo>
                  <a:pt x="15475" y="698999"/>
                  <a:pt x="-5162" y="747683"/>
                  <a:pt x="1188" y="743714"/>
                </a:cubicBezTo>
                <a:cubicBezTo>
                  <a:pt x="7538" y="739745"/>
                  <a:pt x="46167" y="721754"/>
                  <a:pt x="64688" y="651639"/>
                </a:cubicBezTo>
                <a:cubicBezTo>
                  <a:pt x="83209" y="581524"/>
                  <a:pt x="78976" y="420393"/>
                  <a:pt x="112313" y="323026"/>
                </a:cubicBezTo>
                <a:cubicBezTo>
                  <a:pt x="145650" y="225659"/>
                  <a:pt x="220792" y="121943"/>
                  <a:pt x="264713" y="67439"/>
                </a:cubicBezTo>
                <a:cubicBezTo>
                  <a:pt x="308634" y="12935"/>
                  <a:pt x="386421" y="-3998"/>
                  <a:pt x="383775" y="7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0" name="フリーフォーム: 図形 1099">
            <a:extLst>
              <a:ext uri="{FF2B5EF4-FFF2-40B4-BE49-F238E27FC236}">
                <a16:creationId xmlns:a16="http://schemas.microsoft.com/office/drawing/2014/main" id="{74BD3F51-6171-446F-ADDF-36DD8BF5C588}"/>
              </a:ext>
            </a:extLst>
          </p:cNvPr>
          <p:cNvSpPr/>
          <p:nvPr/>
        </p:nvSpPr>
        <p:spPr>
          <a:xfrm>
            <a:off x="3666828" y="5186360"/>
            <a:ext cx="99183" cy="144472"/>
          </a:xfrm>
          <a:custGeom>
            <a:avLst/>
            <a:gdLst>
              <a:gd name="connsiteX0" fmla="*/ 297 w 99183"/>
              <a:gd name="connsiteY0" fmla="*/ 3 h 144472"/>
              <a:gd name="connsiteX1" fmla="*/ 44747 w 99183"/>
              <a:gd name="connsiteY1" fmla="*/ 92078 h 144472"/>
              <a:gd name="connsiteX2" fmla="*/ 98722 w 99183"/>
              <a:gd name="connsiteY2" fmla="*/ 144465 h 144472"/>
              <a:gd name="connsiteX3" fmla="*/ 66972 w 99183"/>
              <a:gd name="connsiteY3" fmla="*/ 88903 h 144472"/>
              <a:gd name="connsiteX4" fmla="*/ 297 w 99183"/>
              <a:gd name="connsiteY4" fmla="*/ 3 h 144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9183" h="144472">
                <a:moveTo>
                  <a:pt x="297" y="3"/>
                </a:moveTo>
                <a:cubicBezTo>
                  <a:pt x="-3407" y="532"/>
                  <a:pt x="28343" y="68001"/>
                  <a:pt x="44747" y="92078"/>
                </a:cubicBezTo>
                <a:cubicBezTo>
                  <a:pt x="61151" y="116155"/>
                  <a:pt x="95018" y="144994"/>
                  <a:pt x="98722" y="144465"/>
                </a:cubicBezTo>
                <a:cubicBezTo>
                  <a:pt x="102426" y="143936"/>
                  <a:pt x="83111" y="112186"/>
                  <a:pt x="66972" y="88903"/>
                </a:cubicBezTo>
                <a:cubicBezTo>
                  <a:pt x="50833" y="65620"/>
                  <a:pt x="4001" y="-526"/>
                  <a:pt x="297" y="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1" name="フリーフォーム: 図形 1100">
            <a:extLst>
              <a:ext uri="{FF2B5EF4-FFF2-40B4-BE49-F238E27FC236}">
                <a16:creationId xmlns:a16="http://schemas.microsoft.com/office/drawing/2014/main" id="{AE8BD464-7A79-47E4-827B-DBC991F71D98}"/>
              </a:ext>
            </a:extLst>
          </p:cNvPr>
          <p:cNvSpPr/>
          <p:nvPr/>
        </p:nvSpPr>
        <p:spPr>
          <a:xfrm>
            <a:off x="3617686" y="5303829"/>
            <a:ext cx="128852" cy="92124"/>
          </a:xfrm>
          <a:custGeom>
            <a:avLst/>
            <a:gdLst>
              <a:gd name="connsiteX0" fmla="*/ 227 w 128852"/>
              <a:gd name="connsiteY0" fmla="*/ 9 h 92124"/>
              <a:gd name="connsiteX1" fmla="*/ 114527 w 128852"/>
              <a:gd name="connsiteY1" fmla="*/ 66684 h 92124"/>
              <a:gd name="connsiteX2" fmla="*/ 124052 w 128852"/>
              <a:gd name="connsiteY2" fmla="*/ 92084 h 92124"/>
              <a:gd name="connsiteX3" fmla="*/ 85952 w 128852"/>
              <a:gd name="connsiteY3" fmla="*/ 61921 h 92124"/>
              <a:gd name="connsiteX4" fmla="*/ 227 w 128852"/>
              <a:gd name="connsiteY4" fmla="*/ 9 h 92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8852" h="92124">
                <a:moveTo>
                  <a:pt x="227" y="9"/>
                </a:moveTo>
                <a:cubicBezTo>
                  <a:pt x="4989" y="803"/>
                  <a:pt x="93890" y="51338"/>
                  <a:pt x="114527" y="66684"/>
                </a:cubicBezTo>
                <a:cubicBezTo>
                  <a:pt x="135164" y="82030"/>
                  <a:pt x="128814" y="92878"/>
                  <a:pt x="124052" y="92084"/>
                </a:cubicBezTo>
                <a:cubicBezTo>
                  <a:pt x="119290" y="91290"/>
                  <a:pt x="105002" y="75415"/>
                  <a:pt x="85952" y="61921"/>
                </a:cubicBezTo>
                <a:cubicBezTo>
                  <a:pt x="66902" y="48427"/>
                  <a:pt x="-4535" y="-785"/>
                  <a:pt x="227" y="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2" name="フリーフォーム: 図形 1101">
            <a:extLst>
              <a:ext uri="{FF2B5EF4-FFF2-40B4-BE49-F238E27FC236}">
                <a16:creationId xmlns:a16="http://schemas.microsoft.com/office/drawing/2014/main" id="{8BE560B9-3CD6-4421-A472-38003CAEFC71}"/>
              </a:ext>
            </a:extLst>
          </p:cNvPr>
          <p:cNvSpPr/>
          <p:nvPr/>
        </p:nvSpPr>
        <p:spPr>
          <a:xfrm>
            <a:off x="3465456" y="5230478"/>
            <a:ext cx="150610" cy="681789"/>
          </a:xfrm>
          <a:custGeom>
            <a:avLst/>
            <a:gdLst>
              <a:gd name="connsiteX0" fmla="*/ 57 w 150610"/>
              <a:gd name="connsiteY0" fmla="*/ 1922 h 681789"/>
              <a:gd name="connsiteX1" fmla="*/ 127057 w 150610"/>
              <a:gd name="connsiteY1" fmla="*/ 17797 h 681789"/>
              <a:gd name="connsiteX2" fmla="*/ 125469 w 150610"/>
              <a:gd name="connsiteY2" fmla="*/ 116222 h 681789"/>
              <a:gd name="connsiteX3" fmla="*/ 111182 w 150610"/>
              <a:gd name="connsiteY3" fmla="*/ 192422 h 681789"/>
              <a:gd name="connsiteX4" fmla="*/ 103244 w 150610"/>
              <a:gd name="connsiteY4" fmla="*/ 308310 h 681789"/>
              <a:gd name="connsiteX5" fmla="*/ 136582 w 150610"/>
              <a:gd name="connsiteY5" fmla="*/ 662322 h 681789"/>
              <a:gd name="connsiteX6" fmla="*/ 134994 w 150610"/>
              <a:gd name="connsiteY6" fmla="*/ 594060 h 681789"/>
              <a:gd name="connsiteX7" fmla="*/ 127057 w 150610"/>
              <a:gd name="connsiteY7" fmla="*/ 244810 h 681789"/>
              <a:gd name="connsiteX8" fmla="*/ 144519 w 150610"/>
              <a:gd name="connsiteY8" fmla="*/ 41610 h 681789"/>
              <a:gd name="connsiteX9" fmla="*/ 57 w 150610"/>
              <a:gd name="connsiteY9" fmla="*/ 1922 h 681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0610" h="681789">
                <a:moveTo>
                  <a:pt x="57" y="1922"/>
                </a:moveTo>
                <a:cubicBezTo>
                  <a:pt x="-2853" y="-2047"/>
                  <a:pt x="106155" y="-1253"/>
                  <a:pt x="127057" y="17797"/>
                </a:cubicBezTo>
                <a:cubicBezTo>
                  <a:pt x="147959" y="36847"/>
                  <a:pt x="128115" y="87118"/>
                  <a:pt x="125469" y="116222"/>
                </a:cubicBezTo>
                <a:cubicBezTo>
                  <a:pt x="122823" y="145326"/>
                  <a:pt x="114886" y="160407"/>
                  <a:pt x="111182" y="192422"/>
                </a:cubicBezTo>
                <a:cubicBezTo>
                  <a:pt x="107478" y="224437"/>
                  <a:pt x="99011" y="229993"/>
                  <a:pt x="103244" y="308310"/>
                </a:cubicBezTo>
                <a:cubicBezTo>
                  <a:pt x="107477" y="386627"/>
                  <a:pt x="131290" y="614697"/>
                  <a:pt x="136582" y="662322"/>
                </a:cubicBezTo>
                <a:cubicBezTo>
                  <a:pt x="141874" y="709947"/>
                  <a:pt x="136582" y="663645"/>
                  <a:pt x="134994" y="594060"/>
                </a:cubicBezTo>
                <a:cubicBezTo>
                  <a:pt x="133407" y="524475"/>
                  <a:pt x="125470" y="336885"/>
                  <a:pt x="127057" y="244810"/>
                </a:cubicBezTo>
                <a:cubicBezTo>
                  <a:pt x="128645" y="152735"/>
                  <a:pt x="164627" y="83150"/>
                  <a:pt x="144519" y="41610"/>
                </a:cubicBezTo>
                <a:cubicBezTo>
                  <a:pt x="124411" y="70"/>
                  <a:pt x="2967" y="5891"/>
                  <a:pt x="57" y="19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3" name="フリーフォーム: 図形 1102">
            <a:extLst>
              <a:ext uri="{FF2B5EF4-FFF2-40B4-BE49-F238E27FC236}">
                <a16:creationId xmlns:a16="http://schemas.microsoft.com/office/drawing/2014/main" id="{16DE73B0-3AF3-41C1-90E9-9586BF46BD11}"/>
              </a:ext>
            </a:extLst>
          </p:cNvPr>
          <p:cNvSpPr/>
          <p:nvPr/>
        </p:nvSpPr>
        <p:spPr>
          <a:xfrm>
            <a:off x="3484854" y="5890683"/>
            <a:ext cx="105023" cy="221780"/>
          </a:xfrm>
          <a:custGeom>
            <a:avLst/>
            <a:gdLst>
              <a:gd name="connsiteX0" fmla="*/ 105013 w 105023"/>
              <a:gd name="connsiteY0" fmla="*/ 0 h 221780"/>
              <a:gd name="connsiteX1" fmla="*/ 13996 w 105023"/>
              <a:gd name="connsiteY1" fmla="*/ 198967 h 221780"/>
              <a:gd name="connsiteX2" fmla="*/ 7646 w 105023"/>
              <a:gd name="connsiteY2" fmla="*/ 196850 h 221780"/>
              <a:gd name="connsiteX3" fmla="*/ 105013 w 105023"/>
              <a:gd name="connsiteY3" fmla="*/ 0 h 2217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5023" h="221780">
                <a:moveTo>
                  <a:pt x="105013" y="0"/>
                </a:moveTo>
                <a:cubicBezTo>
                  <a:pt x="106071" y="353"/>
                  <a:pt x="30224" y="166159"/>
                  <a:pt x="13996" y="198967"/>
                </a:cubicBezTo>
                <a:cubicBezTo>
                  <a:pt x="-2232" y="231775"/>
                  <a:pt x="-4349" y="227542"/>
                  <a:pt x="7646" y="196850"/>
                </a:cubicBezTo>
                <a:cubicBezTo>
                  <a:pt x="19641" y="166158"/>
                  <a:pt x="103955" y="-353"/>
                  <a:pt x="105013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4" name="フリーフォーム: 図形 1103">
            <a:extLst>
              <a:ext uri="{FF2B5EF4-FFF2-40B4-BE49-F238E27FC236}">
                <a16:creationId xmlns:a16="http://schemas.microsoft.com/office/drawing/2014/main" id="{F2516365-4CB6-4CA0-B27D-D3F81DB6E0C6}"/>
              </a:ext>
            </a:extLst>
          </p:cNvPr>
          <p:cNvSpPr/>
          <p:nvPr/>
        </p:nvSpPr>
        <p:spPr>
          <a:xfrm>
            <a:off x="3187524" y="6110351"/>
            <a:ext cx="362974" cy="78186"/>
          </a:xfrm>
          <a:custGeom>
            <a:avLst/>
            <a:gdLst>
              <a:gd name="connsiteX0" fmla="*/ 176 w 362974"/>
              <a:gd name="connsiteY0" fmla="*/ 70316 h 78186"/>
              <a:gd name="connsiteX1" fmla="*/ 239359 w 362974"/>
              <a:gd name="connsiteY1" fmla="*/ 72432 h 78186"/>
              <a:gd name="connsiteX2" fmla="*/ 362126 w 362974"/>
              <a:gd name="connsiteY2" fmla="*/ 466 h 78186"/>
              <a:gd name="connsiteX3" fmla="*/ 279576 w 362974"/>
              <a:gd name="connsiteY3" fmla="*/ 42799 h 78186"/>
              <a:gd name="connsiteX4" fmla="*/ 176 w 362974"/>
              <a:gd name="connsiteY4" fmla="*/ 70316 h 781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2974" h="78186">
                <a:moveTo>
                  <a:pt x="176" y="70316"/>
                </a:moveTo>
                <a:cubicBezTo>
                  <a:pt x="-6527" y="75255"/>
                  <a:pt x="179034" y="84074"/>
                  <a:pt x="239359" y="72432"/>
                </a:cubicBezTo>
                <a:cubicBezTo>
                  <a:pt x="299684" y="60790"/>
                  <a:pt x="355423" y="5405"/>
                  <a:pt x="362126" y="466"/>
                </a:cubicBezTo>
                <a:cubicBezTo>
                  <a:pt x="368829" y="-4473"/>
                  <a:pt x="335315" y="31157"/>
                  <a:pt x="279576" y="42799"/>
                </a:cubicBezTo>
                <a:cubicBezTo>
                  <a:pt x="223837" y="54441"/>
                  <a:pt x="6879" y="65377"/>
                  <a:pt x="176" y="703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5" name="フリーフォーム: 図形 1104">
            <a:extLst>
              <a:ext uri="{FF2B5EF4-FFF2-40B4-BE49-F238E27FC236}">
                <a16:creationId xmlns:a16="http://schemas.microsoft.com/office/drawing/2014/main" id="{7F3402DE-462C-4CAF-9CCA-3DF02490ABC5}"/>
              </a:ext>
            </a:extLst>
          </p:cNvPr>
          <p:cNvSpPr/>
          <p:nvPr/>
        </p:nvSpPr>
        <p:spPr>
          <a:xfrm>
            <a:off x="2768395" y="4937419"/>
            <a:ext cx="217488" cy="1099621"/>
          </a:xfrm>
          <a:custGeom>
            <a:avLst/>
            <a:gdLst>
              <a:gd name="connsiteX0" fmla="*/ 216105 w 217488"/>
              <a:gd name="connsiteY0" fmla="*/ 764 h 1099621"/>
              <a:gd name="connsiteX1" fmla="*/ 135672 w 217488"/>
              <a:gd name="connsiteY1" fmla="*/ 417748 h 1099621"/>
              <a:gd name="connsiteX2" fmla="*/ 46772 w 217488"/>
              <a:gd name="connsiteY2" fmla="*/ 760648 h 1099621"/>
              <a:gd name="connsiteX3" fmla="*/ 205 w 217488"/>
              <a:gd name="connsiteY3" fmla="*/ 1099314 h 1099621"/>
              <a:gd name="connsiteX4" fmla="*/ 63705 w 217488"/>
              <a:gd name="connsiteY4" fmla="*/ 811448 h 1099621"/>
              <a:gd name="connsiteX5" fmla="*/ 175888 w 217488"/>
              <a:gd name="connsiteY5" fmla="*/ 328848 h 1099621"/>
              <a:gd name="connsiteX6" fmla="*/ 216105 w 217488"/>
              <a:gd name="connsiteY6" fmla="*/ 764 h 10996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7488" h="1099621">
                <a:moveTo>
                  <a:pt x="216105" y="764"/>
                </a:moveTo>
                <a:cubicBezTo>
                  <a:pt x="209402" y="15581"/>
                  <a:pt x="163894" y="291101"/>
                  <a:pt x="135672" y="417748"/>
                </a:cubicBezTo>
                <a:cubicBezTo>
                  <a:pt x="107450" y="544395"/>
                  <a:pt x="69350" y="647054"/>
                  <a:pt x="46772" y="760648"/>
                </a:cubicBezTo>
                <a:cubicBezTo>
                  <a:pt x="24194" y="874242"/>
                  <a:pt x="-2617" y="1090847"/>
                  <a:pt x="205" y="1099314"/>
                </a:cubicBezTo>
                <a:cubicBezTo>
                  <a:pt x="3027" y="1107781"/>
                  <a:pt x="34424" y="939859"/>
                  <a:pt x="63705" y="811448"/>
                </a:cubicBezTo>
                <a:cubicBezTo>
                  <a:pt x="92986" y="683037"/>
                  <a:pt x="147313" y="467843"/>
                  <a:pt x="175888" y="328848"/>
                </a:cubicBezTo>
                <a:cubicBezTo>
                  <a:pt x="204463" y="189854"/>
                  <a:pt x="222808" y="-14053"/>
                  <a:pt x="216105" y="7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6" name="フリーフォーム: 図形 1105">
            <a:extLst>
              <a:ext uri="{FF2B5EF4-FFF2-40B4-BE49-F238E27FC236}">
                <a16:creationId xmlns:a16="http://schemas.microsoft.com/office/drawing/2014/main" id="{FBE8F402-9194-466A-B6B1-FFA49EB03025}"/>
              </a:ext>
            </a:extLst>
          </p:cNvPr>
          <p:cNvSpPr/>
          <p:nvPr/>
        </p:nvSpPr>
        <p:spPr>
          <a:xfrm>
            <a:off x="2937507" y="5163245"/>
            <a:ext cx="237930" cy="637387"/>
          </a:xfrm>
          <a:custGeom>
            <a:avLst/>
            <a:gdLst>
              <a:gd name="connsiteX0" fmla="*/ 237493 w 237930"/>
              <a:gd name="connsiteY0" fmla="*/ 1422 h 637387"/>
              <a:gd name="connsiteX1" fmla="*/ 140126 w 237930"/>
              <a:gd name="connsiteY1" fmla="*/ 321038 h 637387"/>
              <a:gd name="connsiteX2" fmla="*/ 426 w 237930"/>
              <a:gd name="connsiteY2" fmla="*/ 634305 h 637387"/>
              <a:gd name="connsiteX3" fmla="*/ 102026 w 237930"/>
              <a:gd name="connsiteY3" fmla="*/ 452272 h 637387"/>
              <a:gd name="connsiteX4" fmla="*/ 237493 w 237930"/>
              <a:gd name="connsiteY4" fmla="*/ 1422 h 637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7930" h="637387">
                <a:moveTo>
                  <a:pt x="237493" y="1422"/>
                </a:moveTo>
                <a:cubicBezTo>
                  <a:pt x="243843" y="-20450"/>
                  <a:pt x="179637" y="215557"/>
                  <a:pt x="140126" y="321038"/>
                </a:cubicBezTo>
                <a:cubicBezTo>
                  <a:pt x="100615" y="426519"/>
                  <a:pt x="6776" y="612433"/>
                  <a:pt x="426" y="634305"/>
                </a:cubicBezTo>
                <a:cubicBezTo>
                  <a:pt x="-5924" y="656177"/>
                  <a:pt x="60045" y="558105"/>
                  <a:pt x="102026" y="452272"/>
                </a:cubicBezTo>
                <a:cubicBezTo>
                  <a:pt x="144007" y="346439"/>
                  <a:pt x="231143" y="23294"/>
                  <a:pt x="237493" y="14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7" name="フリーフォーム: 図形 1106">
            <a:extLst>
              <a:ext uri="{FF2B5EF4-FFF2-40B4-BE49-F238E27FC236}">
                <a16:creationId xmlns:a16="http://schemas.microsoft.com/office/drawing/2014/main" id="{C489E775-C7DC-4753-9107-AD7FF936BDD8}"/>
              </a:ext>
            </a:extLst>
          </p:cNvPr>
          <p:cNvSpPr/>
          <p:nvPr/>
        </p:nvSpPr>
        <p:spPr>
          <a:xfrm>
            <a:off x="2721974" y="6057564"/>
            <a:ext cx="92983" cy="764450"/>
          </a:xfrm>
          <a:custGeom>
            <a:avLst/>
            <a:gdLst>
              <a:gd name="connsiteX0" fmla="*/ 74143 w 92983"/>
              <a:gd name="connsiteY0" fmla="*/ 336 h 764450"/>
              <a:gd name="connsiteX1" fmla="*/ 33926 w 92983"/>
              <a:gd name="connsiteY1" fmla="*/ 161203 h 764450"/>
              <a:gd name="connsiteX2" fmla="*/ 23343 w 92983"/>
              <a:gd name="connsiteY2" fmla="*/ 309369 h 764450"/>
              <a:gd name="connsiteX3" fmla="*/ 91076 w 92983"/>
              <a:gd name="connsiteY3" fmla="*/ 747519 h 764450"/>
              <a:gd name="connsiteX4" fmla="*/ 67793 w 92983"/>
              <a:gd name="connsiteY4" fmla="*/ 628986 h 764450"/>
              <a:gd name="connsiteX5" fmla="*/ 59 w 92983"/>
              <a:gd name="connsiteY5" fmla="*/ 205653 h 764450"/>
              <a:gd name="connsiteX6" fmla="*/ 74143 w 92983"/>
              <a:gd name="connsiteY6" fmla="*/ 336 h 7644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2983" h="764450">
                <a:moveTo>
                  <a:pt x="74143" y="336"/>
                </a:moveTo>
                <a:cubicBezTo>
                  <a:pt x="79787" y="-7072"/>
                  <a:pt x="42393" y="109698"/>
                  <a:pt x="33926" y="161203"/>
                </a:cubicBezTo>
                <a:cubicBezTo>
                  <a:pt x="25459" y="212708"/>
                  <a:pt x="13818" y="211650"/>
                  <a:pt x="23343" y="309369"/>
                </a:cubicBezTo>
                <a:cubicBezTo>
                  <a:pt x="32868" y="407088"/>
                  <a:pt x="83668" y="694250"/>
                  <a:pt x="91076" y="747519"/>
                </a:cubicBezTo>
                <a:cubicBezTo>
                  <a:pt x="98484" y="800788"/>
                  <a:pt x="82962" y="719297"/>
                  <a:pt x="67793" y="628986"/>
                </a:cubicBezTo>
                <a:cubicBezTo>
                  <a:pt x="52624" y="538675"/>
                  <a:pt x="-2058" y="307606"/>
                  <a:pt x="59" y="205653"/>
                </a:cubicBezTo>
                <a:cubicBezTo>
                  <a:pt x="2176" y="103700"/>
                  <a:pt x="68499" y="7744"/>
                  <a:pt x="74143" y="33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8" name="フリーフォーム: 図形 1107">
            <a:extLst>
              <a:ext uri="{FF2B5EF4-FFF2-40B4-BE49-F238E27FC236}">
                <a16:creationId xmlns:a16="http://schemas.microsoft.com/office/drawing/2014/main" id="{BBF12CC2-2F3E-490E-8AB7-EB89FCFD0AEC}"/>
              </a:ext>
            </a:extLst>
          </p:cNvPr>
          <p:cNvSpPr/>
          <p:nvPr/>
        </p:nvSpPr>
        <p:spPr>
          <a:xfrm>
            <a:off x="3206476" y="6216547"/>
            <a:ext cx="222581" cy="514484"/>
          </a:xfrm>
          <a:custGeom>
            <a:avLst/>
            <a:gdLst>
              <a:gd name="connsiteX0" fmla="*/ 274 w 222581"/>
              <a:gd name="connsiteY0" fmla="*/ 103 h 514484"/>
              <a:gd name="connsiteX1" fmla="*/ 171724 w 222581"/>
              <a:gd name="connsiteY1" fmla="*/ 65720 h 514484"/>
              <a:gd name="connsiteX2" fmla="*/ 159024 w 222581"/>
              <a:gd name="connsiteY2" fmla="*/ 154620 h 514484"/>
              <a:gd name="connsiteX3" fmla="*/ 175957 w 222581"/>
              <a:gd name="connsiteY3" fmla="*/ 311253 h 514484"/>
              <a:gd name="connsiteX4" fmla="*/ 222524 w 222581"/>
              <a:gd name="connsiteY4" fmla="*/ 514453 h 514484"/>
              <a:gd name="connsiteX5" fmla="*/ 184424 w 222581"/>
              <a:gd name="connsiteY5" fmla="*/ 296436 h 514484"/>
              <a:gd name="connsiteX6" fmla="*/ 133624 w 222581"/>
              <a:gd name="connsiteY6" fmla="*/ 127103 h 514484"/>
              <a:gd name="connsiteX7" fmla="*/ 131507 w 222581"/>
              <a:gd name="connsiteY7" fmla="*/ 80536 h 514484"/>
              <a:gd name="connsiteX8" fmla="*/ 274 w 222581"/>
              <a:gd name="connsiteY8" fmla="*/ 103 h 5144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22581" h="514484">
                <a:moveTo>
                  <a:pt x="274" y="103"/>
                </a:moveTo>
                <a:cubicBezTo>
                  <a:pt x="6977" y="-2366"/>
                  <a:pt x="145266" y="39967"/>
                  <a:pt x="171724" y="65720"/>
                </a:cubicBezTo>
                <a:cubicBezTo>
                  <a:pt x="198182" y="91473"/>
                  <a:pt x="158319" y="113698"/>
                  <a:pt x="159024" y="154620"/>
                </a:cubicBezTo>
                <a:cubicBezTo>
                  <a:pt x="159729" y="195542"/>
                  <a:pt x="165374" y="251281"/>
                  <a:pt x="175957" y="311253"/>
                </a:cubicBezTo>
                <a:cubicBezTo>
                  <a:pt x="186540" y="371225"/>
                  <a:pt x="221113" y="516923"/>
                  <a:pt x="222524" y="514453"/>
                </a:cubicBezTo>
                <a:cubicBezTo>
                  <a:pt x="223935" y="511984"/>
                  <a:pt x="199241" y="360994"/>
                  <a:pt x="184424" y="296436"/>
                </a:cubicBezTo>
                <a:cubicBezTo>
                  <a:pt x="169607" y="231878"/>
                  <a:pt x="142444" y="163086"/>
                  <a:pt x="133624" y="127103"/>
                </a:cubicBezTo>
                <a:cubicBezTo>
                  <a:pt x="124805" y="91120"/>
                  <a:pt x="151263" y="103114"/>
                  <a:pt x="131507" y="80536"/>
                </a:cubicBezTo>
                <a:cubicBezTo>
                  <a:pt x="111751" y="57958"/>
                  <a:pt x="-6429" y="2572"/>
                  <a:pt x="274" y="10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09" name="フリーフォーム: 図形 1108">
            <a:extLst>
              <a:ext uri="{FF2B5EF4-FFF2-40B4-BE49-F238E27FC236}">
                <a16:creationId xmlns:a16="http://schemas.microsoft.com/office/drawing/2014/main" id="{7A5E4BFE-81B5-42AA-B9C9-A0E0B3DBDA8E}"/>
              </a:ext>
            </a:extLst>
          </p:cNvPr>
          <p:cNvSpPr/>
          <p:nvPr/>
        </p:nvSpPr>
        <p:spPr>
          <a:xfrm>
            <a:off x="3430474" y="6162531"/>
            <a:ext cx="121864" cy="655736"/>
          </a:xfrm>
          <a:custGeom>
            <a:avLst/>
            <a:gdLst>
              <a:gd name="connsiteX0" fmla="*/ 72609 w 121864"/>
              <a:gd name="connsiteY0" fmla="*/ 3319 h 655736"/>
              <a:gd name="connsiteX1" fmla="*/ 26043 w 121864"/>
              <a:gd name="connsiteY1" fmla="*/ 176886 h 655736"/>
              <a:gd name="connsiteX2" fmla="*/ 117059 w 121864"/>
              <a:gd name="connsiteY2" fmla="*/ 640436 h 655736"/>
              <a:gd name="connsiteX3" fmla="*/ 98009 w 121864"/>
              <a:gd name="connsiteY3" fmla="*/ 515552 h 655736"/>
              <a:gd name="connsiteX4" fmla="*/ 2759 w 121864"/>
              <a:gd name="connsiteY4" fmla="*/ 229802 h 655736"/>
              <a:gd name="connsiteX5" fmla="*/ 32393 w 121864"/>
              <a:gd name="connsiteY5" fmla="*/ 75286 h 655736"/>
              <a:gd name="connsiteX6" fmla="*/ 72609 w 121864"/>
              <a:gd name="connsiteY6" fmla="*/ 3319 h 6557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864" h="655736">
                <a:moveTo>
                  <a:pt x="72609" y="3319"/>
                </a:moveTo>
                <a:cubicBezTo>
                  <a:pt x="71551" y="20252"/>
                  <a:pt x="18635" y="70700"/>
                  <a:pt x="26043" y="176886"/>
                </a:cubicBezTo>
                <a:cubicBezTo>
                  <a:pt x="33451" y="283072"/>
                  <a:pt x="105065" y="583992"/>
                  <a:pt x="117059" y="640436"/>
                </a:cubicBezTo>
                <a:cubicBezTo>
                  <a:pt x="129053" y="696880"/>
                  <a:pt x="117059" y="583991"/>
                  <a:pt x="98009" y="515552"/>
                </a:cubicBezTo>
                <a:cubicBezTo>
                  <a:pt x="78959" y="447113"/>
                  <a:pt x="13695" y="303180"/>
                  <a:pt x="2759" y="229802"/>
                </a:cubicBezTo>
                <a:cubicBezTo>
                  <a:pt x="-8177" y="156424"/>
                  <a:pt x="15812" y="112680"/>
                  <a:pt x="32393" y="75286"/>
                </a:cubicBezTo>
                <a:cubicBezTo>
                  <a:pt x="48974" y="37892"/>
                  <a:pt x="73667" y="-13614"/>
                  <a:pt x="72609" y="33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0" name="フリーフォーム: 図形 1109">
            <a:extLst>
              <a:ext uri="{FF2B5EF4-FFF2-40B4-BE49-F238E27FC236}">
                <a16:creationId xmlns:a16="http://schemas.microsoft.com/office/drawing/2014/main" id="{E128A895-CD34-48A9-84EB-ACE1D94CC2E9}"/>
              </a:ext>
            </a:extLst>
          </p:cNvPr>
          <p:cNvSpPr/>
          <p:nvPr/>
        </p:nvSpPr>
        <p:spPr>
          <a:xfrm>
            <a:off x="8128647" y="4298790"/>
            <a:ext cx="1464637" cy="1633549"/>
          </a:xfrm>
          <a:custGeom>
            <a:avLst/>
            <a:gdLst>
              <a:gd name="connsiteX0" fmla="*/ 2528 w 1464637"/>
              <a:gd name="connsiteY0" fmla="*/ 160 h 1633549"/>
              <a:gd name="connsiteX1" fmla="*/ 554978 w 1464637"/>
              <a:gd name="connsiteY1" fmla="*/ 104935 h 1633549"/>
              <a:gd name="connsiteX2" fmla="*/ 1005828 w 1464637"/>
              <a:gd name="connsiteY2" fmla="*/ 460535 h 1633549"/>
              <a:gd name="connsiteX3" fmla="*/ 1428103 w 1464637"/>
              <a:gd name="connsiteY3" fmla="*/ 1543210 h 1633549"/>
              <a:gd name="connsiteX4" fmla="*/ 1428103 w 1464637"/>
              <a:gd name="connsiteY4" fmla="*/ 1540035 h 1633549"/>
              <a:gd name="connsiteX5" fmla="*/ 1301103 w 1464637"/>
              <a:gd name="connsiteY5" fmla="*/ 1263810 h 1633549"/>
              <a:gd name="connsiteX6" fmla="*/ 882003 w 1464637"/>
              <a:gd name="connsiteY6" fmla="*/ 358935 h 1633549"/>
              <a:gd name="connsiteX7" fmla="*/ 370828 w 1464637"/>
              <a:gd name="connsiteY7" fmla="*/ 89060 h 1633549"/>
              <a:gd name="connsiteX8" fmla="*/ 2528 w 1464637"/>
              <a:gd name="connsiteY8" fmla="*/ 160 h 1633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64637" h="1633549">
                <a:moveTo>
                  <a:pt x="2528" y="160"/>
                </a:moveTo>
                <a:cubicBezTo>
                  <a:pt x="33220" y="2806"/>
                  <a:pt x="387761" y="28206"/>
                  <a:pt x="554978" y="104935"/>
                </a:cubicBezTo>
                <a:cubicBezTo>
                  <a:pt x="722195" y="181664"/>
                  <a:pt x="860307" y="220823"/>
                  <a:pt x="1005828" y="460535"/>
                </a:cubicBezTo>
                <a:cubicBezTo>
                  <a:pt x="1151349" y="700248"/>
                  <a:pt x="1428103" y="1543210"/>
                  <a:pt x="1428103" y="1543210"/>
                </a:cubicBezTo>
                <a:cubicBezTo>
                  <a:pt x="1498482" y="1723127"/>
                  <a:pt x="1449270" y="1586602"/>
                  <a:pt x="1428103" y="1540035"/>
                </a:cubicBezTo>
                <a:cubicBezTo>
                  <a:pt x="1406936" y="1493468"/>
                  <a:pt x="1392120" y="1460660"/>
                  <a:pt x="1301103" y="1263810"/>
                </a:cubicBezTo>
                <a:cubicBezTo>
                  <a:pt x="1210086" y="1066960"/>
                  <a:pt x="1037049" y="554727"/>
                  <a:pt x="882003" y="358935"/>
                </a:cubicBezTo>
                <a:cubicBezTo>
                  <a:pt x="726957" y="163143"/>
                  <a:pt x="513703" y="150443"/>
                  <a:pt x="370828" y="89060"/>
                </a:cubicBezTo>
                <a:cubicBezTo>
                  <a:pt x="227953" y="27677"/>
                  <a:pt x="-28164" y="-2486"/>
                  <a:pt x="2528" y="16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1" name="フリーフォーム: 図形 1110">
            <a:extLst>
              <a:ext uri="{FF2B5EF4-FFF2-40B4-BE49-F238E27FC236}">
                <a16:creationId xmlns:a16="http://schemas.microsoft.com/office/drawing/2014/main" id="{6F92B34C-4840-4194-814D-594653690272}"/>
              </a:ext>
            </a:extLst>
          </p:cNvPr>
          <p:cNvSpPr/>
          <p:nvPr/>
        </p:nvSpPr>
        <p:spPr>
          <a:xfrm>
            <a:off x="9591435" y="5899115"/>
            <a:ext cx="111462" cy="514449"/>
          </a:xfrm>
          <a:custGeom>
            <a:avLst/>
            <a:gdLst>
              <a:gd name="connsiteX0" fmla="*/ 240 w 111462"/>
              <a:gd name="connsiteY0" fmla="*/ 35 h 514449"/>
              <a:gd name="connsiteX1" fmla="*/ 79615 w 111462"/>
              <a:gd name="connsiteY1" fmla="*/ 317535 h 514449"/>
              <a:gd name="connsiteX2" fmla="*/ 6590 w 111462"/>
              <a:gd name="connsiteY2" fmla="*/ 514385 h 514449"/>
              <a:gd name="connsiteX3" fmla="*/ 111365 w 111462"/>
              <a:gd name="connsiteY3" fmla="*/ 298485 h 514449"/>
              <a:gd name="connsiteX4" fmla="*/ 240 w 111462"/>
              <a:gd name="connsiteY4" fmla="*/ 35 h 5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1462" h="514449">
                <a:moveTo>
                  <a:pt x="240" y="35"/>
                </a:moveTo>
                <a:cubicBezTo>
                  <a:pt x="-5052" y="3210"/>
                  <a:pt x="78557" y="231810"/>
                  <a:pt x="79615" y="317535"/>
                </a:cubicBezTo>
                <a:cubicBezTo>
                  <a:pt x="80673" y="403260"/>
                  <a:pt x="1298" y="517560"/>
                  <a:pt x="6590" y="514385"/>
                </a:cubicBezTo>
                <a:cubicBezTo>
                  <a:pt x="11882" y="511210"/>
                  <a:pt x="115069" y="390031"/>
                  <a:pt x="111365" y="298485"/>
                </a:cubicBezTo>
                <a:cubicBezTo>
                  <a:pt x="107661" y="206939"/>
                  <a:pt x="5532" y="-3140"/>
                  <a:pt x="240" y="3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2" name="フリーフォーム: 図形 1111">
            <a:extLst>
              <a:ext uri="{FF2B5EF4-FFF2-40B4-BE49-F238E27FC236}">
                <a16:creationId xmlns:a16="http://schemas.microsoft.com/office/drawing/2014/main" id="{F87C93CF-6A1D-4E9B-9846-9BBB209BE4A4}"/>
              </a:ext>
            </a:extLst>
          </p:cNvPr>
          <p:cNvSpPr/>
          <p:nvPr/>
        </p:nvSpPr>
        <p:spPr>
          <a:xfrm>
            <a:off x="8531520" y="6365833"/>
            <a:ext cx="1102378" cy="480842"/>
          </a:xfrm>
          <a:custGeom>
            <a:avLst/>
            <a:gdLst>
              <a:gd name="connsiteX0" fmla="*/ 34630 w 1102378"/>
              <a:gd name="connsiteY0" fmla="*/ 473117 h 480842"/>
              <a:gd name="connsiteX1" fmla="*/ 136230 w 1102378"/>
              <a:gd name="connsiteY1" fmla="*/ 447717 h 480842"/>
              <a:gd name="connsiteX2" fmla="*/ 593430 w 1102378"/>
              <a:gd name="connsiteY2" fmla="*/ 317542 h 480842"/>
              <a:gd name="connsiteX3" fmla="*/ 768055 w 1102378"/>
              <a:gd name="connsiteY3" fmla="*/ 212767 h 480842"/>
              <a:gd name="connsiteX4" fmla="*/ 822030 w 1102378"/>
              <a:gd name="connsiteY4" fmla="*/ 241342 h 480842"/>
              <a:gd name="connsiteX5" fmla="*/ 987130 w 1102378"/>
              <a:gd name="connsiteY5" fmla="*/ 54017 h 480842"/>
              <a:gd name="connsiteX6" fmla="*/ 1098255 w 1102378"/>
              <a:gd name="connsiteY6" fmla="*/ 15917 h 480842"/>
              <a:gd name="connsiteX7" fmla="*/ 841080 w 1102378"/>
              <a:gd name="connsiteY7" fmla="*/ 285792 h 480842"/>
              <a:gd name="connsiteX8" fmla="*/ 34630 w 1102378"/>
              <a:gd name="connsiteY8" fmla="*/ 473117 h 4808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02378" h="480842">
                <a:moveTo>
                  <a:pt x="34630" y="473117"/>
                </a:moveTo>
                <a:cubicBezTo>
                  <a:pt x="-82845" y="500104"/>
                  <a:pt x="136230" y="447717"/>
                  <a:pt x="136230" y="447717"/>
                </a:cubicBezTo>
                <a:cubicBezTo>
                  <a:pt x="229363" y="421788"/>
                  <a:pt x="488126" y="356700"/>
                  <a:pt x="593430" y="317542"/>
                </a:cubicBezTo>
                <a:cubicBezTo>
                  <a:pt x="698734" y="278384"/>
                  <a:pt x="729955" y="225467"/>
                  <a:pt x="768055" y="212767"/>
                </a:cubicBezTo>
                <a:cubicBezTo>
                  <a:pt x="806155" y="200067"/>
                  <a:pt x="785518" y="267800"/>
                  <a:pt x="822030" y="241342"/>
                </a:cubicBezTo>
                <a:cubicBezTo>
                  <a:pt x="858542" y="214884"/>
                  <a:pt x="941093" y="91588"/>
                  <a:pt x="987130" y="54017"/>
                </a:cubicBezTo>
                <a:cubicBezTo>
                  <a:pt x="1033168" y="16446"/>
                  <a:pt x="1122597" y="-22712"/>
                  <a:pt x="1098255" y="15917"/>
                </a:cubicBezTo>
                <a:cubicBezTo>
                  <a:pt x="1073913" y="54546"/>
                  <a:pt x="1020468" y="204829"/>
                  <a:pt x="841080" y="285792"/>
                </a:cubicBezTo>
                <a:cubicBezTo>
                  <a:pt x="661693" y="366754"/>
                  <a:pt x="152105" y="446130"/>
                  <a:pt x="34630" y="47311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3" name="フリーフォーム: 図形 1112">
            <a:extLst>
              <a:ext uri="{FF2B5EF4-FFF2-40B4-BE49-F238E27FC236}">
                <a16:creationId xmlns:a16="http://schemas.microsoft.com/office/drawing/2014/main" id="{5BBEFAA1-29FC-49EA-AD6B-E7F985B2D8EF}"/>
              </a:ext>
            </a:extLst>
          </p:cNvPr>
          <p:cNvSpPr/>
          <p:nvPr/>
        </p:nvSpPr>
        <p:spPr>
          <a:xfrm>
            <a:off x="9648806" y="5959191"/>
            <a:ext cx="501765" cy="867935"/>
          </a:xfrm>
          <a:custGeom>
            <a:avLst/>
            <a:gdLst>
              <a:gd name="connsiteX0" fmla="*/ 19 w 501765"/>
              <a:gd name="connsiteY0" fmla="*/ 284 h 867935"/>
              <a:gd name="connsiteX1" fmla="*/ 323869 w 501765"/>
              <a:gd name="connsiteY1" fmla="*/ 286034 h 867935"/>
              <a:gd name="connsiteX2" fmla="*/ 365144 w 501765"/>
              <a:gd name="connsiteY2" fmla="*/ 530509 h 867935"/>
              <a:gd name="connsiteX3" fmla="*/ 447694 w 501765"/>
              <a:gd name="connsiteY3" fmla="*/ 771809 h 867935"/>
              <a:gd name="connsiteX4" fmla="*/ 501669 w 501765"/>
              <a:gd name="connsiteY4" fmla="*/ 867059 h 867935"/>
              <a:gd name="connsiteX5" fmla="*/ 434994 w 501765"/>
              <a:gd name="connsiteY5" fmla="*/ 724184 h 867935"/>
              <a:gd name="connsiteX6" fmla="*/ 317519 w 501765"/>
              <a:gd name="connsiteY6" fmla="*/ 492409 h 867935"/>
              <a:gd name="connsiteX7" fmla="*/ 339744 w 501765"/>
              <a:gd name="connsiteY7" fmla="*/ 340009 h 867935"/>
              <a:gd name="connsiteX8" fmla="*/ 19 w 501765"/>
              <a:gd name="connsiteY8" fmla="*/ 284 h 8679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01765" h="867935">
                <a:moveTo>
                  <a:pt x="19" y="284"/>
                </a:moveTo>
                <a:cubicBezTo>
                  <a:pt x="-2627" y="-8712"/>
                  <a:pt x="263015" y="197663"/>
                  <a:pt x="323869" y="286034"/>
                </a:cubicBezTo>
                <a:cubicBezTo>
                  <a:pt x="384723" y="374405"/>
                  <a:pt x="344507" y="449547"/>
                  <a:pt x="365144" y="530509"/>
                </a:cubicBezTo>
                <a:cubicBezTo>
                  <a:pt x="385781" y="611471"/>
                  <a:pt x="424940" y="715717"/>
                  <a:pt x="447694" y="771809"/>
                </a:cubicBezTo>
                <a:cubicBezTo>
                  <a:pt x="470448" y="827901"/>
                  <a:pt x="503786" y="874996"/>
                  <a:pt x="501669" y="867059"/>
                </a:cubicBezTo>
                <a:cubicBezTo>
                  <a:pt x="499552" y="859122"/>
                  <a:pt x="465686" y="786626"/>
                  <a:pt x="434994" y="724184"/>
                </a:cubicBezTo>
                <a:cubicBezTo>
                  <a:pt x="404302" y="661742"/>
                  <a:pt x="333394" y="556438"/>
                  <a:pt x="317519" y="492409"/>
                </a:cubicBezTo>
                <a:cubicBezTo>
                  <a:pt x="301644" y="428380"/>
                  <a:pt x="392131" y="418855"/>
                  <a:pt x="339744" y="340009"/>
                </a:cubicBezTo>
                <a:cubicBezTo>
                  <a:pt x="287357" y="261163"/>
                  <a:pt x="2665" y="9280"/>
                  <a:pt x="19" y="28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4" name="フリーフォーム: 図形 1113">
            <a:extLst>
              <a:ext uri="{FF2B5EF4-FFF2-40B4-BE49-F238E27FC236}">
                <a16:creationId xmlns:a16="http://schemas.microsoft.com/office/drawing/2014/main" id="{5F8A7BF6-D697-4EA9-946E-90D46C4D3AF9}"/>
              </a:ext>
            </a:extLst>
          </p:cNvPr>
          <p:cNvSpPr/>
          <p:nvPr/>
        </p:nvSpPr>
        <p:spPr>
          <a:xfrm>
            <a:off x="7741734" y="4221057"/>
            <a:ext cx="430762" cy="855997"/>
          </a:xfrm>
          <a:custGeom>
            <a:avLst/>
            <a:gdLst>
              <a:gd name="connsiteX0" fmla="*/ 430716 w 430762"/>
              <a:gd name="connsiteY0" fmla="*/ 73131 h 855997"/>
              <a:gd name="connsiteX1" fmla="*/ 265616 w 430762"/>
              <a:gd name="connsiteY1" fmla="*/ 106 h 855997"/>
              <a:gd name="connsiteX2" fmla="*/ 159254 w 430762"/>
              <a:gd name="connsiteY2" fmla="*/ 60431 h 855997"/>
              <a:gd name="connsiteX3" fmla="*/ 81466 w 430762"/>
              <a:gd name="connsiteY3" fmla="*/ 196956 h 855997"/>
              <a:gd name="connsiteX4" fmla="*/ 2091 w 430762"/>
              <a:gd name="connsiteY4" fmla="*/ 830368 h 855997"/>
              <a:gd name="connsiteX5" fmla="*/ 30666 w 430762"/>
              <a:gd name="connsiteY5" fmla="*/ 677968 h 855997"/>
              <a:gd name="connsiteX6" fmla="*/ 111629 w 430762"/>
              <a:gd name="connsiteY6" fmla="*/ 177906 h 855997"/>
              <a:gd name="connsiteX7" fmla="*/ 159254 w 430762"/>
              <a:gd name="connsiteY7" fmla="*/ 68368 h 855997"/>
              <a:gd name="connsiteX8" fmla="*/ 281491 w 430762"/>
              <a:gd name="connsiteY8" fmla="*/ 17568 h 855997"/>
              <a:gd name="connsiteX9" fmla="*/ 430716 w 430762"/>
              <a:gd name="connsiteY9" fmla="*/ 73131 h 8559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30762" h="855997">
                <a:moveTo>
                  <a:pt x="430716" y="73131"/>
                </a:moveTo>
                <a:cubicBezTo>
                  <a:pt x="428070" y="70221"/>
                  <a:pt x="310860" y="2223"/>
                  <a:pt x="265616" y="106"/>
                </a:cubicBezTo>
                <a:cubicBezTo>
                  <a:pt x="220372" y="-2011"/>
                  <a:pt x="189946" y="27623"/>
                  <a:pt x="159254" y="60431"/>
                </a:cubicBezTo>
                <a:cubicBezTo>
                  <a:pt x="128562" y="93239"/>
                  <a:pt x="107660" y="68633"/>
                  <a:pt x="81466" y="196956"/>
                </a:cubicBezTo>
                <a:cubicBezTo>
                  <a:pt x="55272" y="325279"/>
                  <a:pt x="10558" y="750199"/>
                  <a:pt x="2091" y="830368"/>
                </a:cubicBezTo>
                <a:cubicBezTo>
                  <a:pt x="-6376" y="910537"/>
                  <a:pt x="12410" y="786712"/>
                  <a:pt x="30666" y="677968"/>
                </a:cubicBezTo>
                <a:cubicBezTo>
                  <a:pt x="48922" y="569224"/>
                  <a:pt x="90198" y="279506"/>
                  <a:pt x="111629" y="177906"/>
                </a:cubicBezTo>
                <a:cubicBezTo>
                  <a:pt x="133060" y="76306"/>
                  <a:pt x="130944" y="95091"/>
                  <a:pt x="159254" y="68368"/>
                </a:cubicBezTo>
                <a:cubicBezTo>
                  <a:pt x="187564" y="41645"/>
                  <a:pt x="239952" y="19420"/>
                  <a:pt x="281491" y="17568"/>
                </a:cubicBezTo>
                <a:cubicBezTo>
                  <a:pt x="323030" y="15716"/>
                  <a:pt x="433362" y="76041"/>
                  <a:pt x="430716" y="731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5" name="フリーフォーム: 図形 1114">
            <a:extLst>
              <a:ext uri="{FF2B5EF4-FFF2-40B4-BE49-F238E27FC236}">
                <a16:creationId xmlns:a16="http://schemas.microsoft.com/office/drawing/2014/main" id="{B8DEFBC0-FC0D-489C-BFB1-4A998AB5039B}"/>
              </a:ext>
            </a:extLst>
          </p:cNvPr>
          <p:cNvSpPr/>
          <p:nvPr/>
        </p:nvSpPr>
        <p:spPr>
          <a:xfrm>
            <a:off x="7904099" y="4284583"/>
            <a:ext cx="211323" cy="787922"/>
          </a:xfrm>
          <a:custGeom>
            <a:avLst/>
            <a:gdLst>
              <a:gd name="connsiteX0" fmla="*/ 211201 w 211323"/>
              <a:gd name="connsiteY0" fmla="*/ 80 h 787922"/>
              <a:gd name="connsiteX1" fmla="*/ 68326 w 211323"/>
              <a:gd name="connsiteY1" fmla="*/ 289005 h 787922"/>
              <a:gd name="connsiteX2" fmla="*/ 38164 w 211323"/>
              <a:gd name="connsiteY2" fmla="*/ 420767 h 787922"/>
              <a:gd name="connsiteX3" fmla="*/ 64 w 211323"/>
              <a:gd name="connsiteY3" fmla="*/ 787480 h 787922"/>
              <a:gd name="connsiteX4" fmla="*/ 47689 w 211323"/>
              <a:gd name="connsiteY4" fmla="*/ 490617 h 787922"/>
              <a:gd name="connsiteX5" fmla="*/ 92139 w 211323"/>
              <a:gd name="connsiteY5" fmla="*/ 262017 h 787922"/>
              <a:gd name="connsiteX6" fmla="*/ 211201 w 211323"/>
              <a:gd name="connsiteY6" fmla="*/ 80 h 7879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1323" h="787922">
                <a:moveTo>
                  <a:pt x="211201" y="80"/>
                </a:moveTo>
                <a:cubicBezTo>
                  <a:pt x="207232" y="4578"/>
                  <a:pt x="97165" y="218891"/>
                  <a:pt x="68326" y="289005"/>
                </a:cubicBezTo>
                <a:cubicBezTo>
                  <a:pt x="39487" y="359119"/>
                  <a:pt x="49541" y="337688"/>
                  <a:pt x="38164" y="420767"/>
                </a:cubicBezTo>
                <a:cubicBezTo>
                  <a:pt x="26787" y="503846"/>
                  <a:pt x="-1523" y="775838"/>
                  <a:pt x="64" y="787480"/>
                </a:cubicBezTo>
                <a:cubicBezTo>
                  <a:pt x="1651" y="799122"/>
                  <a:pt x="32343" y="578194"/>
                  <a:pt x="47689" y="490617"/>
                </a:cubicBezTo>
                <a:cubicBezTo>
                  <a:pt x="63035" y="403040"/>
                  <a:pt x="63035" y="343244"/>
                  <a:pt x="92139" y="262017"/>
                </a:cubicBezTo>
                <a:cubicBezTo>
                  <a:pt x="121243" y="180790"/>
                  <a:pt x="215170" y="-4418"/>
                  <a:pt x="211201" y="8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6" name="フリーフォーム: 図形 1115">
            <a:extLst>
              <a:ext uri="{FF2B5EF4-FFF2-40B4-BE49-F238E27FC236}">
                <a16:creationId xmlns:a16="http://schemas.microsoft.com/office/drawing/2014/main" id="{788EA86B-C056-4B8C-9CD7-0AAC945A0A48}"/>
              </a:ext>
            </a:extLst>
          </p:cNvPr>
          <p:cNvSpPr/>
          <p:nvPr/>
        </p:nvSpPr>
        <p:spPr>
          <a:xfrm>
            <a:off x="7882992" y="4254492"/>
            <a:ext cx="170670" cy="833487"/>
          </a:xfrm>
          <a:custGeom>
            <a:avLst/>
            <a:gdLst>
              <a:gd name="connsiteX0" fmla="*/ 170396 w 170670"/>
              <a:gd name="connsiteY0" fmla="*/ 8 h 833487"/>
              <a:gd name="connsiteX1" fmla="*/ 54508 w 170670"/>
              <a:gd name="connsiteY1" fmla="*/ 195271 h 833487"/>
              <a:gd name="connsiteX2" fmla="*/ 67208 w 170670"/>
              <a:gd name="connsiteY2" fmla="*/ 285758 h 833487"/>
              <a:gd name="connsiteX3" fmla="*/ 56096 w 170670"/>
              <a:gd name="connsiteY3" fmla="*/ 334971 h 833487"/>
              <a:gd name="connsiteX4" fmla="*/ 16408 w 170670"/>
              <a:gd name="connsiteY4" fmla="*/ 471496 h 833487"/>
              <a:gd name="connsiteX5" fmla="*/ 533 w 170670"/>
              <a:gd name="connsiteY5" fmla="*/ 833446 h 833487"/>
              <a:gd name="connsiteX6" fmla="*/ 33871 w 170670"/>
              <a:gd name="connsiteY6" fmla="*/ 447683 h 833487"/>
              <a:gd name="connsiteX7" fmla="*/ 89433 w 170670"/>
              <a:gd name="connsiteY7" fmla="*/ 244483 h 833487"/>
              <a:gd name="connsiteX8" fmla="*/ 86258 w 170670"/>
              <a:gd name="connsiteY8" fmla="*/ 187333 h 833487"/>
              <a:gd name="connsiteX9" fmla="*/ 170396 w 170670"/>
              <a:gd name="connsiteY9" fmla="*/ 8 h 8334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70670" h="833487">
                <a:moveTo>
                  <a:pt x="170396" y="8"/>
                </a:moveTo>
                <a:cubicBezTo>
                  <a:pt x="165104" y="1331"/>
                  <a:pt x="71706" y="147646"/>
                  <a:pt x="54508" y="195271"/>
                </a:cubicBezTo>
                <a:cubicBezTo>
                  <a:pt x="37310" y="242896"/>
                  <a:pt x="66943" y="262475"/>
                  <a:pt x="67208" y="285758"/>
                </a:cubicBezTo>
                <a:cubicBezTo>
                  <a:pt x="67473" y="309041"/>
                  <a:pt x="64563" y="304015"/>
                  <a:pt x="56096" y="334971"/>
                </a:cubicBezTo>
                <a:cubicBezTo>
                  <a:pt x="47629" y="365927"/>
                  <a:pt x="25668" y="388417"/>
                  <a:pt x="16408" y="471496"/>
                </a:cubicBezTo>
                <a:cubicBezTo>
                  <a:pt x="7148" y="554575"/>
                  <a:pt x="-2377" y="837415"/>
                  <a:pt x="533" y="833446"/>
                </a:cubicBezTo>
                <a:cubicBezTo>
                  <a:pt x="3443" y="829477"/>
                  <a:pt x="19054" y="545844"/>
                  <a:pt x="33871" y="447683"/>
                </a:cubicBezTo>
                <a:cubicBezTo>
                  <a:pt x="48688" y="349523"/>
                  <a:pt x="80702" y="287875"/>
                  <a:pt x="89433" y="244483"/>
                </a:cubicBezTo>
                <a:cubicBezTo>
                  <a:pt x="98164" y="201091"/>
                  <a:pt x="69589" y="227020"/>
                  <a:pt x="86258" y="187333"/>
                </a:cubicBezTo>
                <a:cubicBezTo>
                  <a:pt x="102927" y="147646"/>
                  <a:pt x="175688" y="-1315"/>
                  <a:pt x="170396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7" name="フリーフォーム: 図形 1116">
            <a:extLst>
              <a:ext uri="{FF2B5EF4-FFF2-40B4-BE49-F238E27FC236}">
                <a16:creationId xmlns:a16="http://schemas.microsoft.com/office/drawing/2014/main" id="{92850449-89DD-4B47-9BB5-7BF14A23CA88}"/>
              </a:ext>
            </a:extLst>
          </p:cNvPr>
          <p:cNvSpPr/>
          <p:nvPr/>
        </p:nvSpPr>
        <p:spPr>
          <a:xfrm>
            <a:off x="7979817" y="4262203"/>
            <a:ext cx="109153" cy="202733"/>
          </a:xfrm>
          <a:custGeom>
            <a:avLst/>
            <a:gdLst>
              <a:gd name="connsiteX0" fmla="*/ 106908 w 109153"/>
              <a:gd name="connsiteY0" fmla="*/ 1822 h 202733"/>
              <a:gd name="connsiteX1" fmla="*/ 546 w 109153"/>
              <a:gd name="connsiteY1" fmla="*/ 200260 h 202733"/>
              <a:gd name="connsiteX2" fmla="*/ 67221 w 109153"/>
              <a:gd name="connsiteY2" fmla="*/ 106597 h 202733"/>
              <a:gd name="connsiteX3" fmla="*/ 106908 w 109153"/>
              <a:gd name="connsiteY3" fmla="*/ 1822 h 202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9153" h="202733">
                <a:moveTo>
                  <a:pt x="106908" y="1822"/>
                </a:moveTo>
                <a:cubicBezTo>
                  <a:pt x="95796" y="17432"/>
                  <a:pt x="7160" y="182798"/>
                  <a:pt x="546" y="200260"/>
                </a:cubicBezTo>
                <a:cubicBezTo>
                  <a:pt x="-6069" y="217723"/>
                  <a:pt x="49229" y="138083"/>
                  <a:pt x="67221" y="106597"/>
                </a:cubicBezTo>
                <a:cubicBezTo>
                  <a:pt x="85213" y="75112"/>
                  <a:pt x="118020" y="-13788"/>
                  <a:pt x="106908" y="18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8" name="フリーフォーム: 図形 1117">
            <a:extLst>
              <a:ext uri="{FF2B5EF4-FFF2-40B4-BE49-F238E27FC236}">
                <a16:creationId xmlns:a16="http://schemas.microsoft.com/office/drawing/2014/main" id="{62B8CEA8-A3C9-405C-8B45-E749B7153549}"/>
              </a:ext>
            </a:extLst>
          </p:cNvPr>
          <p:cNvSpPr/>
          <p:nvPr/>
        </p:nvSpPr>
        <p:spPr>
          <a:xfrm>
            <a:off x="7750733" y="4989391"/>
            <a:ext cx="34400" cy="445100"/>
          </a:xfrm>
          <a:custGeom>
            <a:avLst/>
            <a:gdLst>
              <a:gd name="connsiteX0" fmla="*/ 10555 w 34400"/>
              <a:gd name="connsiteY0" fmla="*/ 122 h 445100"/>
              <a:gd name="connsiteX1" fmla="*/ 7380 w 34400"/>
              <a:gd name="connsiteY1" fmla="*/ 323972 h 445100"/>
              <a:gd name="connsiteX2" fmla="*/ 34367 w 34400"/>
              <a:gd name="connsiteY2" fmla="*/ 444622 h 445100"/>
              <a:gd name="connsiteX3" fmla="*/ 1030 w 34400"/>
              <a:gd name="connsiteY3" fmla="*/ 287459 h 445100"/>
              <a:gd name="connsiteX4" fmla="*/ 10555 w 34400"/>
              <a:gd name="connsiteY4" fmla="*/ 122 h 445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400" h="445100">
                <a:moveTo>
                  <a:pt x="10555" y="122"/>
                </a:moveTo>
                <a:cubicBezTo>
                  <a:pt x="11613" y="6208"/>
                  <a:pt x="3411" y="249889"/>
                  <a:pt x="7380" y="323972"/>
                </a:cubicBezTo>
                <a:cubicBezTo>
                  <a:pt x="11349" y="398055"/>
                  <a:pt x="35425" y="450708"/>
                  <a:pt x="34367" y="444622"/>
                </a:cubicBezTo>
                <a:cubicBezTo>
                  <a:pt x="33309" y="438537"/>
                  <a:pt x="5792" y="358632"/>
                  <a:pt x="1030" y="287459"/>
                </a:cubicBezTo>
                <a:cubicBezTo>
                  <a:pt x="-3733" y="216286"/>
                  <a:pt x="9497" y="-5964"/>
                  <a:pt x="10555" y="1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19" name="フリーフォーム: 図形 1118">
            <a:extLst>
              <a:ext uri="{FF2B5EF4-FFF2-40B4-BE49-F238E27FC236}">
                <a16:creationId xmlns:a16="http://schemas.microsoft.com/office/drawing/2014/main" id="{8BCAC9EE-DA36-46B1-B898-02372F8754BB}"/>
              </a:ext>
            </a:extLst>
          </p:cNvPr>
          <p:cNvSpPr/>
          <p:nvPr/>
        </p:nvSpPr>
        <p:spPr>
          <a:xfrm>
            <a:off x="7851367" y="5013323"/>
            <a:ext cx="33960" cy="393713"/>
          </a:xfrm>
          <a:custGeom>
            <a:avLst/>
            <a:gdLst>
              <a:gd name="connsiteX0" fmla="*/ 33746 w 33960"/>
              <a:gd name="connsiteY0" fmla="*/ 2 h 393713"/>
              <a:gd name="connsiteX1" fmla="*/ 19458 w 33960"/>
              <a:gd name="connsiteY1" fmla="*/ 288927 h 393713"/>
              <a:gd name="connsiteX2" fmla="*/ 408 w 33960"/>
              <a:gd name="connsiteY2" fmla="*/ 393702 h 393713"/>
              <a:gd name="connsiteX3" fmla="*/ 8346 w 33960"/>
              <a:gd name="connsiteY3" fmla="*/ 284165 h 393713"/>
              <a:gd name="connsiteX4" fmla="*/ 33746 w 33960"/>
              <a:gd name="connsiteY4" fmla="*/ 2 h 393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960" h="393713">
                <a:moveTo>
                  <a:pt x="33746" y="2"/>
                </a:moveTo>
                <a:cubicBezTo>
                  <a:pt x="35598" y="796"/>
                  <a:pt x="25014" y="223310"/>
                  <a:pt x="19458" y="288927"/>
                </a:cubicBezTo>
                <a:cubicBezTo>
                  <a:pt x="13902" y="354544"/>
                  <a:pt x="2260" y="394496"/>
                  <a:pt x="408" y="393702"/>
                </a:cubicBezTo>
                <a:cubicBezTo>
                  <a:pt x="-1444" y="392908"/>
                  <a:pt x="3319" y="347400"/>
                  <a:pt x="8346" y="284165"/>
                </a:cubicBezTo>
                <a:cubicBezTo>
                  <a:pt x="13373" y="220930"/>
                  <a:pt x="31894" y="-792"/>
                  <a:pt x="33746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1" name="フリーフォーム: 図形 1120">
            <a:extLst>
              <a:ext uri="{FF2B5EF4-FFF2-40B4-BE49-F238E27FC236}">
                <a16:creationId xmlns:a16="http://schemas.microsoft.com/office/drawing/2014/main" id="{102A885D-0CF4-4ABC-810D-C8D2AED283F1}"/>
              </a:ext>
            </a:extLst>
          </p:cNvPr>
          <p:cNvSpPr/>
          <p:nvPr/>
        </p:nvSpPr>
        <p:spPr>
          <a:xfrm>
            <a:off x="7873365" y="5078403"/>
            <a:ext cx="34243" cy="344539"/>
          </a:xfrm>
          <a:custGeom>
            <a:avLst/>
            <a:gdLst>
              <a:gd name="connsiteX0" fmla="*/ 33973 w 34243"/>
              <a:gd name="connsiteY0" fmla="*/ 10 h 344539"/>
              <a:gd name="connsiteX1" fmla="*/ 19685 w 34243"/>
              <a:gd name="connsiteY1" fmla="*/ 238135 h 344539"/>
              <a:gd name="connsiteX2" fmla="*/ 635 w 34243"/>
              <a:gd name="connsiteY2" fmla="*/ 344497 h 344539"/>
              <a:gd name="connsiteX3" fmla="*/ 6985 w 34243"/>
              <a:gd name="connsiteY3" fmla="*/ 247660 h 344539"/>
              <a:gd name="connsiteX4" fmla="*/ 33973 w 34243"/>
              <a:gd name="connsiteY4" fmla="*/ 10 h 344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43" h="344539">
                <a:moveTo>
                  <a:pt x="33973" y="10"/>
                </a:moveTo>
                <a:cubicBezTo>
                  <a:pt x="36090" y="-1578"/>
                  <a:pt x="25241" y="180721"/>
                  <a:pt x="19685" y="238135"/>
                </a:cubicBezTo>
                <a:cubicBezTo>
                  <a:pt x="14129" y="295549"/>
                  <a:pt x="2752" y="342909"/>
                  <a:pt x="635" y="344497"/>
                </a:cubicBezTo>
                <a:cubicBezTo>
                  <a:pt x="-1482" y="346085"/>
                  <a:pt x="1958" y="302693"/>
                  <a:pt x="6985" y="247660"/>
                </a:cubicBezTo>
                <a:cubicBezTo>
                  <a:pt x="12012" y="192627"/>
                  <a:pt x="31856" y="1598"/>
                  <a:pt x="33973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2" name="フリーフォーム: 図形 1121">
            <a:extLst>
              <a:ext uri="{FF2B5EF4-FFF2-40B4-BE49-F238E27FC236}">
                <a16:creationId xmlns:a16="http://schemas.microsoft.com/office/drawing/2014/main" id="{47024763-9453-4C5A-8726-3C617F5A4733}"/>
              </a:ext>
            </a:extLst>
          </p:cNvPr>
          <p:cNvSpPr/>
          <p:nvPr/>
        </p:nvSpPr>
        <p:spPr>
          <a:xfrm>
            <a:off x="7700951" y="5406971"/>
            <a:ext cx="74708" cy="157301"/>
          </a:xfrm>
          <a:custGeom>
            <a:avLst/>
            <a:gdLst>
              <a:gd name="connsiteX0" fmla="*/ 66687 w 74708"/>
              <a:gd name="connsiteY0" fmla="*/ 54 h 157301"/>
              <a:gd name="connsiteX1" fmla="*/ 15887 w 74708"/>
              <a:gd name="connsiteY1" fmla="*/ 84192 h 157301"/>
              <a:gd name="connsiteX2" fmla="*/ 74624 w 74708"/>
              <a:gd name="connsiteY2" fmla="*/ 157217 h 157301"/>
              <a:gd name="connsiteX3" fmla="*/ 12 w 74708"/>
              <a:gd name="connsiteY3" fmla="*/ 96892 h 157301"/>
              <a:gd name="connsiteX4" fmla="*/ 66687 w 74708"/>
              <a:gd name="connsiteY4" fmla="*/ 54 h 1573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708" h="157301">
                <a:moveTo>
                  <a:pt x="66687" y="54"/>
                </a:moveTo>
                <a:cubicBezTo>
                  <a:pt x="69333" y="-2063"/>
                  <a:pt x="14564" y="57998"/>
                  <a:pt x="15887" y="84192"/>
                </a:cubicBezTo>
                <a:cubicBezTo>
                  <a:pt x="17210" y="110386"/>
                  <a:pt x="77270" y="155100"/>
                  <a:pt x="74624" y="157217"/>
                </a:cubicBezTo>
                <a:cubicBezTo>
                  <a:pt x="71978" y="159334"/>
                  <a:pt x="1070" y="120969"/>
                  <a:pt x="12" y="96892"/>
                </a:cubicBezTo>
                <a:cubicBezTo>
                  <a:pt x="-1046" y="72815"/>
                  <a:pt x="64041" y="2171"/>
                  <a:pt x="66687" y="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3" name="フリーフォーム: 図形 1122">
            <a:extLst>
              <a:ext uri="{FF2B5EF4-FFF2-40B4-BE49-F238E27FC236}">
                <a16:creationId xmlns:a16="http://schemas.microsoft.com/office/drawing/2014/main" id="{5B20CDBA-85C1-479B-936C-5821CEE7FDEF}"/>
              </a:ext>
            </a:extLst>
          </p:cNvPr>
          <p:cNvSpPr/>
          <p:nvPr/>
        </p:nvSpPr>
        <p:spPr>
          <a:xfrm>
            <a:off x="7845409" y="5392708"/>
            <a:ext cx="84227" cy="154067"/>
          </a:xfrm>
          <a:custGeom>
            <a:avLst/>
            <a:gdLst>
              <a:gd name="connsiteX0" fmla="*/ 16 w 84227"/>
              <a:gd name="connsiteY0" fmla="*/ 30 h 154067"/>
              <a:gd name="connsiteX1" fmla="*/ 84154 w 84227"/>
              <a:gd name="connsiteY1" fmla="*/ 85755 h 154067"/>
              <a:gd name="connsiteX2" fmla="*/ 15891 w 84227"/>
              <a:gd name="connsiteY2" fmla="*/ 154017 h 154067"/>
              <a:gd name="connsiteX3" fmla="*/ 76216 w 84227"/>
              <a:gd name="connsiteY3" fmla="*/ 95280 h 154067"/>
              <a:gd name="connsiteX4" fmla="*/ 16 w 84227"/>
              <a:gd name="connsiteY4" fmla="*/ 30 h 1540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4227" h="154067">
                <a:moveTo>
                  <a:pt x="16" y="30"/>
                </a:moveTo>
                <a:cubicBezTo>
                  <a:pt x="1339" y="-1557"/>
                  <a:pt x="81508" y="60091"/>
                  <a:pt x="84154" y="85755"/>
                </a:cubicBezTo>
                <a:cubicBezTo>
                  <a:pt x="86800" y="111420"/>
                  <a:pt x="17214" y="152430"/>
                  <a:pt x="15891" y="154017"/>
                </a:cubicBezTo>
                <a:cubicBezTo>
                  <a:pt x="14568" y="155604"/>
                  <a:pt x="75422" y="119092"/>
                  <a:pt x="76216" y="95280"/>
                </a:cubicBezTo>
                <a:cubicBezTo>
                  <a:pt x="77010" y="71468"/>
                  <a:pt x="-1307" y="1617"/>
                  <a:pt x="16" y="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4" name="フリーフォーム: 図形 1123">
            <a:extLst>
              <a:ext uri="{FF2B5EF4-FFF2-40B4-BE49-F238E27FC236}">
                <a16:creationId xmlns:a16="http://schemas.microsoft.com/office/drawing/2014/main" id="{36230D3A-9182-415D-A8E5-5605DB554A25}"/>
              </a:ext>
            </a:extLst>
          </p:cNvPr>
          <p:cNvSpPr/>
          <p:nvPr/>
        </p:nvSpPr>
        <p:spPr>
          <a:xfrm>
            <a:off x="7723182" y="5429018"/>
            <a:ext cx="63706" cy="118114"/>
          </a:xfrm>
          <a:custGeom>
            <a:avLst/>
            <a:gdLst>
              <a:gd name="connsiteX0" fmla="*/ 63506 w 63706"/>
              <a:gd name="connsiteY0" fmla="*/ 232 h 118114"/>
              <a:gd name="connsiteX1" fmla="*/ 20643 w 63706"/>
              <a:gd name="connsiteY1" fmla="*/ 79607 h 118114"/>
              <a:gd name="connsiteX2" fmla="*/ 36518 w 63706"/>
              <a:gd name="connsiteY2" fmla="*/ 117707 h 118114"/>
              <a:gd name="connsiteX3" fmla="*/ 6 w 63706"/>
              <a:gd name="connsiteY3" fmla="*/ 57382 h 118114"/>
              <a:gd name="connsiteX4" fmla="*/ 63506 w 63706"/>
              <a:gd name="connsiteY4" fmla="*/ 232 h 118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3706" h="118114">
                <a:moveTo>
                  <a:pt x="63506" y="232"/>
                </a:moveTo>
                <a:cubicBezTo>
                  <a:pt x="66945" y="3936"/>
                  <a:pt x="25141" y="60028"/>
                  <a:pt x="20643" y="79607"/>
                </a:cubicBezTo>
                <a:cubicBezTo>
                  <a:pt x="16145" y="99186"/>
                  <a:pt x="39957" y="121411"/>
                  <a:pt x="36518" y="117707"/>
                </a:cubicBezTo>
                <a:cubicBezTo>
                  <a:pt x="33079" y="114003"/>
                  <a:pt x="-523" y="76696"/>
                  <a:pt x="6" y="57382"/>
                </a:cubicBezTo>
                <a:cubicBezTo>
                  <a:pt x="535" y="38068"/>
                  <a:pt x="60067" y="-3472"/>
                  <a:pt x="63506" y="23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5" name="フリーフォーム: 図形 1124">
            <a:extLst>
              <a:ext uri="{FF2B5EF4-FFF2-40B4-BE49-F238E27FC236}">
                <a16:creationId xmlns:a16="http://schemas.microsoft.com/office/drawing/2014/main" id="{CB38A185-9B11-4BE6-93E4-D94DE97F926F}"/>
              </a:ext>
            </a:extLst>
          </p:cNvPr>
          <p:cNvSpPr/>
          <p:nvPr/>
        </p:nvSpPr>
        <p:spPr>
          <a:xfrm>
            <a:off x="7778750" y="5422646"/>
            <a:ext cx="130282" cy="108216"/>
          </a:xfrm>
          <a:custGeom>
            <a:avLst/>
            <a:gdLst>
              <a:gd name="connsiteX0" fmla="*/ 0 w 130282"/>
              <a:gd name="connsiteY0" fmla="*/ 20892 h 108216"/>
              <a:gd name="connsiteX1" fmla="*/ 93663 w 130282"/>
              <a:gd name="connsiteY1" fmla="*/ 27242 h 108216"/>
              <a:gd name="connsiteX2" fmla="*/ 84138 w 130282"/>
              <a:gd name="connsiteY2" fmla="*/ 108204 h 108216"/>
              <a:gd name="connsiteX3" fmla="*/ 130175 w 130282"/>
              <a:gd name="connsiteY3" fmla="*/ 20892 h 108216"/>
              <a:gd name="connsiteX4" fmla="*/ 93663 w 130282"/>
              <a:gd name="connsiteY4" fmla="*/ 254 h 108216"/>
              <a:gd name="connsiteX5" fmla="*/ 0 w 130282"/>
              <a:gd name="connsiteY5" fmla="*/ 20892 h 108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0282" h="108216">
                <a:moveTo>
                  <a:pt x="0" y="20892"/>
                </a:moveTo>
                <a:cubicBezTo>
                  <a:pt x="0" y="25390"/>
                  <a:pt x="79640" y="12690"/>
                  <a:pt x="93663" y="27242"/>
                </a:cubicBezTo>
                <a:cubicBezTo>
                  <a:pt x="107686" y="41794"/>
                  <a:pt x="78053" y="109262"/>
                  <a:pt x="84138" y="108204"/>
                </a:cubicBezTo>
                <a:cubicBezTo>
                  <a:pt x="90223" y="107146"/>
                  <a:pt x="128588" y="38884"/>
                  <a:pt x="130175" y="20892"/>
                </a:cubicBezTo>
                <a:cubicBezTo>
                  <a:pt x="131763" y="2900"/>
                  <a:pt x="115623" y="2900"/>
                  <a:pt x="93663" y="254"/>
                </a:cubicBezTo>
                <a:cubicBezTo>
                  <a:pt x="71703" y="-2392"/>
                  <a:pt x="0" y="16394"/>
                  <a:pt x="0" y="2089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6" name="フリーフォーム: 図形 1125">
            <a:extLst>
              <a:ext uri="{FF2B5EF4-FFF2-40B4-BE49-F238E27FC236}">
                <a16:creationId xmlns:a16="http://schemas.microsoft.com/office/drawing/2014/main" id="{DED9E30E-28C9-471C-A7CC-8F1B82A3F698}"/>
              </a:ext>
            </a:extLst>
          </p:cNvPr>
          <p:cNvSpPr/>
          <p:nvPr/>
        </p:nvSpPr>
        <p:spPr>
          <a:xfrm>
            <a:off x="7759607" y="5559423"/>
            <a:ext cx="116035" cy="387598"/>
          </a:xfrm>
          <a:custGeom>
            <a:avLst/>
            <a:gdLst>
              <a:gd name="connsiteX0" fmla="*/ 27081 w 116035"/>
              <a:gd name="connsiteY0" fmla="*/ 2 h 387598"/>
              <a:gd name="connsiteX1" fmla="*/ 93 w 116035"/>
              <a:gd name="connsiteY1" fmla="*/ 349252 h 387598"/>
              <a:gd name="connsiteX2" fmla="*/ 38193 w 116035"/>
              <a:gd name="connsiteY2" fmla="*/ 376240 h 387598"/>
              <a:gd name="connsiteX3" fmla="*/ 115981 w 116035"/>
              <a:gd name="connsiteY3" fmla="*/ 387352 h 387598"/>
              <a:gd name="connsiteX4" fmla="*/ 25493 w 116035"/>
              <a:gd name="connsiteY4" fmla="*/ 366715 h 387598"/>
              <a:gd name="connsiteX5" fmla="*/ 15968 w 116035"/>
              <a:gd name="connsiteY5" fmla="*/ 342902 h 387598"/>
              <a:gd name="connsiteX6" fmla="*/ 27081 w 116035"/>
              <a:gd name="connsiteY6" fmla="*/ 2 h 3875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6035" h="387598">
                <a:moveTo>
                  <a:pt x="27081" y="2"/>
                </a:moveTo>
                <a:cubicBezTo>
                  <a:pt x="24435" y="1060"/>
                  <a:pt x="-1759" y="286546"/>
                  <a:pt x="93" y="349252"/>
                </a:cubicBezTo>
                <a:cubicBezTo>
                  <a:pt x="1945" y="411958"/>
                  <a:pt x="18878" y="369890"/>
                  <a:pt x="38193" y="376240"/>
                </a:cubicBezTo>
                <a:cubicBezTo>
                  <a:pt x="57508" y="382590"/>
                  <a:pt x="118098" y="388940"/>
                  <a:pt x="115981" y="387352"/>
                </a:cubicBezTo>
                <a:cubicBezTo>
                  <a:pt x="113864" y="385764"/>
                  <a:pt x="42162" y="374123"/>
                  <a:pt x="25493" y="366715"/>
                </a:cubicBezTo>
                <a:cubicBezTo>
                  <a:pt x="8824" y="359307"/>
                  <a:pt x="14645" y="403227"/>
                  <a:pt x="15968" y="342902"/>
                </a:cubicBezTo>
                <a:cubicBezTo>
                  <a:pt x="17291" y="282577"/>
                  <a:pt x="29727" y="-1056"/>
                  <a:pt x="27081" y="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7" name="フリーフォーム: 図形 1126">
            <a:extLst>
              <a:ext uri="{FF2B5EF4-FFF2-40B4-BE49-F238E27FC236}">
                <a16:creationId xmlns:a16="http://schemas.microsoft.com/office/drawing/2014/main" id="{3678254D-238A-4D6E-BAF3-95ECB4688F5D}"/>
              </a:ext>
            </a:extLst>
          </p:cNvPr>
          <p:cNvSpPr/>
          <p:nvPr/>
        </p:nvSpPr>
        <p:spPr>
          <a:xfrm>
            <a:off x="7729117" y="5550748"/>
            <a:ext cx="33503" cy="409715"/>
          </a:xfrm>
          <a:custGeom>
            <a:avLst/>
            <a:gdLst>
              <a:gd name="connsiteX0" fmla="*/ 32171 w 33503"/>
              <a:gd name="connsiteY0" fmla="*/ 2327 h 409715"/>
              <a:gd name="connsiteX1" fmla="*/ 421 w 33503"/>
              <a:gd name="connsiteY1" fmla="*/ 372215 h 409715"/>
              <a:gd name="connsiteX2" fmla="*/ 14708 w 33503"/>
              <a:gd name="connsiteY2" fmla="*/ 380152 h 409715"/>
              <a:gd name="connsiteX3" fmla="*/ 25821 w 33503"/>
              <a:gd name="connsiteY3" fmla="*/ 221402 h 409715"/>
              <a:gd name="connsiteX4" fmla="*/ 32171 w 33503"/>
              <a:gd name="connsiteY4" fmla="*/ 2327 h 409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03" h="409715">
                <a:moveTo>
                  <a:pt x="32171" y="2327"/>
                </a:moveTo>
                <a:cubicBezTo>
                  <a:pt x="27938" y="27462"/>
                  <a:pt x="3331" y="309244"/>
                  <a:pt x="421" y="372215"/>
                </a:cubicBezTo>
                <a:cubicBezTo>
                  <a:pt x="-2489" y="435186"/>
                  <a:pt x="10475" y="405287"/>
                  <a:pt x="14708" y="380152"/>
                </a:cubicBezTo>
                <a:cubicBezTo>
                  <a:pt x="18941" y="355017"/>
                  <a:pt x="22117" y="280139"/>
                  <a:pt x="25821" y="221402"/>
                </a:cubicBezTo>
                <a:cubicBezTo>
                  <a:pt x="29525" y="162665"/>
                  <a:pt x="36404" y="-22808"/>
                  <a:pt x="32171" y="23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8" name="フリーフォーム: 図形 1127">
            <a:extLst>
              <a:ext uri="{FF2B5EF4-FFF2-40B4-BE49-F238E27FC236}">
                <a16:creationId xmlns:a16="http://schemas.microsoft.com/office/drawing/2014/main" id="{803978EF-0E56-49AD-AB60-D87D201355D2}"/>
              </a:ext>
            </a:extLst>
          </p:cNvPr>
          <p:cNvSpPr/>
          <p:nvPr/>
        </p:nvSpPr>
        <p:spPr>
          <a:xfrm>
            <a:off x="7761072" y="5534423"/>
            <a:ext cx="135333" cy="418179"/>
          </a:xfrm>
          <a:custGeom>
            <a:avLst/>
            <a:gdLst>
              <a:gd name="connsiteX0" fmla="*/ 216 w 135333"/>
              <a:gd name="connsiteY0" fmla="*/ 5952 h 418179"/>
              <a:gd name="connsiteX1" fmla="*/ 111341 w 135333"/>
              <a:gd name="connsiteY1" fmla="*/ 1190 h 418179"/>
              <a:gd name="connsiteX2" fmla="*/ 100228 w 135333"/>
              <a:gd name="connsiteY2" fmla="*/ 5952 h 418179"/>
              <a:gd name="connsiteX3" fmla="*/ 111341 w 135333"/>
              <a:gd name="connsiteY3" fmla="*/ 58340 h 418179"/>
              <a:gd name="connsiteX4" fmla="*/ 131978 w 135333"/>
              <a:gd name="connsiteY4" fmla="*/ 210740 h 418179"/>
              <a:gd name="connsiteX5" fmla="*/ 135153 w 135333"/>
              <a:gd name="connsiteY5" fmla="*/ 374252 h 418179"/>
              <a:gd name="connsiteX6" fmla="*/ 130391 w 135333"/>
              <a:gd name="connsiteY6" fmla="*/ 415527 h 418179"/>
              <a:gd name="connsiteX7" fmla="*/ 116103 w 135333"/>
              <a:gd name="connsiteY7" fmla="*/ 317102 h 418179"/>
              <a:gd name="connsiteX8" fmla="*/ 108166 w 135333"/>
              <a:gd name="connsiteY8" fmla="*/ 137715 h 418179"/>
              <a:gd name="connsiteX9" fmla="*/ 97053 w 135333"/>
              <a:gd name="connsiteY9" fmla="*/ 77390 h 418179"/>
              <a:gd name="connsiteX10" fmla="*/ 82766 w 135333"/>
              <a:gd name="connsiteY10" fmla="*/ 25002 h 418179"/>
              <a:gd name="connsiteX11" fmla="*/ 216 w 135333"/>
              <a:gd name="connsiteY11" fmla="*/ 5952 h 418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35333" h="418179">
                <a:moveTo>
                  <a:pt x="216" y="5952"/>
                </a:moveTo>
                <a:cubicBezTo>
                  <a:pt x="4978" y="1983"/>
                  <a:pt x="94672" y="1190"/>
                  <a:pt x="111341" y="1190"/>
                </a:cubicBezTo>
                <a:cubicBezTo>
                  <a:pt x="128010" y="1190"/>
                  <a:pt x="100228" y="-3573"/>
                  <a:pt x="100228" y="5952"/>
                </a:cubicBezTo>
                <a:cubicBezTo>
                  <a:pt x="100228" y="15477"/>
                  <a:pt x="106049" y="24209"/>
                  <a:pt x="111341" y="58340"/>
                </a:cubicBezTo>
                <a:cubicBezTo>
                  <a:pt x="116633" y="92471"/>
                  <a:pt x="128009" y="158088"/>
                  <a:pt x="131978" y="210740"/>
                </a:cubicBezTo>
                <a:cubicBezTo>
                  <a:pt x="135947" y="263392"/>
                  <a:pt x="135417" y="340121"/>
                  <a:pt x="135153" y="374252"/>
                </a:cubicBezTo>
                <a:cubicBezTo>
                  <a:pt x="134889" y="408383"/>
                  <a:pt x="133566" y="425052"/>
                  <a:pt x="130391" y="415527"/>
                </a:cubicBezTo>
                <a:cubicBezTo>
                  <a:pt x="127216" y="406002"/>
                  <a:pt x="119807" y="363404"/>
                  <a:pt x="116103" y="317102"/>
                </a:cubicBezTo>
                <a:cubicBezTo>
                  <a:pt x="112399" y="270800"/>
                  <a:pt x="111341" y="177667"/>
                  <a:pt x="108166" y="137715"/>
                </a:cubicBezTo>
                <a:cubicBezTo>
                  <a:pt x="104991" y="97763"/>
                  <a:pt x="101286" y="96175"/>
                  <a:pt x="97053" y="77390"/>
                </a:cubicBezTo>
                <a:cubicBezTo>
                  <a:pt x="92820" y="58605"/>
                  <a:pt x="94937" y="36379"/>
                  <a:pt x="82766" y="25002"/>
                </a:cubicBezTo>
                <a:cubicBezTo>
                  <a:pt x="70595" y="13625"/>
                  <a:pt x="-4546" y="9921"/>
                  <a:pt x="216" y="595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9" name="フリーフォーム: 図形 1128">
            <a:extLst>
              <a:ext uri="{FF2B5EF4-FFF2-40B4-BE49-F238E27FC236}">
                <a16:creationId xmlns:a16="http://schemas.microsoft.com/office/drawing/2014/main" id="{C8A2FD16-9093-44C1-A9D6-E10AD135E91C}"/>
              </a:ext>
            </a:extLst>
          </p:cNvPr>
          <p:cNvSpPr/>
          <p:nvPr/>
        </p:nvSpPr>
        <p:spPr>
          <a:xfrm>
            <a:off x="7881282" y="5538764"/>
            <a:ext cx="145710" cy="565113"/>
          </a:xfrm>
          <a:custGeom>
            <a:avLst/>
            <a:gdLst>
              <a:gd name="connsiteX0" fmla="*/ 656 w 145710"/>
              <a:gd name="connsiteY0" fmla="*/ 24 h 565113"/>
              <a:gd name="connsiteX1" fmla="*/ 48281 w 145710"/>
              <a:gd name="connsiteY1" fmla="*/ 300061 h 565113"/>
              <a:gd name="connsiteX2" fmla="*/ 72093 w 145710"/>
              <a:gd name="connsiteY2" fmla="*/ 384199 h 565113"/>
              <a:gd name="connsiteX3" fmla="*/ 145118 w 145710"/>
              <a:gd name="connsiteY3" fmla="*/ 563586 h 565113"/>
              <a:gd name="connsiteX4" fmla="*/ 102256 w 145710"/>
              <a:gd name="connsiteY4" fmla="*/ 460399 h 565113"/>
              <a:gd name="connsiteX5" fmla="*/ 26056 w 145710"/>
              <a:gd name="connsiteY5" fmla="*/ 284186 h 565113"/>
              <a:gd name="connsiteX6" fmla="*/ 656 w 145710"/>
              <a:gd name="connsiteY6" fmla="*/ 24 h 565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5710" h="565113">
                <a:moveTo>
                  <a:pt x="656" y="24"/>
                </a:moveTo>
                <a:cubicBezTo>
                  <a:pt x="4360" y="2670"/>
                  <a:pt x="36375" y="236032"/>
                  <a:pt x="48281" y="300061"/>
                </a:cubicBezTo>
                <a:cubicBezTo>
                  <a:pt x="60187" y="364090"/>
                  <a:pt x="55954" y="340278"/>
                  <a:pt x="72093" y="384199"/>
                </a:cubicBezTo>
                <a:cubicBezTo>
                  <a:pt x="88232" y="428120"/>
                  <a:pt x="140091" y="550886"/>
                  <a:pt x="145118" y="563586"/>
                </a:cubicBezTo>
                <a:cubicBezTo>
                  <a:pt x="150145" y="576286"/>
                  <a:pt x="122100" y="506966"/>
                  <a:pt x="102256" y="460399"/>
                </a:cubicBezTo>
                <a:cubicBezTo>
                  <a:pt x="82412" y="413832"/>
                  <a:pt x="42725" y="359327"/>
                  <a:pt x="26056" y="284186"/>
                </a:cubicBezTo>
                <a:cubicBezTo>
                  <a:pt x="9387" y="209045"/>
                  <a:pt x="-3048" y="-2622"/>
                  <a:pt x="656" y="2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0" name="フリーフォーム: 図形 1129">
            <a:extLst>
              <a:ext uri="{FF2B5EF4-FFF2-40B4-BE49-F238E27FC236}">
                <a16:creationId xmlns:a16="http://schemas.microsoft.com/office/drawing/2014/main" id="{AC2A0942-AB20-4E54-A74C-994E591F4FAD}"/>
              </a:ext>
            </a:extLst>
          </p:cNvPr>
          <p:cNvSpPr/>
          <p:nvPr/>
        </p:nvSpPr>
        <p:spPr>
          <a:xfrm>
            <a:off x="7314463" y="5971078"/>
            <a:ext cx="424352" cy="938101"/>
          </a:xfrm>
          <a:custGeom>
            <a:avLst/>
            <a:gdLst>
              <a:gd name="connsiteX0" fmla="*/ 421954 w 424352"/>
              <a:gd name="connsiteY0" fmla="*/ 2155 h 938101"/>
              <a:gd name="connsiteX1" fmla="*/ 237804 w 424352"/>
              <a:gd name="connsiteY1" fmla="*/ 529205 h 938101"/>
              <a:gd name="connsiteX2" fmla="*/ 4970 w 424352"/>
              <a:gd name="connsiteY2" fmla="*/ 918672 h 938101"/>
              <a:gd name="connsiteX3" fmla="*/ 98104 w 424352"/>
              <a:gd name="connsiteY3" fmla="*/ 825539 h 938101"/>
              <a:gd name="connsiteX4" fmla="*/ 324587 w 424352"/>
              <a:gd name="connsiteY4" fmla="*/ 361989 h 938101"/>
              <a:gd name="connsiteX5" fmla="*/ 421954 w 424352"/>
              <a:gd name="connsiteY5" fmla="*/ 2155 h 9381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24352" h="938101">
                <a:moveTo>
                  <a:pt x="421954" y="2155"/>
                </a:moveTo>
                <a:cubicBezTo>
                  <a:pt x="407490" y="30024"/>
                  <a:pt x="307301" y="376452"/>
                  <a:pt x="237804" y="529205"/>
                </a:cubicBezTo>
                <a:cubicBezTo>
                  <a:pt x="168307" y="681958"/>
                  <a:pt x="28253" y="869283"/>
                  <a:pt x="4970" y="918672"/>
                </a:cubicBezTo>
                <a:cubicBezTo>
                  <a:pt x="-18313" y="968061"/>
                  <a:pt x="44835" y="918319"/>
                  <a:pt x="98104" y="825539"/>
                </a:cubicBezTo>
                <a:cubicBezTo>
                  <a:pt x="151373" y="732759"/>
                  <a:pt x="266026" y="500631"/>
                  <a:pt x="324587" y="361989"/>
                </a:cubicBezTo>
                <a:cubicBezTo>
                  <a:pt x="383148" y="223347"/>
                  <a:pt x="436418" y="-25714"/>
                  <a:pt x="421954" y="215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1" name="フリーフォーム: 図形 1130">
            <a:extLst>
              <a:ext uri="{FF2B5EF4-FFF2-40B4-BE49-F238E27FC236}">
                <a16:creationId xmlns:a16="http://schemas.microsoft.com/office/drawing/2014/main" id="{38883EA8-A1F1-45BB-B4C3-896122EB75F3}"/>
              </a:ext>
            </a:extLst>
          </p:cNvPr>
          <p:cNvSpPr/>
          <p:nvPr/>
        </p:nvSpPr>
        <p:spPr>
          <a:xfrm>
            <a:off x="7950665" y="5924198"/>
            <a:ext cx="550397" cy="842924"/>
          </a:xfrm>
          <a:custGeom>
            <a:avLst/>
            <a:gdLst>
              <a:gd name="connsiteX0" fmla="*/ 12235 w 550397"/>
              <a:gd name="connsiteY0" fmla="*/ 32102 h 842924"/>
              <a:gd name="connsiteX1" fmla="*/ 39752 w 550397"/>
              <a:gd name="connsiteY1" fmla="*/ 85019 h 842924"/>
              <a:gd name="connsiteX2" fmla="*/ 266235 w 550397"/>
              <a:gd name="connsiteY2" fmla="*/ 550685 h 842924"/>
              <a:gd name="connsiteX3" fmla="*/ 537168 w 550397"/>
              <a:gd name="connsiteY3" fmla="*/ 825852 h 842924"/>
              <a:gd name="connsiteX4" fmla="*/ 473668 w 550397"/>
              <a:gd name="connsiteY4" fmla="*/ 772935 h 842924"/>
              <a:gd name="connsiteX5" fmla="*/ 173102 w 550397"/>
              <a:gd name="connsiteY5" fmla="*/ 440619 h 842924"/>
              <a:gd name="connsiteX6" fmla="*/ 12235 w 550397"/>
              <a:gd name="connsiteY6" fmla="*/ 32102 h 84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50397" h="842924">
                <a:moveTo>
                  <a:pt x="12235" y="32102"/>
                </a:moveTo>
                <a:cubicBezTo>
                  <a:pt x="-9990" y="-27165"/>
                  <a:pt x="-2581" y="-1412"/>
                  <a:pt x="39752" y="85019"/>
                </a:cubicBezTo>
                <a:cubicBezTo>
                  <a:pt x="82085" y="171450"/>
                  <a:pt x="183332" y="427213"/>
                  <a:pt x="266235" y="550685"/>
                </a:cubicBezTo>
                <a:cubicBezTo>
                  <a:pt x="349138" y="674157"/>
                  <a:pt x="502596" y="788810"/>
                  <a:pt x="537168" y="825852"/>
                </a:cubicBezTo>
                <a:cubicBezTo>
                  <a:pt x="571740" y="862894"/>
                  <a:pt x="534346" y="837140"/>
                  <a:pt x="473668" y="772935"/>
                </a:cubicBezTo>
                <a:cubicBezTo>
                  <a:pt x="412990" y="708730"/>
                  <a:pt x="249655" y="565502"/>
                  <a:pt x="173102" y="440619"/>
                </a:cubicBezTo>
                <a:cubicBezTo>
                  <a:pt x="96549" y="315736"/>
                  <a:pt x="34460" y="91369"/>
                  <a:pt x="12235" y="3210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2" name="フリーフォーム: 図形 1131">
            <a:extLst>
              <a:ext uri="{FF2B5EF4-FFF2-40B4-BE49-F238E27FC236}">
                <a16:creationId xmlns:a16="http://schemas.microsoft.com/office/drawing/2014/main" id="{4DF806C9-D46F-4596-BC25-EE2E82B1EEAA}"/>
              </a:ext>
            </a:extLst>
          </p:cNvPr>
          <p:cNvSpPr/>
          <p:nvPr/>
        </p:nvSpPr>
        <p:spPr>
          <a:xfrm>
            <a:off x="7468421" y="6019539"/>
            <a:ext cx="335739" cy="844589"/>
          </a:xfrm>
          <a:custGeom>
            <a:avLst/>
            <a:gdLst>
              <a:gd name="connsiteX0" fmla="*/ 335729 w 335739"/>
              <a:gd name="connsiteY0" fmla="*/ 261 h 844589"/>
              <a:gd name="connsiteX1" fmla="*/ 223546 w 335739"/>
              <a:gd name="connsiteY1" fmla="*/ 362211 h 844589"/>
              <a:gd name="connsiteX2" fmla="*/ 140996 w 335739"/>
              <a:gd name="connsiteY2" fmla="*/ 540011 h 844589"/>
              <a:gd name="connsiteX3" fmla="*/ 1296 w 335739"/>
              <a:gd name="connsiteY3" fmla="*/ 838461 h 844589"/>
              <a:gd name="connsiteX4" fmla="*/ 79612 w 335739"/>
              <a:gd name="connsiteY4" fmla="*/ 707228 h 844589"/>
              <a:gd name="connsiteX5" fmla="*/ 217196 w 335739"/>
              <a:gd name="connsiteY5" fmla="*/ 311411 h 844589"/>
              <a:gd name="connsiteX6" fmla="*/ 335729 w 335739"/>
              <a:gd name="connsiteY6" fmla="*/ 261 h 844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35739" h="844589">
                <a:moveTo>
                  <a:pt x="335729" y="261"/>
                </a:moveTo>
                <a:cubicBezTo>
                  <a:pt x="336787" y="8728"/>
                  <a:pt x="256001" y="272253"/>
                  <a:pt x="223546" y="362211"/>
                </a:cubicBezTo>
                <a:cubicBezTo>
                  <a:pt x="191091" y="452169"/>
                  <a:pt x="140996" y="540011"/>
                  <a:pt x="140996" y="540011"/>
                </a:cubicBezTo>
                <a:cubicBezTo>
                  <a:pt x="103954" y="619386"/>
                  <a:pt x="11527" y="810592"/>
                  <a:pt x="1296" y="838461"/>
                </a:cubicBezTo>
                <a:cubicBezTo>
                  <a:pt x="-8935" y="866330"/>
                  <a:pt x="43629" y="795070"/>
                  <a:pt x="79612" y="707228"/>
                </a:cubicBezTo>
                <a:cubicBezTo>
                  <a:pt x="115595" y="619386"/>
                  <a:pt x="173804" y="432061"/>
                  <a:pt x="217196" y="311411"/>
                </a:cubicBezTo>
                <a:cubicBezTo>
                  <a:pt x="260588" y="190761"/>
                  <a:pt x="334671" y="-8206"/>
                  <a:pt x="335729" y="26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3" name="フリーフォーム: 図形 1132">
            <a:extLst>
              <a:ext uri="{FF2B5EF4-FFF2-40B4-BE49-F238E27FC236}">
                <a16:creationId xmlns:a16="http://schemas.microsoft.com/office/drawing/2014/main" id="{09C96AB5-892B-4C61-9795-92F58DBC63B6}"/>
              </a:ext>
            </a:extLst>
          </p:cNvPr>
          <p:cNvSpPr/>
          <p:nvPr/>
        </p:nvSpPr>
        <p:spPr>
          <a:xfrm>
            <a:off x="7724520" y="6489215"/>
            <a:ext cx="628145" cy="290224"/>
          </a:xfrm>
          <a:custGeom>
            <a:avLst/>
            <a:gdLst>
              <a:gd name="connsiteX0" fmla="*/ 1313 w 628145"/>
              <a:gd name="connsiteY0" fmla="*/ 485 h 290224"/>
              <a:gd name="connsiteX1" fmla="*/ 384430 w 628145"/>
              <a:gd name="connsiteY1" fmla="*/ 106318 h 290224"/>
              <a:gd name="connsiteX2" fmla="*/ 621497 w 628145"/>
              <a:gd name="connsiteY2" fmla="*/ 286235 h 290224"/>
              <a:gd name="connsiteX3" fmla="*/ 536830 w 628145"/>
              <a:gd name="connsiteY3" fmla="*/ 218502 h 290224"/>
              <a:gd name="connsiteX4" fmla="*/ 270130 w 628145"/>
              <a:gd name="connsiteY4" fmla="*/ 74568 h 290224"/>
              <a:gd name="connsiteX5" fmla="*/ 1313 w 628145"/>
              <a:gd name="connsiteY5" fmla="*/ 485 h 290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28145" h="290224">
                <a:moveTo>
                  <a:pt x="1313" y="485"/>
                </a:moveTo>
                <a:cubicBezTo>
                  <a:pt x="20363" y="5777"/>
                  <a:pt x="281066" y="58693"/>
                  <a:pt x="384430" y="106318"/>
                </a:cubicBezTo>
                <a:cubicBezTo>
                  <a:pt x="487794" y="153943"/>
                  <a:pt x="596097" y="267538"/>
                  <a:pt x="621497" y="286235"/>
                </a:cubicBezTo>
                <a:cubicBezTo>
                  <a:pt x="646897" y="304932"/>
                  <a:pt x="595391" y="253780"/>
                  <a:pt x="536830" y="218502"/>
                </a:cubicBezTo>
                <a:cubicBezTo>
                  <a:pt x="478269" y="183224"/>
                  <a:pt x="365027" y="115137"/>
                  <a:pt x="270130" y="74568"/>
                </a:cubicBezTo>
                <a:cubicBezTo>
                  <a:pt x="175233" y="33999"/>
                  <a:pt x="-17737" y="-4807"/>
                  <a:pt x="1313" y="48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4" name="フリーフォーム: 図形 1133">
            <a:extLst>
              <a:ext uri="{FF2B5EF4-FFF2-40B4-BE49-F238E27FC236}">
                <a16:creationId xmlns:a16="http://schemas.microsoft.com/office/drawing/2014/main" id="{11B3E4CF-4604-4D40-B736-32BAAAB4608E}"/>
              </a:ext>
            </a:extLst>
          </p:cNvPr>
          <p:cNvSpPr/>
          <p:nvPr/>
        </p:nvSpPr>
        <p:spPr>
          <a:xfrm>
            <a:off x="7897052" y="6019767"/>
            <a:ext cx="420228" cy="673022"/>
          </a:xfrm>
          <a:custGeom>
            <a:avLst/>
            <a:gdLst>
              <a:gd name="connsiteX0" fmla="*/ 231 w 420228"/>
              <a:gd name="connsiteY0" fmla="*/ 33 h 673022"/>
              <a:gd name="connsiteX1" fmla="*/ 112415 w 420228"/>
              <a:gd name="connsiteY1" fmla="*/ 230750 h 673022"/>
              <a:gd name="connsiteX2" fmla="*/ 184381 w 420228"/>
              <a:gd name="connsiteY2" fmla="*/ 357750 h 673022"/>
              <a:gd name="connsiteX3" fmla="*/ 408748 w 420228"/>
              <a:gd name="connsiteY3" fmla="*/ 664666 h 673022"/>
              <a:gd name="connsiteX4" fmla="*/ 362181 w 420228"/>
              <a:gd name="connsiteY4" fmla="*/ 556716 h 673022"/>
              <a:gd name="connsiteX5" fmla="*/ 144165 w 420228"/>
              <a:gd name="connsiteY5" fmla="*/ 247683 h 673022"/>
              <a:gd name="connsiteX6" fmla="*/ 231 w 420228"/>
              <a:gd name="connsiteY6" fmla="*/ 33 h 673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20228" h="673022">
                <a:moveTo>
                  <a:pt x="231" y="33"/>
                </a:moveTo>
                <a:cubicBezTo>
                  <a:pt x="-5061" y="-2789"/>
                  <a:pt x="81723" y="171131"/>
                  <a:pt x="112415" y="230750"/>
                </a:cubicBezTo>
                <a:cubicBezTo>
                  <a:pt x="143107" y="290370"/>
                  <a:pt x="134992" y="285431"/>
                  <a:pt x="184381" y="357750"/>
                </a:cubicBezTo>
                <a:cubicBezTo>
                  <a:pt x="233770" y="430069"/>
                  <a:pt x="379115" y="631505"/>
                  <a:pt x="408748" y="664666"/>
                </a:cubicBezTo>
                <a:cubicBezTo>
                  <a:pt x="438381" y="697827"/>
                  <a:pt x="406278" y="626213"/>
                  <a:pt x="362181" y="556716"/>
                </a:cubicBezTo>
                <a:cubicBezTo>
                  <a:pt x="318084" y="487219"/>
                  <a:pt x="204137" y="340111"/>
                  <a:pt x="144165" y="247683"/>
                </a:cubicBezTo>
                <a:cubicBezTo>
                  <a:pt x="84193" y="155255"/>
                  <a:pt x="5523" y="2855"/>
                  <a:pt x="231" y="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5" name="フリーフォーム: 図形 1134">
            <a:extLst>
              <a:ext uri="{FF2B5EF4-FFF2-40B4-BE49-F238E27FC236}">
                <a16:creationId xmlns:a16="http://schemas.microsoft.com/office/drawing/2014/main" id="{1C127631-E84E-4235-B5D9-B90BF66E9B4C}"/>
              </a:ext>
            </a:extLst>
          </p:cNvPr>
          <p:cNvSpPr/>
          <p:nvPr/>
        </p:nvSpPr>
        <p:spPr>
          <a:xfrm>
            <a:off x="7581731" y="6690811"/>
            <a:ext cx="527222" cy="163099"/>
          </a:xfrm>
          <a:custGeom>
            <a:avLst/>
            <a:gdLst>
              <a:gd name="connsiteX0" fmla="*/ 25569 w 527222"/>
              <a:gd name="connsiteY0" fmla="*/ 4206 h 163099"/>
              <a:gd name="connsiteX1" fmla="*/ 82719 w 527222"/>
              <a:gd name="connsiteY1" fmla="*/ 35956 h 163099"/>
              <a:gd name="connsiteX2" fmla="*/ 427736 w 527222"/>
              <a:gd name="connsiteY2" fmla="*/ 150256 h 163099"/>
              <a:gd name="connsiteX3" fmla="*/ 527219 w 527222"/>
              <a:gd name="connsiteY3" fmla="*/ 156606 h 163099"/>
              <a:gd name="connsiteX4" fmla="*/ 425619 w 527222"/>
              <a:gd name="connsiteY4" fmla="*/ 116389 h 163099"/>
              <a:gd name="connsiteX5" fmla="*/ 25569 w 527222"/>
              <a:gd name="connsiteY5" fmla="*/ 4206 h 163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27222" h="163099">
                <a:moveTo>
                  <a:pt x="25569" y="4206"/>
                </a:moveTo>
                <a:cubicBezTo>
                  <a:pt x="-31581" y="-9200"/>
                  <a:pt x="15691" y="11614"/>
                  <a:pt x="82719" y="35956"/>
                </a:cubicBezTo>
                <a:cubicBezTo>
                  <a:pt x="149747" y="60298"/>
                  <a:pt x="353653" y="130148"/>
                  <a:pt x="427736" y="150256"/>
                </a:cubicBezTo>
                <a:cubicBezTo>
                  <a:pt x="501819" y="170364"/>
                  <a:pt x="527572" y="162250"/>
                  <a:pt x="527219" y="156606"/>
                </a:cubicBezTo>
                <a:cubicBezTo>
                  <a:pt x="526866" y="150962"/>
                  <a:pt x="514166" y="144258"/>
                  <a:pt x="425619" y="116389"/>
                </a:cubicBezTo>
                <a:cubicBezTo>
                  <a:pt x="337072" y="88520"/>
                  <a:pt x="82719" y="17612"/>
                  <a:pt x="25569" y="420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6" name="フリーフォーム: 図形 1135">
            <a:extLst>
              <a:ext uri="{FF2B5EF4-FFF2-40B4-BE49-F238E27FC236}">
                <a16:creationId xmlns:a16="http://schemas.microsoft.com/office/drawing/2014/main" id="{29EACC39-FF6D-453C-9268-3A3D8C332D50}"/>
              </a:ext>
            </a:extLst>
          </p:cNvPr>
          <p:cNvSpPr/>
          <p:nvPr/>
        </p:nvSpPr>
        <p:spPr>
          <a:xfrm>
            <a:off x="7647054" y="6405004"/>
            <a:ext cx="468781" cy="165968"/>
          </a:xfrm>
          <a:custGeom>
            <a:avLst/>
            <a:gdLst>
              <a:gd name="connsiteX0" fmla="*/ 53379 w 468781"/>
              <a:gd name="connsiteY0" fmla="*/ 38129 h 165968"/>
              <a:gd name="connsiteX1" fmla="*/ 142279 w 468781"/>
              <a:gd name="connsiteY1" fmla="*/ 69879 h 165968"/>
              <a:gd name="connsiteX2" fmla="*/ 442846 w 468781"/>
              <a:gd name="connsiteY2" fmla="*/ 158779 h 165968"/>
              <a:gd name="connsiteX3" fmla="*/ 442846 w 468781"/>
              <a:gd name="connsiteY3" fmla="*/ 154546 h 165968"/>
              <a:gd name="connsiteX4" fmla="*/ 353946 w 468781"/>
              <a:gd name="connsiteY4" fmla="*/ 105863 h 165968"/>
              <a:gd name="connsiteX5" fmla="*/ 212129 w 468781"/>
              <a:gd name="connsiteY5" fmla="*/ 57179 h 165968"/>
              <a:gd name="connsiteX6" fmla="*/ 6813 w 468781"/>
              <a:gd name="connsiteY6" fmla="*/ 29 h 165968"/>
              <a:gd name="connsiteX7" fmla="*/ 53379 w 468781"/>
              <a:gd name="connsiteY7" fmla="*/ 38129 h 165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8781" h="165968">
                <a:moveTo>
                  <a:pt x="53379" y="38129"/>
                </a:moveTo>
                <a:cubicBezTo>
                  <a:pt x="75957" y="49771"/>
                  <a:pt x="77368" y="49771"/>
                  <a:pt x="142279" y="69879"/>
                </a:cubicBezTo>
                <a:cubicBezTo>
                  <a:pt x="207190" y="89987"/>
                  <a:pt x="392752" y="144668"/>
                  <a:pt x="442846" y="158779"/>
                </a:cubicBezTo>
                <a:cubicBezTo>
                  <a:pt x="492940" y="172890"/>
                  <a:pt x="457663" y="163365"/>
                  <a:pt x="442846" y="154546"/>
                </a:cubicBezTo>
                <a:cubicBezTo>
                  <a:pt x="428029" y="145727"/>
                  <a:pt x="392399" y="122091"/>
                  <a:pt x="353946" y="105863"/>
                </a:cubicBezTo>
                <a:cubicBezTo>
                  <a:pt x="315493" y="89635"/>
                  <a:pt x="269984" y="74818"/>
                  <a:pt x="212129" y="57179"/>
                </a:cubicBezTo>
                <a:cubicBezTo>
                  <a:pt x="154274" y="39540"/>
                  <a:pt x="31507" y="1087"/>
                  <a:pt x="6813" y="29"/>
                </a:cubicBezTo>
                <a:cubicBezTo>
                  <a:pt x="-17881" y="-1029"/>
                  <a:pt x="30801" y="26487"/>
                  <a:pt x="53379" y="3812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7" name="フリーフォーム: 図形 1136">
            <a:extLst>
              <a:ext uri="{FF2B5EF4-FFF2-40B4-BE49-F238E27FC236}">
                <a16:creationId xmlns:a16="http://schemas.microsoft.com/office/drawing/2014/main" id="{B0CDF8AE-F8EA-4FEE-BD67-36782DEFDA2A}"/>
              </a:ext>
            </a:extLst>
          </p:cNvPr>
          <p:cNvSpPr/>
          <p:nvPr/>
        </p:nvSpPr>
        <p:spPr>
          <a:xfrm>
            <a:off x="7667505" y="6508750"/>
            <a:ext cx="391824" cy="97403"/>
          </a:xfrm>
          <a:custGeom>
            <a:avLst/>
            <a:gdLst>
              <a:gd name="connsiteX0" fmla="*/ 1178 w 391824"/>
              <a:gd name="connsiteY0" fmla="*/ 0 h 97403"/>
              <a:gd name="connsiteX1" fmla="*/ 248828 w 391824"/>
              <a:gd name="connsiteY1" fmla="*/ 69850 h 97403"/>
              <a:gd name="connsiteX2" fmla="*/ 390645 w 391824"/>
              <a:gd name="connsiteY2" fmla="*/ 95250 h 97403"/>
              <a:gd name="connsiteX3" fmla="*/ 308095 w 391824"/>
              <a:gd name="connsiteY3" fmla="*/ 93133 h 97403"/>
              <a:gd name="connsiteX4" fmla="*/ 162045 w 391824"/>
              <a:gd name="connsiteY4" fmla="*/ 69850 h 97403"/>
              <a:gd name="connsiteX5" fmla="*/ 1178 w 391824"/>
              <a:gd name="connsiteY5" fmla="*/ 0 h 974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1824" h="97403">
                <a:moveTo>
                  <a:pt x="1178" y="0"/>
                </a:moveTo>
                <a:cubicBezTo>
                  <a:pt x="15642" y="0"/>
                  <a:pt x="183917" y="53975"/>
                  <a:pt x="248828" y="69850"/>
                </a:cubicBezTo>
                <a:cubicBezTo>
                  <a:pt x="313739" y="85725"/>
                  <a:pt x="380767" y="91370"/>
                  <a:pt x="390645" y="95250"/>
                </a:cubicBezTo>
                <a:cubicBezTo>
                  <a:pt x="400523" y="99131"/>
                  <a:pt x="346195" y="97366"/>
                  <a:pt x="308095" y="93133"/>
                </a:cubicBezTo>
                <a:cubicBezTo>
                  <a:pt x="269995" y="88900"/>
                  <a:pt x="214962" y="86078"/>
                  <a:pt x="162045" y="69850"/>
                </a:cubicBezTo>
                <a:cubicBezTo>
                  <a:pt x="109128" y="53622"/>
                  <a:pt x="-13286" y="0"/>
                  <a:pt x="1178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8" name="フリーフォーム: 図形 1137">
            <a:extLst>
              <a:ext uri="{FF2B5EF4-FFF2-40B4-BE49-F238E27FC236}">
                <a16:creationId xmlns:a16="http://schemas.microsoft.com/office/drawing/2014/main" id="{40F60AF4-6883-433B-A27D-2E0F8920CFE0}"/>
              </a:ext>
            </a:extLst>
          </p:cNvPr>
          <p:cNvSpPr/>
          <p:nvPr/>
        </p:nvSpPr>
        <p:spPr>
          <a:xfrm>
            <a:off x="8335885" y="6347253"/>
            <a:ext cx="169812" cy="462082"/>
          </a:xfrm>
          <a:custGeom>
            <a:avLst/>
            <a:gdLst>
              <a:gd name="connsiteX0" fmla="*/ 1665 w 169812"/>
              <a:gd name="connsiteY0" fmla="*/ 630 h 462082"/>
              <a:gd name="connsiteX1" fmla="*/ 147715 w 169812"/>
              <a:gd name="connsiteY1" fmla="*/ 244047 h 462082"/>
              <a:gd name="connsiteX2" fmla="*/ 168882 w 169812"/>
              <a:gd name="connsiteY2" fmla="*/ 457830 h 462082"/>
              <a:gd name="connsiteX3" fmla="*/ 164648 w 169812"/>
              <a:gd name="connsiteY3" fmla="*/ 379514 h 462082"/>
              <a:gd name="connsiteX4" fmla="*/ 151948 w 169812"/>
              <a:gd name="connsiteY4" fmla="*/ 292730 h 462082"/>
              <a:gd name="connsiteX5" fmla="*/ 130782 w 169812"/>
              <a:gd name="connsiteY5" fmla="*/ 237697 h 462082"/>
              <a:gd name="connsiteX6" fmla="*/ 71515 w 169812"/>
              <a:gd name="connsiteY6" fmla="*/ 174197 h 462082"/>
              <a:gd name="connsiteX7" fmla="*/ 1665 w 169812"/>
              <a:gd name="connsiteY7" fmla="*/ 630 h 462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69812" h="462082">
                <a:moveTo>
                  <a:pt x="1665" y="630"/>
                </a:moveTo>
                <a:cubicBezTo>
                  <a:pt x="14365" y="12272"/>
                  <a:pt x="119846" y="167847"/>
                  <a:pt x="147715" y="244047"/>
                </a:cubicBezTo>
                <a:cubicBezTo>
                  <a:pt x="175584" y="320247"/>
                  <a:pt x="166060" y="435252"/>
                  <a:pt x="168882" y="457830"/>
                </a:cubicBezTo>
                <a:cubicBezTo>
                  <a:pt x="171704" y="480408"/>
                  <a:pt x="167470" y="407031"/>
                  <a:pt x="164648" y="379514"/>
                </a:cubicBezTo>
                <a:cubicBezTo>
                  <a:pt x="161826" y="351997"/>
                  <a:pt x="157592" y="316366"/>
                  <a:pt x="151948" y="292730"/>
                </a:cubicBezTo>
                <a:cubicBezTo>
                  <a:pt x="146304" y="269094"/>
                  <a:pt x="144188" y="257453"/>
                  <a:pt x="130782" y="237697"/>
                </a:cubicBezTo>
                <a:cubicBezTo>
                  <a:pt x="117376" y="217941"/>
                  <a:pt x="90565" y="206300"/>
                  <a:pt x="71515" y="174197"/>
                </a:cubicBezTo>
                <a:cubicBezTo>
                  <a:pt x="52465" y="142094"/>
                  <a:pt x="-11035" y="-11012"/>
                  <a:pt x="1665" y="63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39" name="フリーフォーム: 図形 1138">
            <a:extLst>
              <a:ext uri="{FF2B5EF4-FFF2-40B4-BE49-F238E27FC236}">
                <a16:creationId xmlns:a16="http://schemas.microsoft.com/office/drawing/2014/main" id="{6C9F9E96-24C0-44CC-947B-1F7997FB04B9}"/>
              </a:ext>
            </a:extLst>
          </p:cNvPr>
          <p:cNvSpPr/>
          <p:nvPr/>
        </p:nvSpPr>
        <p:spPr>
          <a:xfrm>
            <a:off x="2342437" y="5471033"/>
            <a:ext cx="553667" cy="475548"/>
          </a:xfrm>
          <a:custGeom>
            <a:avLst/>
            <a:gdLst>
              <a:gd name="connsiteX0" fmla="*/ 553163 w 553667"/>
              <a:gd name="connsiteY0" fmla="*/ 2667 h 475548"/>
              <a:gd name="connsiteX1" fmla="*/ 280113 w 553667"/>
              <a:gd name="connsiteY1" fmla="*/ 180467 h 475548"/>
              <a:gd name="connsiteX2" fmla="*/ 713 w 553667"/>
              <a:gd name="connsiteY2" fmla="*/ 472567 h 475548"/>
              <a:gd name="connsiteX3" fmla="*/ 210263 w 553667"/>
              <a:gd name="connsiteY3" fmla="*/ 313817 h 475548"/>
              <a:gd name="connsiteX4" fmla="*/ 553163 w 553667"/>
              <a:gd name="connsiteY4" fmla="*/ 2667 h 4755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53667" h="475548">
                <a:moveTo>
                  <a:pt x="553163" y="2667"/>
                </a:moveTo>
                <a:cubicBezTo>
                  <a:pt x="564805" y="-19558"/>
                  <a:pt x="372188" y="102150"/>
                  <a:pt x="280113" y="180467"/>
                </a:cubicBezTo>
                <a:cubicBezTo>
                  <a:pt x="188038" y="258784"/>
                  <a:pt x="12355" y="450342"/>
                  <a:pt x="713" y="472567"/>
                </a:cubicBezTo>
                <a:cubicBezTo>
                  <a:pt x="-10929" y="494792"/>
                  <a:pt x="122421" y="387900"/>
                  <a:pt x="210263" y="313817"/>
                </a:cubicBezTo>
                <a:cubicBezTo>
                  <a:pt x="298105" y="239734"/>
                  <a:pt x="541521" y="24892"/>
                  <a:pt x="553163" y="26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0" name="フリーフォーム: 図形 1139">
            <a:extLst>
              <a:ext uri="{FF2B5EF4-FFF2-40B4-BE49-F238E27FC236}">
                <a16:creationId xmlns:a16="http://schemas.microsoft.com/office/drawing/2014/main" id="{C0E7645E-47EC-459B-B05B-1B8744AD1727}"/>
              </a:ext>
            </a:extLst>
          </p:cNvPr>
          <p:cNvSpPr/>
          <p:nvPr/>
        </p:nvSpPr>
        <p:spPr>
          <a:xfrm>
            <a:off x="5009830" y="4688977"/>
            <a:ext cx="578314" cy="226155"/>
          </a:xfrm>
          <a:custGeom>
            <a:avLst/>
            <a:gdLst>
              <a:gd name="connsiteX0" fmla="*/ 320 w 578314"/>
              <a:gd name="connsiteY0" fmla="*/ 498 h 226155"/>
              <a:gd name="connsiteX1" fmla="*/ 482920 w 578314"/>
              <a:gd name="connsiteY1" fmla="*/ 156073 h 226155"/>
              <a:gd name="connsiteX2" fmla="*/ 155895 w 578314"/>
              <a:gd name="connsiteY2" fmla="*/ 114798 h 226155"/>
              <a:gd name="connsiteX3" fmla="*/ 578170 w 578314"/>
              <a:gd name="connsiteY3" fmla="*/ 225923 h 226155"/>
              <a:gd name="connsiteX4" fmla="*/ 101920 w 578314"/>
              <a:gd name="connsiteY4" fmla="*/ 79873 h 226155"/>
              <a:gd name="connsiteX5" fmla="*/ 403545 w 578314"/>
              <a:gd name="connsiteY5" fmla="*/ 105273 h 226155"/>
              <a:gd name="connsiteX6" fmla="*/ 320 w 578314"/>
              <a:gd name="connsiteY6" fmla="*/ 498 h 2261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8314" h="226155">
                <a:moveTo>
                  <a:pt x="320" y="498"/>
                </a:moveTo>
                <a:cubicBezTo>
                  <a:pt x="13549" y="8965"/>
                  <a:pt x="456991" y="137023"/>
                  <a:pt x="482920" y="156073"/>
                </a:cubicBezTo>
                <a:cubicBezTo>
                  <a:pt x="508849" y="175123"/>
                  <a:pt x="140020" y="103156"/>
                  <a:pt x="155895" y="114798"/>
                </a:cubicBezTo>
                <a:cubicBezTo>
                  <a:pt x="171770" y="126440"/>
                  <a:pt x="587166" y="231744"/>
                  <a:pt x="578170" y="225923"/>
                </a:cubicBezTo>
                <a:cubicBezTo>
                  <a:pt x="569174" y="220102"/>
                  <a:pt x="131024" y="99981"/>
                  <a:pt x="101920" y="79873"/>
                </a:cubicBezTo>
                <a:cubicBezTo>
                  <a:pt x="72816" y="59765"/>
                  <a:pt x="419949" y="116385"/>
                  <a:pt x="403545" y="105273"/>
                </a:cubicBezTo>
                <a:cubicBezTo>
                  <a:pt x="387141" y="94161"/>
                  <a:pt x="-12909" y="-7969"/>
                  <a:pt x="320" y="49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1" name="フリーフォーム: 図形 1140">
            <a:extLst>
              <a:ext uri="{FF2B5EF4-FFF2-40B4-BE49-F238E27FC236}">
                <a16:creationId xmlns:a16="http://schemas.microsoft.com/office/drawing/2014/main" id="{8B473327-D0B2-41E6-AB2D-5DAD60ACEF14}"/>
              </a:ext>
            </a:extLst>
          </p:cNvPr>
          <p:cNvSpPr/>
          <p:nvPr/>
        </p:nvSpPr>
        <p:spPr>
          <a:xfrm>
            <a:off x="5118623" y="4790156"/>
            <a:ext cx="360160" cy="442368"/>
          </a:xfrm>
          <a:custGeom>
            <a:avLst/>
            <a:gdLst>
              <a:gd name="connsiteX0" fmla="*/ 5827 w 360160"/>
              <a:gd name="connsiteY0" fmla="*/ 919 h 442368"/>
              <a:gd name="connsiteX1" fmla="*/ 250302 w 360160"/>
              <a:gd name="connsiteY1" fmla="*/ 359694 h 442368"/>
              <a:gd name="connsiteX2" fmla="*/ 355077 w 360160"/>
              <a:gd name="connsiteY2" fmla="*/ 432719 h 442368"/>
              <a:gd name="connsiteX3" fmla="*/ 101077 w 360160"/>
              <a:gd name="connsiteY3" fmla="*/ 204119 h 442368"/>
              <a:gd name="connsiteX4" fmla="*/ 259827 w 360160"/>
              <a:gd name="connsiteY4" fmla="*/ 432719 h 442368"/>
              <a:gd name="connsiteX5" fmla="*/ 2652 w 360160"/>
              <a:gd name="connsiteY5" fmla="*/ 124744 h 442368"/>
              <a:gd name="connsiteX6" fmla="*/ 120127 w 360160"/>
              <a:gd name="connsiteY6" fmla="*/ 251744 h 442368"/>
              <a:gd name="connsiteX7" fmla="*/ 5827 w 360160"/>
              <a:gd name="connsiteY7" fmla="*/ 919 h 442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60160" h="442368">
                <a:moveTo>
                  <a:pt x="5827" y="919"/>
                </a:moveTo>
                <a:cubicBezTo>
                  <a:pt x="27523" y="18911"/>
                  <a:pt x="192094" y="287727"/>
                  <a:pt x="250302" y="359694"/>
                </a:cubicBezTo>
                <a:cubicBezTo>
                  <a:pt x="308510" y="431661"/>
                  <a:pt x="379948" y="458648"/>
                  <a:pt x="355077" y="432719"/>
                </a:cubicBezTo>
                <a:cubicBezTo>
                  <a:pt x="330206" y="406790"/>
                  <a:pt x="116952" y="204119"/>
                  <a:pt x="101077" y="204119"/>
                </a:cubicBezTo>
                <a:cubicBezTo>
                  <a:pt x="85202" y="204119"/>
                  <a:pt x="276231" y="445948"/>
                  <a:pt x="259827" y="432719"/>
                </a:cubicBezTo>
                <a:cubicBezTo>
                  <a:pt x="243423" y="419490"/>
                  <a:pt x="25935" y="154906"/>
                  <a:pt x="2652" y="124744"/>
                </a:cubicBezTo>
                <a:cubicBezTo>
                  <a:pt x="-20631" y="94582"/>
                  <a:pt x="116952" y="268677"/>
                  <a:pt x="120127" y="251744"/>
                </a:cubicBezTo>
                <a:cubicBezTo>
                  <a:pt x="123302" y="234811"/>
                  <a:pt x="-15869" y="-17073"/>
                  <a:pt x="5827" y="91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2" name="フリーフォーム: 図形 1141">
            <a:extLst>
              <a:ext uri="{FF2B5EF4-FFF2-40B4-BE49-F238E27FC236}">
                <a16:creationId xmlns:a16="http://schemas.microsoft.com/office/drawing/2014/main" id="{A0515697-1E4D-4513-8CAC-AE4E3E979B02}"/>
              </a:ext>
            </a:extLst>
          </p:cNvPr>
          <p:cNvSpPr/>
          <p:nvPr/>
        </p:nvSpPr>
        <p:spPr>
          <a:xfrm>
            <a:off x="6102295" y="5111641"/>
            <a:ext cx="312049" cy="501794"/>
          </a:xfrm>
          <a:custGeom>
            <a:avLst/>
            <a:gdLst>
              <a:gd name="connsiteX0" fmla="*/ 55 w 312049"/>
              <a:gd name="connsiteY0" fmla="*/ 109 h 501794"/>
              <a:gd name="connsiteX1" fmla="*/ 260405 w 312049"/>
              <a:gd name="connsiteY1" fmla="*/ 304909 h 501794"/>
              <a:gd name="connsiteX2" fmla="*/ 139755 w 312049"/>
              <a:gd name="connsiteY2" fmla="*/ 501759 h 501794"/>
              <a:gd name="connsiteX3" fmla="*/ 282630 w 312049"/>
              <a:gd name="connsiteY3" fmla="*/ 320784 h 501794"/>
              <a:gd name="connsiteX4" fmla="*/ 285805 w 312049"/>
              <a:gd name="connsiteY4" fmla="*/ 269984 h 501794"/>
              <a:gd name="connsiteX5" fmla="*/ 55 w 312049"/>
              <a:gd name="connsiteY5" fmla="*/ 109 h 501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12049" h="501794">
                <a:moveTo>
                  <a:pt x="55" y="109"/>
                </a:moveTo>
                <a:cubicBezTo>
                  <a:pt x="-4178" y="5930"/>
                  <a:pt x="237122" y="221301"/>
                  <a:pt x="260405" y="304909"/>
                </a:cubicBezTo>
                <a:cubicBezTo>
                  <a:pt x="283688" y="388517"/>
                  <a:pt x="136051" y="499113"/>
                  <a:pt x="139755" y="501759"/>
                </a:cubicBezTo>
                <a:cubicBezTo>
                  <a:pt x="143459" y="504405"/>
                  <a:pt x="258288" y="359413"/>
                  <a:pt x="282630" y="320784"/>
                </a:cubicBezTo>
                <a:cubicBezTo>
                  <a:pt x="306972" y="282155"/>
                  <a:pt x="332901" y="318667"/>
                  <a:pt x="285805" y="269984"/>
                </a:cubicBezTo>
                <a:cubicBezTo>
                  <a:pt x="238709" y="221301"/>
                  <a:pt x="4288" y="-5712"/>
                  <a:pt x="55" y="1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3" name="フリーフォーム: 図形 1142">
            <a:extLst>
              <a:ext uri="{FF2B5EF4-FFF2-40B4-BE49-F238E27FC236}">
                <a16:creationId xmlns:a16="http://schemas.microsoft.com/office/drawing/2014/main" id="{CDE74293-493E-416A-864B-554201AA7F66}"/>
              </a:ext>
            </a:extLst>
          </p:cNvPr>
          <p:cNvSpPr/>
          <p:nvPr/>
        </p:nvSpPr>
        <p:spPr>
          <a:xfrm>
            <a:off x="6313399" y="5089492"/>
            <a:ext cx="220988" cy="522385"/>
          </a:xfrm>
          <a:custGeom>
            <a:avLst/>
            <a:gdLst>
              <a:gd name="connsiteX0" fmla="*/ 55651 w 220988"/>
              <a:gd name="connsiteY0" fmla="*/ 33 h 522385"/>
              <a:gd name="connsiteX1" fmla="*/ 169951 w 220988"/>
              <a:gd name="connsiteY1" fmla="*/ 219108 h 522385"/>
              <a:gd name="connsiteX2" fmla="*/ 90576 w 220988"/>
              <a:gd name="connsiteY2" fmla="*/ 396908 h 522385"/>
              <a:gd name="connsiteX3" fmla="*/ 1676 w 220988"/>
              <a:gd name="connsiteY3" fmla="*/ 520733 h 522385"/>
              <a:gd name="connsiteX4" fmla="*/ 173126 w 220988"/>
              <a:gd name="connsiteY4" fmla="*/ 308008 h 522385"/>
              <a:gd name="connsiteX5" fmla="*/ 214401 w 220988"/>
              <a:gd name="connsiteY5" fmla="*/ 203233 h 522385"/>
              <a:gd name="connsiteX6" fmla="*/ 55651 w 220988"/>
              <a:gd name="connsiteY6" fmla="*/ 33 h 522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0988" h="522385">
                <a:moveTo>
                  <a:pt x="55651" y="33"/>
                </a:moveTo>
                <a:cubicBezTo>
                  <a:pt x="48243" y="2679"/>
                  <a:pt x="164130" y="152962"/>
                  <a:pt x="169951" y="219108"/>
                </a:cubicBezTo>
                <a:cubicBezTo>
                  <a:pt x="175772" y="285254"/>
                  <a:pt x="118622" y="346637"/>
                  <a:pt x="90576" y="396908"/>
                </a:cubicBezTo>
                <a:cubicBezTo>
                  <a:pt x="62530" y="447179"/>
                  <a:pt x="-12082" y="535550"/>
                  <a:pt x="1676" y="520733"/>
                </a:cubicBezTo>
                <a:cubicBezTo>
                  <a:pt x="15434" y="505916"/>
                  <a:pt x="137672" y="360925"/>
                  <a:pt x="173126" y="308008"/>
                </a:cubicBezTo>
                <a:cubicBezTo>
                  <a:pt x="208580" y="255091"/>
                  <a:pt x="233451" y="251916"/>
                  <a:pt x="214401" y="203233"/>
                </a:cubicBezTo>
                <a:cubicBezTo>
                  <a:pt x="195351" y="154550"/>
                  <a:pt x="63059" y="-2613"/>
                  <a:pt x="55651" y="3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4" name="フリーフォーム: 図形 1143">
            <a:extLst>
              <a:ext uri="{FF2B5EF4-FFF2-40B4-BE49-F238E27FC236}">
                <a16:creationId xmlns:a16="http://schemas.microsoft.com/office/drawing/2014/main" id="{A11B8D0E-9127-4713-88EC-D3DA3F0E757C}"/>
              </a:ext>
            </a:extLst>
          </p:cNvPr>
          <p:cNvSpPr/>
          <p:nvPr/>
        </p:nvSpPr>
        <p:spPr>
          <a:xfrm>
            <a:off x="6381653" y="5041890"/>
            <a:ext cx="390887" cy="511388"/>
          </a:xfrm>
          <a:custGeom>
            <a:avLst/>
            <a:gdLst>
              <a:gd name="connsiteX0" fmla="*/ 390622 w 390887"/>
              <a:gd name="connsiteY0" fmla="*/ 10 h 511388"/>
              <a:gd name="connsiteX1" fmla="*/ 263622 w 390887"/>
              <a:gd name="connsiteY1" fmla="*/ 247660 h 511388"/>
              <a:gd name="connsiteX2" fmla="*/ 108047 w 390887"/>
              <a:gd name="connsiteY2" fmla="*/ 450860 h 511388"/>
              <a:gd name="connsiteX3" fmla="*/ 3272 w 390887"/>
              <a:gd name="connsiteY3" fmla="*/ 508010 h 511388"/>
              <a:gd name="connsiteX4" fmla="*/ 231872 w 390887"/>
              <a:gd name="connsiteY4" fmla="*/ 371485 h 511388"/>
              <a:gd name="connsiteX5" fmla="*/ 295372 w 390887"/>
              <a:gd name="connsiteY5" fmla="*/ 238135 h 511388"/>
              <a:gd name="connsiteX6" fmla="*/ 390622 w 390887"/>
              <a:gd name="connsiteY6" fmla="*/ 10 h 5113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0887" h="511388">
                <a:moveTo>
                  <a:pt x="390622" y="10"/>
                </a:moveTo>
                <a:cubicBezTo>
                  <a:pt x="385330" y="1597"/>
                  <a:pt x="310718" y="172518"/>
                  <a:pt x="263622" y="247660"/>
                </a:cubicBezTo>
                <a:cubicBezTo>
                  <a:pt x="216526" y="322802"/>
                  <a:pt x="151439" y="407468"/>
                  <a:pt x="108047" y="450860"/>
                </a:cubicBezTo>
                <a:cubicBezTo>
                  <a:pt x="64655" y="494252"/>
                  <a:pt x="-17366" y="521239"/>
                  <a:pt x="3272" y="508010"/>
                </a:cubicBezTo>
                <a:cubicBezTo>
                  <a:pt x="23910" y="494781"/>
                  <a:pt x="183189" y="416464"/>
                  <a:pt x="231872" y="371485"/>
                </a:cubicBezTo>
                <a:cubicBezTo>
                  <a:pt x="280555" y="326506"/>
                  <a:pt x="269972" y="294756"/>
                  <a:pt x="295372" y="238135"/>
                </a:cubicBezTo>
                <a:cubicBezTo>
                  <a:pt x="320772" y="181514"/>
                  <a:pt x="395914" y="-1577"/>
                  <a:pt x="390622" y="1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5" name="フリーフォーム: 図形 1144">
            <a:extLst>
              <a:ext uri="{FF2B5EF4-FFF2-40B4-BE49-F238E27FC236}">
                <a16:creationId xmlns:a16="http://schemas.microsoft.com/office/drawing/2014/main" id="{F56A11CD-3EC2-4813-8509-1E63DCF88FBE}"/>
              </a:ext>
            </a:extLst>
          </p:cNvPr>
          <p:cNvSpPr/>
          <p:nvPr/>
        </p:nvSpPr>
        <p:spPr>
          <a:xfrm>
            <a:off x="6288787" y="4910737"/>
            <a:ext cx="974042" cy="772850"/>
          </a:xfrm>
          <a:custGeom>
            <a:avLst/>
            <a:gdLst>
              <a:gd name="connsiteX0" fmla="*/ 950213 w 974042"/>
              <a:gd name="connsiteY0" fmla="*/ 29563 h 772850"/>
              <a:gd name="connsiteX1" fmla="*/ 893063 w 974042"/>
              <a:gd name="connsiteY1" fmla="*/ 80363 h 772850"/>
              <a:gd name="connsiteX2" fmla="*/ 594613 w 974042"/>
              <a:gd name="connsiteY2" fmla="*/ 394688 h 772850"/>
              <a:gd name="connsiteX3" fmla="*/ 407288 w 974042"/>
              <a:gd name="connsiteY3" fmla="*/ 569313 h 772850"/>
              <a:gd name="connsiteX4" fmla="*/ 888 w 974042"/>
              <a:gd name="connsiteY4" fmla="*/ 772513 h 772850"/>
              <a:gd name="connsiteX5" fmla="*/ 305688 w 974042"/>
              <a:gd name="connsiteY5" fmla="*/ 613763 h 772850"/>
              <a:gd name="connsiteX6" fmla="*/ 553338 w 974042"/>
              <a:gd name="connsiteY6" fmla="*/ 474063 h 772850"/>
              <a:gd name="connsiteX7" fmla="*/ 950213 w 974042"/>
              <a:gd name="connsiteY7" fmla="*/ 29563 h 772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74042" h="772850">
                <a:moveTo>
                  <a:pt x="950213" y="29563"/>
                </a:moveTo>
                <a:cubicBezTo>
                  <a:pt x="1006834" y="-36054"/>
                  <a:pt x="952330" y="19509"/>
                  <a:pt x="893063" y="80363"/>
                </a:cubicBezTo>
                <a:cubicBezTo>
                  <a:pt x="833796" y="141217"/>
                  <a:pt x="675575" y="313196"/>
                  <a:pt x="594613" y="394688"/>
                </a:cubicBezTo>
                <a:cubicBezTo>
                  <a:pt x="513650" y="476180"/>
                  <a:pt x="506242" y="506342"/>
                  <a:pt x="407288" y="569313"/>
                </a:cubicBezTo>
                <a:cubicBezTo>
                  <a:pt x="308334" y="632284"/>
                  <a:pt x="17821" y="765105"/>
                  <a:pt x="888" y="772513"/>
                </a:cubicBezTo>
                <a:cubicBezTo>
                  <a:pt x="-16045" y="779921"/>
                  <a:pt x="213613" y="663505"/>
                  <a:pt x="305688" y="613763"/>
                </a:cubicBezTo>
                <a:cubicBezTo>
                  <a:pt x="397763" y="564021"/>
                  <a:pt x="447505" y="570371"/>
                  <a:pt x="553338" y="474063"/>
                </a:cubicBezTo>
                <a:cubicBezTo>
                  <a:pt x="659171" y="377755"/>
                  <a:pt x="893592" y="95180"/>
                  <a:pt x="950213" y="2956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6" name="フリーフォーム: 図形 1145">
            <a:extLst>
              <a:ext uri="{FF2B5EF4-FFF2-40B4-BE49-F238E27FC236}">
                <a16:creationId xmlns:a16="http://schemas.microsoft.com/office/drawing/2014/main" id="{C28F385F-DCC7-46CF-85E9-9382D7A7D941}"/>
              </a:ext>
            </a:extLst>
          </p:cNvPr>
          <p:cNvSpPr/>
          <p:nvPr/>
        </p:nvSpPr>
        <p:spPr>
          <a:xfrm>
            <a:off x="4511657" y="3337371"/>
            <a:ext cx="1498166" cy="1542659"/>
          </a:xfrm>
          <a:custGeom>
            <a:avLst/>
            <a:gdLst>
              <a:gd name="connsiteX0" fmla="*/ 1419243 w 1498166"/>
              <a:gd name="connsiteY0" fmla="*/ 5904 h 1542659"/>
              <a:gd name="connsiteX1" fmla="*/ 1282718 w 1498166"/>
              <a:gd name="connsiteY1" fmla="*/ 431354 h 1542659"/>
              <a:gd name="connsiteX2" fmla="*/ 908068 w 1498166"/>
              <a:gd name="connsiteY2" fmla="*/ 739329 h 1542659"/>
              <a:gd name="connsiteX3" fmla="*/ 479443 w 1498166"/>
              <a:gd name="connsiteY3" fmla="*/ 1044129 h 1542659"/>
              <a:gd name="connsiteX4" fmla="*/ 18 w 1498166"/>
              <a:gd name="connsiteY4" fmla="*/ 1101279 h 1542659"/>
              <a:gd name="connsiteX5" fmla="*/ 460393 w 1498166"/>
              <a:gd name="connsiteY5" fmla="*/ 1123504 h 1542659"/>
              <a:gd name="connsiteX6" fmla="*/ 374668 w 1498166"/>
              <a:gd name="connsiteY6" fmla="*/ 1234629 h 1542659"/>
              <a:gd name="connsiteX7" fmla="*/ 647718 w 1498166"/>
              <a:gd name="connsiteY7" fmla="*/ 1361629 h 1542659"/>
              <a:gd name="connsiteX8" fmla="*/ 1219218 w 1498166"/>
              <a:gd name="connsiteY8" fmla="*/ 1542604 h 1542659"/>
              <a:gd name="connsiteX9" fmla="*/ 234968 w 1498166"/>
              <a:gd name="connsiteY9" fmla="*/ 1342579 h 1542659"/>
              <a:gd name="connsiteX10" fmla="*/ 533418 w 1498166"/>
              <a:gd name="connsiteY10" fmla="*/ 1171129 h 1542659"/>
              <a:gd name="connsiteX11" fmla="*/ 1146193 w 1498166"/>
              <a:gd name="connsiteY11" fmla="*/ 806004 h 1542659"/>
              <a:gd name="connsiteX12" fmla="*/ 600093 w 1498166"/>
              <a:gd name="connsiteY12" fmla="*/ 1117154 h 1542659"/>
              <a:gd name="connsiteX13" fmla="*/ 1343043 w 1498166"/>
              <a:gd name="connsiteY13" fmla="*/ 561529 h 1542659"/>
              <a:gd name="connsiteX14" fmla="*/ 1314468 w 1498166"/>
              <a:gd name="connsiteY14" fmla="*/ 659954 h 1542659"/>
              <a:gd name="connsiteX15" fmla="*/ 1333518 w 1498166"/>
              <a:gd name="connsiteY15" fmla="*/ 790129 h 1542659"/>
              <a:gd name="connsiteX16" fmla="*/ 1489093 w 1498166"/>
              <a:gd name="connsiteY16" fmla="*/ 459929 h 1542659"/>
              <a:gd name="connsiteX17" fmla="*/ 1473218 w 1498166"/>
              <a:gd name="connsiteY17" fmla="*/ 199579 h 1542659"/>
              <a:gd name="connsiteX18" fmla="*/ 1419243 w 1498166"/>
              <a:gd name="connsiteY18" fmla="*/ 5904 h 1542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498166" h="1542659">
                <a:moveTo>
                  <a:pt x="1419243" y="5904"/>
                </a:moveTo>
                <a:cubicBezTo>
                  <a:pt x="1387493" y="44533"/>
                  <a:pt x="1367914" y="309117"/>
                  <a:pt x="1282718" y="431354"/>
                </a:cubicBezTo>
                <a:cubicBezTo>
                  <a:pt x="1197522" y="553591"/>
                  <a:pt x="1041947" y="637200"/>
                  <a:pt x="908068" y="739329"/>
                </a:cubicBezTo>
                <a:cubicBezTo>
                  <a:pt x="774189" y="841458"/>
                  <a:pt x="630785" y="983804"/>
                  <a:pt x="479443" y="1044129"/>
                </a:cubicBezTo>
                <a:cubicBezTo>
                  <a:pt x="328101" y="1104454"/>
                  <a:pt x="3193" y="1088050"/>
                  <a:pt x="18" y="1101279"/>
                </a:cubicBezTo>
                <a:cubicBezTo>
                  <a:pt x="-3157" y="1114508"/>
                  <a:pt x="397951" y="1101279"/>
                  <a:pt x="460393" y="1123504"/>
                </a:cubicBezTo>
                <a:cubicBezTo>
                  <a:pt x="522835" y="1145729"/>
                  <a:pt x="343447" y="1194942"/>
                  <a:pt x="374668" y="1234629"/>
                </a:cubicBezTo>
                <a:cubicBezTo>
                  <a:pt x="405889" y="1274316"/>
                  <a:pt x="506960" y="1310300"/>
                  <a:pt x="647718" y="1361629"/>
                </a:cubicBezTo>
                <a:cubicBezTo>
                  <a:pt x="788476" y="1412958"/>
                  <a:pt x="1288010" y="1545779"/>
                  <a:pt x="1219218" y="1542604"/>
                </a:cubicBezTo>
                <a:cubicBezTo>
                  <a:pt x="1150426" y="1539429"/>
                  <a:pt x="349268" y="1404491"/>
                  <a:pt x="234968" y="1342579"/>
                </a:cubicBezTo>
                <a:cubicBezTo>
                  <a:pt x="120668" y="1280667"/>
                  <a:pt x="533418" y="1171129"/>
                  <a:pt x="533418" y="1171129"/>
                </a:cubicBezTo>
                <a:lnTo>
                  <a:pt x="1146193" y="806004"/>
                </a:lnTo>
                <a:cubicBezTo>
                  <a:pt x="1157305" y="797008"/>
                  <a:pt x="567285" y="1157900"/>
                  <a:pt x="600093" y="1117154"/>
                </a:cubicBezTo>
                <a:cubicBezTo>
                  <a:pt x="632901" y="1076408"/>
                  <a:pt x="1223981" y="637729"/>
                  <a:pt x="1343043" y="561529"/>
                </a:cubicBezTo>
                <a:cubicBezTo>
                  <a:pt x="1462105" y="485329"/>
                  <a:pt x="1316056" y="621854"/>
                  <a:pt x="1314468" y="659954"/>
                </a:cubicBezTo>
                <a:cubicBezTo>
                  <a:pt x="1312880" y="698054"/>
                  <a:pt x="1304414" y="823466"/>
                  <a:pt x="1333518" y="790129"/>
                </a:cubicBezTo>
                <a:cubicBezTo>
                  <a:pt x="1362622" y="756792"/>
                  <a:pt x="1465810" y="558354"/>
                  <a:pt x="1489093" y="459929"/>
                </a:cubicBezTo>
                <a:cubicBezTo>
                  <a:pt x="1512376" y="361504"/>
                  <a:pt x="1484860" y="271017"/>
                  <a:pt x="1473218" y="199579"/>
                </a:cubicBezTo>
                <a:cubicBezTo>
                  <a:pt x="1461576" y="128142"/>
                  <a:pt x="1450993" y="-32725"/>
                  <a:pt x="1419243" y="590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7" name="フリーフォーム: 図形 1146">
            <a:extLst>
              <a:ext uri="{FF2B5EF4-FFF2-40B4-BE49-F238E27FC236}">
                <a16:creationId xmlns:a16="http://schemas.microsoft.com/office/drawing/2014/main" id="{D4811883-5BF6-4834-AE73-91E4DA37E448}"/>
              </a:ext>
            </a:extLst>
          </p:cNvPr>
          <p:cNvSpPr/>
          <p:nvPr/>
        </p:nvSpPr>
        <p:spPr>
          <a:xfrm>
            <a:off x="5637330" y="2284732"/>
            <a:ext cx="449205" cy="1184485"/>
          </a:xfrm>
          <a:custGeom>
            <a:avLst/>
            <a:gdLst>
              <a:gd name="connsiteX0" fmla="*/ 287220 w 449205"/>
              <a:gd name="connsiteY0" fmla="*/ 22435 h 1184485"/>
              <a:gd name="connsiteX1" fmla="*/ 314737 w 449205"/>
              <a:gd name="connsiteY1" fmla="*/ 92285 h 1184485"/>
              <a:gd name="connsiteX2" fmla="*/ 445970 w 449205"/>
              <a:gd name="connsiteY2" fmla="*/ 363218 h 1184485"/>
              <a:gd name="connsiteX3" fmla="*/ 412103 w 449205"/>
              <a:gd name="connsiteY3" fmla="*/ 572768 h 1184485"/>
              <a:gd name="connsiteX4" fmla="*/ 445970 w 449205"/>
              <a:gd name="connsiteY4" fmla="*/ 775968 h 1184485"/>
              <a:gd name="connsiteX5" fmla="*/ 407870 w 449205"/>
              <a:gd name="connsiteY5" fmla="*/ 519851 h 1184485"/>
              <a:gd name="connsiteX6" fmla="*/ 420570 w 449205"/>
              <a:gd name="connsiteY6" fmla="*/ 888151 h 1184485"/>
              <a:gd name="connsiteX7" fmla="*/ 346487 w 449205"/>
              <a:gd name="connsiteY7" fmla="*/ 1015151 h 1184485"/>
              <a:gd name="connsiteX8" fmla="*/ 274520 w 449205"/>
              <a:gd name="connsiteY8" fmla="*/ 1104051 h 1184485"/>
              <a:gd name="connsiteX9" fmla="*/ 323203 w 449205"/>
              <a:gd name="connsiteY9" fmla="*/ 966468 h 1184485"/>
              <a:gd name="connsiteX10" fmla="*/ 179270 w 449205"/>
              <a:gd name="connsiteY10" fmla="*/ 1184485 h 1184485"/>
              <a:gd name="connsiteX11" fmla="*/ 215253 w 449205"/>
              <a:gd name="connsiteY11" fmla="*/ 966468 h 1184485"/>
              <a:gd name="connsiteX12" fmla="*/ 263937 w 449205"/>
              <a:gd name="connsiteY12" fmla="*/ 820418 h 1184485"/>
              <a:gd name="connsiteX13" fmla="*/ 130587 w 449205"/>
              <a:gd name="connsiteY13" fmla="*/ 1023618 h 1184485"/>
              <a:gd name="connsiteX14" fmla="*/ 208903 w 449205"/>
              <a:gd name="connsiteY14" fmla="*/ 596051 h 1184485"/>
              <a:gd name="connsiteX15" fmla="*/ 1470 w 449205"/>
              <a:gd name="connsiteY15" fmla="*/ 414018 h 1184485"/>
              <a:gd name="connsiteX16" fmla="*/ 333787 w 449205"/>
              <a:gd name="connsiteY16" fmla="*/ 517735 h 1184485"/>
              <a:gd name="connsiteX17" fmla="*/ 335903 w 449205"/>
              <a:gd name="connsiteY17" fmla="*/ 452118 h 1184485"/>
              <a:gd name="connsiteX18" fmla="*/ 287220 w 449205"/>
              <a:gd name="connsiteY18" fmla="*/ 22435 h 11844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449205" h="1184485">
                <a:moveTo>
                  <a:pt x="287220" y="22435"/>
                </a:moveTo>
                <a:cubicBezTo>
                  <a:pt x="283692" y="-37537"/>
                  <a:pt x="288279" y="35488"/>
                  <a:pt x="314737" y="92285"/>
                </a:cubicBezTo>
                <a:cubicBezTo>
                  <a:pt x="341195" y="149082"/>
                  <a:pt x="429742" y="283138"/>
                  <a:pt x="445970" y="363218"/>
                </a:cubicBezTo>
                <a:cubicBezTo>
                  <a:pt x="462198" y="443298"/>
                  <a:pt x="412103" y="503976"/>
                  <a:pt x="412103" y="572768"/>
                </a:cubicBezTo>
                <a:cubicBezTo>
                  <a:pt x="412103" y="641560"/>
                  <a:pt x="446676" y="784788"/>
                  <a:pt x="445970" y="775968"/>
                </a:cubicBezTo>
                <a:cubicBezTo>
                  <a:pt x="445264" y="767148"/>
                  <a:pt x="412103" y="501154"/>
                  <a:pt x="407870" y="519851"/>
                </a:cubicBezTo>
                <a:cubicBezTo>
                  <a:pt x="403637" y="538548"/>
                  <a:pt x="430800" y="805601"/>
                  <a:pt x="420570" y="888151"/>
                </a:cubicBezTo>
                <a:cubicBezTo>
                  <a:pt x="410340" y="970701"/>
                  <a:pt x="370829" y="979168"/>
                  <a:pt x="346487" y="1015151"/>
                </a:cubicBezTo>
                <a:cubicBezTo>
                  <a:pt x="322145" y="1051134"/>
                  <a:pt x="278401" y="1112165"/>
                  <a:pt x="274520" y="1104051"/>
                </a:cubicBezTo>
                <a:cubicBezTo>
                  <a:pt x="270639" y="1095937"/>
                  <a:pt x="339078" y="953062"/>
                  <a:pt x="323203" y="966468"/>
                </a:cubicBezTo>
                <a:cubicBezTo>
                  <a:pt x="307328" y="979874"/>
                  <a:pt x="197262" y="1184485"/>
                  <a:pt x="179270" y="1184485"/>
                </a:cubicBezTo>
                <a:cubicBezTo>
                  <a:pt x="161278" y="1184485"/>
                  <a:pt x="201142" y="1027146"/>
                  <a:pt x="215253" y="966468"/>
                </a:cubicBezTo>
                <a:cubicBezTo>
                  <a:pt x="229364" y="905790"/>
                  <a:pt x="278048" y="810893"/>
                  <a:pt x="263937" y="820418"/>
                </a:cubicBezTo>
                <a:cubicBezTo>
                  <a:pt x="249826" y="829943"/>
                  <a:pt x="139759" y="1061012"/>
                  <a:pt x="130587" y="1023618"/>
                </a:cubicBezTo>
                <a:cubicBezTo>
                  <a:pt x="121415" y="986224"/>
                  <a:pt x="230422" y="697651"/>
                  <a:pt x="208903" y="596051"/>
                </a:cubicBezTo>
                <a:cubicBezTo>
                  <a:pt x="187383" y="494451"/>
                  <a:pt x="-19344" y="427071"/>
                  <a:pt x="1470" y="414018"/>
                </a:cubicBezTo>
                <a:cubicBezTo>
                  <a:pt x="22284" y="400965"/>
                  <a:pt x="278048" y="511385"/>
                  <a:pt x="333787" y="517735"/>
                </a:cubicBezTo>
                <a:cubicBezTo>
                  <a:pt x="389526" y="524085"/>
                  <a:pt x="343664" y="532199"/>
                  <a:pt x="335903" y="452118"/>
                </a:cubicBezTo>
                <a:cubicBezTo>
                  <a:pt x="328142" y="372037"/>
                  <a:pt x="290748" y="82407"/>
                  <a:pt x="287220" y="2243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8" name="フリーフォーム: 図形 1147">
            <a:extLst>
              <a:ext uri="{FF2B5EF4-FFF2-40B4-BE49-F238E27FC236}">
                <a16:creationId xmlns:a16="http://schemas.microsoft.com/office/drawing/2014/main" id="{92E62EB2-C39A-4AA2-B9CC-F06A123AD84B}"/>
              </a:ext>
            </a:extLst>
          </p:cNvPr>
          <p:cNvSpPr/>
          <p:nvPr/>
        </p:nvSpPr>
        <p:spPr>
          <a:xfrm>
            <a:off x="5187946" y="1123650"/>
            <a:ext cx="927292" cy="1502792"/>
          </a:xfrm>
          <a:custGeom>
            <a:avLst/>
            <a:gdLst>
              <a:gd name="connsiteX0" fmla="*/ 57154 w 927292"/>
              <a:gd name="connsiteY0" fmla="*/ 19350 h 1502792"/>
              <a:gd name="connsiteX1" fmla="*/ 505887 w 927292"/>
              <a:gd name="connsiteY1" fmla="*/ 620483 h 1502792"/>
              <a:gd name="connsiteX2" fmla="*/ 751421 w 927292"/>
              <a:gd name="connsiteY2" fmla="*/ 849083 h 1502792"/>
              <a:gd name="connsiteX3" fmla="*/ 222254 w 927292"/>
              <a:gd name="connsiteY3" fmla="*/ 400350 h 1502792"/>
              <a:gd name="connsiteX4" fmla="*/ 637121 w 927292"/>
              <a:gd name="connsiteY4" fmla="*/ 849083 h 1502792"/>
              <a:gd name="connsiteX5" fmla="*/ 311154 w 927292"/>
              <a:gd name="connsiteY5" fmla="*/ 705150 h 1502792"/>
              <a:gd name="connsiteX6" fmla="*/ 920754 w 927292"/>
              <a:gd name="connsiteY6" fmla="*/ 1183517 h 1502792"/>
              <a:gd name="connsiteX7" fmla="*/ 641354 w 927292"/>
              <a:gd name="connsiteY7" fmla="*/ 1022650 h 1502792"/>
              <a:gd name="connsiteX8" fmla="*/ 772587 w 927292"/>
              <a:gd name="connsiteY8" fmla="*/ 1501017 h 1502792"/>
              <a:gd name="connsiteX9" fmla="*/ 632887 w 927292"/>
              <a:gd name="connsiteY9" fmla="*/ 1175050 h 1502792"/>
              <a:gd name="connsiteX10" fmla="*/ 328087 w 927292"/>
              <a:gd name="connsiteY10" fmla="*/ 916817 h 1502792"/>
              <a:gd name="connsiteX11" fmla="*/ 539754 w 927292"/>
              <a:gd name="connsiteY11" fmla="*/ 1043817 h 1502792"/>
              <a:gd name="connsiteX12" fmla="*/ 162987 w 927292"/>
              <a:gd name="connsiteY12" fmla="*/ 523117 h 1502792"/>
              <a:gd name="connsiteX13" fmla="*/ 158754 w 927292"/>
              <a:gd name="connsiteY13" fmla="*/ 324150 h 1502792"/>
              <a:gd name="connsiteX14" fmla="*/ 391587 w 927292"/>
              <a:gd name="connsiteY14" fmla="*/ 760183 h 1502792"/>
              <a:gd name="connsiteX15" fmla="*/ 162987 w 927292"/>
              <a:gd name="connsiteY15" fmla="*/ 434217 h 1502792"/>
              <a:gd name="connsiteX16" fmla="*/ 14821 w 927292"/>
              <a:gd name="connsiteY16" fmla="*/ 171750 h 1502792"/>
              <a:gd name="connsiteX17" fmla="*/ 57154 w 927292"/>
              <a:gd name="connsiteY17" fmla="*/ 19350 h 1502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927292" h="1502792">
                <a:moveTo>
                  <a:pt x="57154" y="19350"/>
                </a:moveTo>
                <a:cubicBezTo>
                  <a:pt x="138998" y="94139"/>
                  <a:pt x="390176" y="482194"/>
                  <a:pt x="505887" y="620483"/>
                </a:cubicBezTo>
                <a:cubicBezTo>
                  <a:pt x="621598" y="758772"/>
                  <a:pt x="798693" y="885772"/>
                  <a:pt x="751421" y="849083"/>
                </a:cubicBezTo>
                <a:cubicBezTo>
                  <a:pt x="704149" y="812394"/>
                  <a:pt x="241304" y="400350"/>
                  <a:pt x="222254" y="400350"/>
                </a:cubicBezTo>
                <a:cubicBezTo>
                  <a:pt x="203204" y="400350"/>
                  <a:pt x="622304" y="798283"/>
                  <a:pt x="637121" y="849083"/>
                </a:cubicBezTo>
                <a:cubicBezTo>
                  <a:pt x="651938" y="899883"/>
                  <a:pt x="263882" y="649411"/>
                  <a:pt x="311154" y="705150"/>
                </a:cubicBezTo>
                <a:cubicBezTo>
                  <a:pt x="358426" y="760889"/>
                  <a:pt x="865721" y="1130600"/>
                  <a:pt x="920754" y="1183517"/>
                </a:cubicBezTo>
                <a:cubicBezTo>
                  <a:pt x="975787" y="1236434"/>
                  <a:pt x="666048" y="969733"/>
                  <a:pt x="641354" y="1022650"/>
                </a:cubicBezTo>
                <a:cubicBezTo>
                  <a:pt x="616660" y="1075567"/>
                  <a:pt x="773998" y="1475617"/>
                  <a:pt x="772587" y="1501017"/>
                </a:cubicBezTo>
                <a:cubicBezTo>
                  <a:pt x="771176" y="1526417"/>
                  <a:pt x="706970" y="1272417"/>
                  <a:pt x="632887" y="1175050"/>
                </a:cubicBezTo>
                <a:cubicBezTo>
                  <a:pt x="558804" y="1077683"/>
                  <a:pt x="343609" y="938689"/>
                  <a:pt x="328087" y="916817"/>
                </a:cubicBezTo>
                <a:cubicBezTo>
                  <a:pt x="312565" y="894945"/>
                  <a:pt x="567271" y="1109434"/>
                  <a:pt x="539754" y="1043817"/>
                </a:cubicBezTo>
                <a:cubicBezTo>
                  <a:pt x="512237" y="978200"/>
                  <a:pt x="226487" y="643061"/>
                  <a:pt x="162987" y="523117"/>
                </a:cubicBezTo>
                <a:cubicBezTo>
                  <a:pt x="99487" y="403173"/>
                  <a:pt x="120654" y="284639"/>
                  <a:pt x="158754" y="324150"/>
                </a:cubicBezTo>
                <a:cubicBezTo>
                  <a:pt x="196854" y="363661"/>
                  <a:pt x="390882" y="741839"/>
                  <a:pt x="391587" y="760183"/>
                </a:cubicBezTo>
                <a:cubicBezTo>
                  <a:pt x="392292" y="778527"/>
                  <a:pt x="225781" y="532289"/>
                  <a:pt x="162987" y="434217"/>
                </a:cubicBezTo>
                <a:cubicBezTo>
                  <a:pt x="100193" y="336145"/>
                  <a:pt x="28226" y="237367"/>
                  <a:pt x="14821" y="171750"/>
                </a:cubicBezTo>
                <a:cubicBezTo>
                  <a:pt x="1415" y="106133"/>
                  <a:pt x="-24690" y="-55439"/>
                  <a:pt x="57154" y="1935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0" name="フリーフォーム: 図形 1149">
            <a:extLst>
              <a:ext uri="{FF2B5EF4-FFF2-40B4-BE49-F238E27FC236}">
                <a16:creationId xmlns:a16="http://schemas.microsoft.com/office/drawing/2014/main" id="{1B74A2F7-1EDB-4AE8-8D03-84158442D37F}"/>
              </a:ext>
            </a:extLst>
          </p:cNvPr>
          <p:cNvSpPr/>
          <p:nvPr/>
        </p:nvSpPr>
        <p:spPr>
          <a:xfrm>
            <a:off x="5033842" y="1153454"/>
            <a:ext cx="847368" cy="1548644"/>
          </a:xfrm>
          <a:custGeom>
            <a:avLst/>
            <a:gdLst>
              <a:gd name="connsiteX0" fmla="*/ 228191 w 847368"/>
              <a:gd name="connsiteY0" fmla="*/ 6479 h 1548644"/>
              <a:gd name="connsiteX1" fmla="*/ 185858 w 847368"/>
              <a:gd name="connsiteY1" fmla="*/ 243546 h 1548644"/>
              <a:gd name="connsiteX2" fmla="*/ 287458 w 847368"/>
              <a:gd name="connsiteY2" fmla="*/ 857379 h 1548644"/>
              <a:gd name="connsiteX3" fmla="*/ 177391 w 847368"/>
              <a:gd name="connsiteY3" fmla="*/ 501779 h 1548644"/>
              <a:gd name="connsiteX4" fmla="*/ 461025 w 847368"/>
              <a:gd name="connsiteY4" fmla="*/ 1102913 h 1548644"/>
              <a:gd name="connsiteX5" fmla="*/ 211258 w 847368"/>
              <a:gd name="connsiteY5" fmla="*/ 882779 h 1548644"/>
              <a:gd name="connsiteX6" fmla="*/ 837791 w 847368"/>
              <a:gd name="connsiteY6" fmla="*/ 1479679 h 1548644"/>
              <a:gd name="connsiteX7" fmla="*/ 592258 w 847368"/>
              <a:gd name="connsiteY7" fmla="*/ 1356913 h 1548644"/>
              <a:gd name="connsiteX8" fmla="*/ 613425 w 847368"/>
              <a:gd name="connsiteY8" fmla="*/ 1530479 h 1548644"/>
              <a:gd name="connsiteX9" fmla="*/ 88491 w 847368"/>
              <a:gd name="connsiteY9" fmla="*/ 836213 h 1548644"/>
              <a:gd name="connsiteX10" fmla="*/ 135058 w 847368"/>
              <a:gd name="connsiteY10" fmla="*/ 844679 h 1548644"/>
              <a:gd name="connsiteX11" fmla="*/ 96958 w 847368"/>
              <a:gd name="connsiteY11" fmla="*/ 370546 h 1548644"/>
              <a:gd name="connsiteX12" fmla="*/ 24991 w 847368"/>
              <a:gd name="connsiteY12" fmla="*/ 209679 h 1548644"/>
              <a:gd name="connsiteX13" fmla="*/ 109658 w 847368"/>
              <a:gd name="connsiteY13" fmla="*/ 412879 h 1548644"/>
              <a:gd name="connsiteX14" fmla="*/ 3825 w 847368"/>
              <a:gd name="connsiteY14" fmla="*/ 218146 h 1548644"/>
              <a:gd name="connsiteX15" fmla="*/ 274758 w 847368"/>
              <a:gd name="connsiteY15" fmla="*/ 78446 h 1548644"/>
              <a:gd name="connsiteX16" fmla="*/ 228191 w 847368"/>
              <a:gd name="connsiteY16" fmla="*/ 6479 h 1548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847368" h="1548644">
                <a:moveTo>
                  <a:pt x="228191" y="6479"/>
                </a:moveTo>
                <a:cubicBezTo>
                  <a:pt x="213374" y="33996"/>
                  <a:pt x="175980" y="101729"/>
                  <a:pt x="185858" y="243546"/>
                </a:cubicBezTo>
                <a:cubicBezTo>
                  <a:pt x="195736" y="385363"/>
                  <a:pt x="288869" y="814340"/>
                  <a:pt x="287458" y="857379"/>
                </a:cubicBezTo>
                <a:cubicBezTo>
                  <a:pt x="286047" y="900418"/>
                  <a:pt x="148463" y="460857"/>
                  <a:pt x="177391" y="501779"/>
                </a:cubicBezTo>
                <a:cubicBezTo>
                  <a:pt x="206319" y="542701"/>
                  <a:pt x="455381" y="1039413"/>
                  <a:pt x="461025" y="1102913"/>
                </a:cubicBezTo>
                <a:cubicBezTo>
                  <a:pt x="466669" y="1166413"/>
                  <a:pt x="148464" y="819985"/>
                  <a:pt x="211258" y="882779"/>
                </a:cubicBezTo>
                <a:cubicBezTo>
                  <a:pt x="274052" y="945573"/>
                  <a:pt x="774291" y="1400657"/>
                  <a:pt x="837791" y="1479679"/>
                </a:cubicBezTo>
                <a:cubicBezTo>
                  <a:pt x="901291" y="1558701"/>
                  <a:pt x="629652" y="1348446"/>
                  <a:pt x="592258" y="1356913"/>
                </a:cubicBezTo>
                <a:cubicBezTo>
                  <a:pt x="554864" y="1365380"/>
                  <a:pt x="697386" y="1617262"/>
                  <a:pt x="613425" y="1530479"/>
                </a:cubicBezTo>
                <a:cubicBezTo>
                  <a:pt x="529464" y="1443696"/>
                  <a:pt x="168219" y="950513"/>
                  <a:pt x="88491" y="836213"/>
                </a:cubicBezTo>
                <a:cubicBezTo>
                  <a:pt x="8763" y="721913"/>
                  <a:pt x="133647" y="922290"/>
                  <a:pt x="135058" y="844679"/>
                </a:cubicBezTo>
                <a:cubicBezTo>
                  <a:pt x="136469" y="767068"/>
                  <a:pt x="115302" y="476379"/>
                  <a:pt x="96958" y="370546"/>
                </a:cubicBezTo>
                <a:cubicBezTo>
                  <a:pt x="78614" y="264713"/>
                  <a:pt x="22874" y="202624"/>
                  <a:pt x="24991" y="209679"/>
                </a:cubicBezTo>
                <a:cubicBezTo>
                  <a:pt x="27108" y="216734"/>
                  <a:pt x="113186" y="411468"/>
                  <a:pt x="109658" y="412879"/>
                </a:cubicBezTo>
                <a:cubicBezTo>
                  <a:pt x="106130" y="414290"/>
                  <a:pt x="-23692" y="273885"/>
                  <a:pt x="3825" y="218146"/>
                </a:cubicBezTo>
                <a:cubicBezTo>
                  <a:pt x="31342" y="162407"/>
                  <a:pt x="235953" y="110901"/>
                  <a:pt x="274758" y="78446"/>
                </a:cubicBezTo>
                <a:cubicBezTo>
                  <a:pt x="313563" y="45991"/>
                  <a:pt x="243008" y="-21038"/>
                  <a:pt x="228191" y="647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2" name="フリーフォーム: 図形 1151">
            <a:extLst>
              <a:ext uri="{FF2B5EF4-FFF2-40B4-BE49-F238E27FC236}">
                <a16:creationId xmlns:a16="http://schemas.microsoft.com/office/drawing/2014/main" id="{08E2FBA7-958F-4387-BAD7-548138D9E41B}"/>
              </a:ext>
            </a:extLst>
          </p:cNvPr>
          <p:cNvSpPr/>
          <p:nvPr/>
        </p:nvSpPr>
        <p:spPr>
          <a:xfrm>
            <a:off x="4439132" y="2305042"/>
            <a:ext cx="142442" cy="187366"/>
          </a:xfrm>
          <a:custGeom>
            <a:avLst/>
            <a:gdLst>
              <a:gd name="connsiteX0" fmla="*/ 28093 w 142442"/>
              <a:gd name="connsiteY0" fmla="*/ 8 h 187366"/>
              <a:gd name="connsiteX1" fmla="*/ 21743 w 142442"/>
              <a:gd name="connsiteY1" fmla="*/ 133358 h 187366"/>
              <a:gd name="connsiteX2" fmla="*/ 142393 w 142442"/>
              <a:gd name="connsiteY2" fmla="*/ 187333 h 187366"/>
              <a:gd name="connsiteX3" fmla="*/ 5868 w 142442"/>
              <a:gd name="connsiteY3" fmla="*/ 127008 h 187366"/>
              <a:gd name="connsiteX4" fmla="*/ 28093 w 142442"/>
              <a:gd name="connsiteY4" fmla="*/ 8 h 1873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2442" h="187366">
                <a:moveTo>
                  <a:pt x="28093" y="8"/>
                </a:moveTo>
                <a:cubicBezTo>
                  <a:pt x="30739" y="1066"/>
                  <a:pt x="2693" y="102137"/>
                  <a:pt x="21743" y="133358"/>
                </a:cubicBezTo>
                <a:cubicBezTo>
                  <a:pt x="40793" y="164579"/>
                  <a:pt x="145039" y="188391"/>
                  <a:pt x="142393" y="187333"/>
                </a:cubicBezTo>
                <a:cubicBezTo>
                  <a:pt x="139747" y="186275"/>
                  <a:pt x="26505" y="154525"/>
                  <a:pt x="5868" y="127008"/>
                </a:cubicBezTo>
                <a:cubicBezTo>
                  <a:pt x="-14769" y="99491"/>
                  <a:pt x="25447" y="-1050"/>
                  <a:pt x="28093" y="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3" name="フリーフォーム: 図形 1152">
            <a:extLst>
              <a:ext uri="{FF2B5EF4-FFF2-40B4-BE49-F238E27FC236}">
                <a16:creationId xmlns:a16="http://schemas.microsoft.com/office/drawing/2014/main" id="{F01B0341-D7DF-4073-A2FB-BB81FE3FB4AF}"/>
              </a:ext>
            </a:extLst>
          </p:cNvPr>
          <p:cNvSpPr/>
          <p:nvPr/>
        </p:nvSpPr>
        <p:spPr>
          <a:xfrm>
            <a:off x="3813163" y="2732049"/>
            <a:ext cx="288986" cy="108025"/>
          </a:xfrm>
          <a:custGeom>
            <a:avLst/>
            <a:gdLst>
              <a:gd name="connsiteX0" fmla="*/ 12 w 288986"/>
              <a:gd name="connsiteY0" fmla="*/ 107989 h 108025"/>
              <a:gd name="connsiteX1" fmla="*/ 196862 w 288986"/>
              <a:gd name="connsiteY1" fmla="*/ 49251 h 108025"/>
              <a:gd name="connsiteX2" fmla="*/ 288937 w 288986"/>
              <a:gd name="connsiteY2" fmla="*/ 39 h 108025"/>
              <a:gd name="connsiteX3" fmla="*/ 206387 w 288986"/>
              <a:gd name="connsiteY3" fmla="*/ 57189 h 108025"/>
              <a:gd name="connsiteX4" fmla="*/ 12 w 288986"/>
              <a:gd name="connsiteY4" fmla="*/ 107989 h 1080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8986" h="108025">
                <a:moveTo>
                  <a:pt x="12" y="107989"/>
                </a:moveTo>
                <a:cubicBezTo>
                  <a:pt x="-1575" y="106666"/>
                  <a:pt x="148708" y="67243"/>
                  <a:pt x="196862" y="49251"/>
                </a:cubicBezTo>
                <a:cubicBezTo>
                  <a:pt x="245016" y="31259"/>
                  <a:pt x="287350" y="-1284"/>
                  <a:pt x="288937" y="39"/>
                </a:cubicBezTo>
                <a:cubicBezTo>
                  <a:pt x="290524" y="1362"/>
                  <a:pt x="254012" y="39991"/>
                  <a:pt x="206387" y="57189"/>
                </a:cubicBezTo>
                <a:cubicBezTo>
                  <a:pt x="158762" y="74387"/>
                  <a:pt x="1599" y="109312"/>
                  <a:pt x="12" y="10798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4" name="フリーフォーム: 図形 1153">
            <a:extLst>
              <a:ext uri="{FF2B5EF4-FFF2-40B4-BE49-F238E27FC236}">
                <a16:creationId xmlns:a16="http://schemas.microsoft.com/office/drawing/2014/main" id="{09ED88F5-640E-4336-A6F0-31137FBE23BD}"/>
              </a:ext>
            </a:extLst>
          </p:cNvPr>
          <p:cNvSpPr/>
          <p:nvPr/>
        </p:nvSpPr>
        <p:spPr>
          <a:xfrm>
            <a:off x="4885772" y="2634786"/>
            <a:ext cx="275731" cy="25472"/>
          </a:xfrm>
          <a:custGeom>
            <a:avLst/>
            <a:gdLst>
              <a:gd name="connsiteX0" fmla="*/ 3728 w 275731"/>
              <a:gd name="connsiteY0" fmla="*/ 17927 h 25472"/>
              <a:gd name="connsiteX1" fmla="*/ 235503 w 275731"/>
              <a:gd name="connsiteY1" fmla="*/ 8402 h 25472"/>
              <a:gd name="connsiteX2" fmla="*/ 272016 w 275731"/>
              <a:gd name="connsiteY2" fmla="*/ 464 h 25472"/>
              <a:gd name="connsiteX3" fmla="*/ 192641 w 275731"/>
              <a:gd name="connsiteY3" fmla="*/ 22689 h 25472"/>
              <a:gd name="connsiteX4" fmla="*/ 98978 w 275731"/>
              <a:gd name="connsiteY4" fmla="*/ 24277 h 25472"/>
              <a:gd name="connsiteX5" fmla="*/ 3728 w 275731"/>
              <a:gd name="connsiteY5" fmla="*/ 17927 h 254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5731" h="25472">
                <a:moveTo>
                  <a:pt x="3728" y="17927"/>
                </a:moveTo>
                <a:cubicBezTo>
                  <a:pt x="26482" y="15281"/>
                  <a:pt x="190788" y="11312"/>
                  <a:pt x="235503" y="8402"/>
                </a:cubicBezTo>
                <a:cubicBezTo>
                  <a:pt x="280218" y="5492"/>
                  <a:pt x="279160" y="-1917"/>
                  <a:pt x="272016" y="464"/>
                </a:cubicBezTo>
                <a:cubicBezTo>
                  <a:pt x="264872" y="2845"/>
                  <a:pt x="221481" y="18720"/>
                  <a:pt x="192641" y="22689"/>
                </a:cubicBezTo>
                <a:cubicBezTo>
                  <a:pt x="163801" y="26658"/>
                  <a:pt x="129405" y="25600"/>
                  <a:pt x="98978" y="24277"/>
                </a:cubicBezTo>
                <a:cubicBezTo>
                  <a:pt x="68551" y="22954"/>
                  <a:pt x="-19026" y="20573"/>
                  <a:pt x="3728" y="1792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5" name="フリーフォーム: 図形 1154">
            <a:extLst>
              <a:ext uri="{FF2B5EF4-FFF2-40B4-BE49-F238E27FC236}">
                <a16:creationId xmlns:a16="http://schemas.microsoft.com/office/drawing/2014/main" id="{437BF1EA-7146-467D-8002-61BF6329C8B1}"/>
              </a:ext>
            </a:extLst>
          </p:cNvPr>
          <p:cNvSpPr/>
          <p:nvPr/>
        </p:nvSpPr>
        <p:spPr>
          <a:xfrm>
            <a:off x="4581293" y="2641584"/>
            <a:ext cx="25845" cy="149258"/>
          </a:xfrm>
          <a:custGeom>
            <a:avLst/>
            <a:gdLst>
              <a:gd name="connsiteX0" fmla="*/ 232 w 25845"/>
              <a:gd name="connsiteY0" fmla="*/ 16 h 149258"/>
              <a:gd name="connsiteX1" fmla="*/ 12932 w 25845"/>
              <a:gd name="connsiteY1" fmla="*/ 79391 h 149258"/>
              <a:gd name="connsiteX2" fmla="*/ 11345 w 25845"/>
              <a:gd name="connsiteY2" fmla="*/ 149241 h 149258"/>
              <a:gd name="connsiteX3" fmla="*/ 25632 w 25845"/>
              <a:gd name="connsiteY3" fmla="*/ 73041 h 149258"/>
              <a:gd name="connsiteX4" fmla="*/ 232 w 25845"/>
              <a:gd name="connsiteY4" fmla="*/ 16 h 1492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45" h="149258">
                <a:moveTo>
                  <a:pt x="232" y="16"/>
                </a:moveTo>
                <a:cubicBezTo>
                  <a:pt x="-1885" y="1074"/>
                  <a:pt x="11080" y="54520"/>
                  <a:pt x="12932" y="79391"/>
                </a:cubicBezTo>
                <a:cubicBezTo>
                  <a:pt x="14784" y="104262"/>
                  <a:pt x="9228" y="150299"/>
                  <a:pt x="11345" y="149241"/>
                </a:cubicBezTo>
                <a:cubicBezTo>
                  <a:pt x="13462" y="148183"/>
                  <a:pt x="27749" y="95795"/>
                  <a:pt x="25632" y="73041"/>
                </a:cubicBezTo>
                <a:cubicBezTo>
                  <a:pt x="23515" y="50287"/>
                  <a:pt x="2349" y="-1042"/>
                  <a:pt x="232" y="1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6" name="フリーフォーム: 図形 1155">
            <a:extLst>
              <a:ext uri="{FF2B5EF4-FFF2-40B4-BE49-F238E27FC236}">
                <a16:creationId xmlns:a16="http://schemas.microsoft.com/office/drawing/2014/main" id="{84917879-9265-448D-B826-0EBDD8B89011}"/>
              </a:ext>
            </a:extLst>
          </p:cNvPr>
          <p:cNvSpPr/>
          <p:nvPr/>
        </p:nvSpPr>
        <p:spPr>
          <a:xfrm>
            <a:off x="4643959" y="1138142"/>
            <a:ext cx="1286964" cy="1661731"/>
          </a:xfrm>
          <a:custGeom>
            <a:avLst/>
            <a:gdLst>
              <a:gd name="connsiteX0" fmla="*/ 71974 w 1286964"/>
              <a:gd name="connsiteY0" fmla="*/ 625 h 1661731"/>
              <a:gd name="connsiteX1" fmla="*/ 55041 w 1286964"/>
              <a:gd name="connsiteY1" fmla="*/ 229225 h 1661731"/>
              <a:gd name="connsiteX2" fmla="*/ 359841 w 1286964"/>
              <a:gd name="connsiteY2" fmla="*/ 576358 h 1661731"/>
              <a:gd name="connsiteX3" fmla="*/ 292108 w 1286964"/>
              <a:gd name="connsiteY3" fmla="*/ 534025 h 1661731"/>
              <a:gd name="connsiteX4" fmla="*/ 503774 w 1286964"/>
              <a:gd name="connsiteY4" fmla="*/ 847291 h 1661731"/>
              <a:gd name="connsiteX5" fmla="*/ 520708 w 1286964"/>
              <a:gd name="connsiteY5" fmla="*/ 885391 h 1661731"/>
              <a:gd name="connsiteX6" fmla="*/ 880541 w 1286964"/>
              <a:gd name="connsiteY6" fmla="*/ 1211358 h 1661731"/>
              <a:gd name="connsiteX7" fmla="*/ 833974 w 1286964"/>
              <a:gd name="connsiteY7" fmla="*/ 1198658 h 1661731"/>
              <a:gd name="connsiteX8" fmla="*/ 1286941 w 1286964"/>
              <a:gd name="connsiteY8" fmla="*/ 1655858 h 1661731"/>
              <a:gd name="connsiteX9" fmla="*/ 855141 w 1286964"/>
              <a:gd name="connsiteY9" fmla="*/ 1469591 h 1661731"/>
              <a:gd name="connsiteX10" fmla="*/ 1071041 w 1286964"/>
              <a:gd name="connsiteY10" fmla="*/ 1647391 h 1661731"/>
              <a:gd name="connsiteX11" fmla="*/ 639241 w 1286964"/>
              <a:gd name="connsiteY11" fmla="*/ 1296025 h 1661731"/>
              <a:gd name="connsiteX12" fmla="*/ 596908 w 1286964"/>
              <a:gd name="connsiteY12" fmla="*/ 1139391 h 1661731"/>
              <a:gd name="connsiteX13" fmla="*/ 448741 w 1286964"/>
              <a:gd name="connsiteY13" fmla="*/ 1012391 h 1661731"/>
              <a:gd name="connsiteX14" fmla="*/ 402174 w 1286964"/>
              <a:gd name="connsiteY14" fmla="*/ 906558 h 1661731"/>
              <a:gd name="connsiteX15" fmla="*/ 194741 w 1286964"/>
              <a:gd name="connsiteY15" fmla="*/ 652558 h 1661731"/>
              <a:gd name="connsiteX16" fmla="*/ 245541 w 1286964"/>
              <a:gd name="connsiteY16" fmla="*/ 639858 h 1661731"/>
              <a:gd name="connsiteX17" fmla="*/ 84674 w 1286964"/>
              <a:gd name="connsiteY17" fmla="*/ 394325 h 1661731"/>
              <a:gd name="connsiteX18" fmla="*/ 8 w 1286964"/>
              <a:gd name="connsiteY18" fmla="*/ 296958 h 1661731"/>
              <a:gd name="connsiteX19" fmla="*/ 71974 w 1286964"/>
              <a:gd name="connsiteY19" fmla="*/ 625 h 16617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286964" h="1661731">
                <a:moveTo>
                  <a:pt x="71974" y="625"/>
                </a:moveTo>
                <a:cubicBezTo>
                  <a:pt x="81146" y="-10664"/>
                  <a:pt x="7063" y="133270"/>
                  <a:pt x="55041" y="229225"/>
                </a:cubicBezTo>
                <a:cubicBezTo>
                  <a:pt x="103019" y="325180"/>
                  <a:pt x="320330" y="525558"/>
                  <a:pt x="359841" y="576358"/>
                </a:cubicBezTo>
                <a:cubicBezTo>
                  <a:pt x="399352" y="627158"/>
                  <a:pt x="268119" y="488870"/>
                  <a:pt x="292108" y="534025"/>
                </a:cubicBezTo>
                <a:cubicBezTo>
                  <a:pt x="316097" y="579181"/>
                  <a:pt x="465674" y="788730"/>
                  <a:pt x="503774" y="847291"/>
                </a:cubicBezTo>
                <a:cubicBezTo>
                  <a:pt x="541874" y="905852"/>
                  <a:pt x="457914" y="824713"/>
                  <a:pt x="520708" y="885391"/>
                </a:cubicBezTo>
                <a:cubicBezTo>
                  <a:pt x="583502" y="946069"/>
                  <a:pt x="828330" y="1159147"/>
                  <a:pt x="880541" y="1211358"/>
                </a:cubicBezTo>
                <a:cubicBezTo>
                  <a:pt x="932752" y="1263569"/>
                  <a:pt x="766241" y="1124575"/>
                  <a:pt x="833974" y="1198658"/>
                </a:cubicBezTo>
                <a:cubicBezTo>
                  <a:pt x="901707" y="1272741"/>
                  <a:pt x="1283413" y="1610703"/>
                  <a:pt x="1286941" y="1655858"/>
                </a:cubicBezTo>
                <a:cubicBezTo>
                  <a:pt x="1290469" y="1701014"/>
                  <a:pt x="891124" y="1471002"/>
                  <a:pt x="855141" y="1469591"/>
                </a:cubicBezTo>
                <a:cubicBezTo>
                  <a:pt x="819158" y="1468180"/>
                  <a:pt x="1071041" y="1647391"/>
                  <a:pt x="1071041" y="1647391"/>
                </a:cubicBezTo>
                <a:cubicBezTo>
                  <a:pt x="1035058" y="1618463"/>
                  <a:pt x="718263" y="1380692"/>
                  <a:pt x="639241" y="1296025"/>
                </a:cubicBezTo>
                <a:cubicBezTo>
                  <a:pt x="560219" y="1211358"/>
                  <a:pt x="628658" y="1186663"/>
                  <a:pt x="596908" y="1139391"/>
                </a:cubicBezTo>
                <a:cubicBezTo>
                  <a:pt x="565158" y="1092119"/>
                  <a:pt x="481197" y="1051196"/>
                  <a:pt x="448741" y="1012391"/>
                </a:cubicBezTo>
                <a:cubicBezTo>
                  <a:pt x="416285" y="973586"/>
                  <a:pt x="444507" y="966530"/>
                  <a:pt x="402174" y="906558"/>
                </a:cubicBezTo>
                <a:cubicBezTo>
                  <a:pt x="359841" y="846586"/>
                  <a:pt x="220847" y="697008"/>
                  <a:pt x="194741" y="652558"/>
                </a:cubicBezTo>
                <a:cubicBezTo>
                  <a:pt x="168636" y="608108"/>
                  <a:pt x="263886" y="682897"/>
                  <a:pt x="245541" y="639858"/>
                </a:cubicBezTo>
                <a:cubicBezTo>
                  <a:pt x="227197" y="596819"/>
                  <a:pt x="125596" y="451475"/>
                  <a:pt x="84674" y="394325"/>
                </a:cubicBezTo>
                <a:cubicBezTo>
                  <a:pt x="43752" y="337175"/>
                  <a:pt x="-698" y="356930"/>
                  <a:pt x="8" y="296958"/>
                </a:cubicBezTo>
                <a:cubicBezTo>
                  <a:pt x="714" y="236986"/>
                  <a:pt x="62802" y="11914"/>
                  <a:pt x="71974" y="62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フリーフォーム: 図形 1156">
            <a:extLst>
              <a:ext uri="{FF2B5EF4-FFF2-40B4-BE49-F238E27FC236}">
                <a16:creationId xmlns:a16="http://schemas.microsoft.com/office/drawing/2014/main" id="{87786639-73AE-47A7-85C2-E52F38769B48}"/>
              </a:ext>
            </a:extLst>
          </p:cNvPr>
          <p:cNvSpPr/>
          <p:nvPr/>
        </p:nvSpPr>
        <p:spPr>
          <a:xfrm>
            <a:off x="4567298" y="1218691"/>
            <a:ext cx="473790" cy="1021561"/>
          </a:xfrm>
          <a:custGeom>
            <a:avLst/>
            <a:gdLst>
              <a:gd name="connsiteX0" fmla="*/ 144402 w 473790"/>
              <a:gd name="connsiteY0" fmla="*/ 509 h 1021561"/>
              <a:gd name="connsiteX1" fmla="*/ 102069 w 473790"/>
              <a:gd name="connsiteY1" fmla="*/ 258742 h 1021561"/>
              <a:gd name="connsiteX2" fmla="*/ 190969 w 473790"/>
              <a:gd name="connsiteY2" fmla="*/ 546609 h 1021561"/>
              <a:gd name="connsiteX3" fmla="*/ 89369 w 473790"/>
              <a:gd name="connsiteY3" fmla="*/ 267209 h 1021561"/>
              <a:gd name="connsiteX4" fmla="*/ 224835 w 473790"/>
              <a:gd name="connsiteY4" fmla="*/ 711709 h 1021561"/>
              <a:gd name="connsiteX5" fmla="*/ 317969 w 473790"/>
              <a:gd name="connsiteY5" fmla="*/ 885276 h 1021561"/>
              <a:gd name="connsiteX6" fmla="*/ 470369 w 473790"/>
              <a:gd name="connsiteY6" fmla="*/ 1020742 h 1021561"/>
              <a:gd name="connsiteX7" fmla="*/ 157102 w 473790"/>
              <a:gd name="connsiteY7" fmla="*/ 821776 h 1021561"/>
              <a:gd name="connsiteX8" fmla="*/ 165569 w 473790"/>
              <a:gd name="connsiteY8" fmla="*/ 724409 h 1021561"/>
              <a:gd name="connsiteX9" fmla="*/ 30102 w 473790"/>
              <a:gd name="connsiteY9" fmla="*/ 555076 h 1021561"/>
              <a:gd name="connsiteX10" fmla="*/ 469 w 473790"/>
              <a:gd name="connsiteY10" fmla="*/ 449242 h 1021561"/>
              <a:gd name="connsiteX11" fmla="*/ 42802 w 473790"/>
              <a:gd name="connsiteY11" fmla="*/ 199476 h 1021561"/>
              <a:gd name="connsiteX12" fmla="*/ 144402 w 473790"/>
              <a:gd name="connsiteY12" fmla="*/ 509 h 1021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73790" h="1021561">
                <a:moveTo>
                  <a:pt x="144402" y="509"/>
                </a:moveTo>
                <a:cubicBezTo>
                  <a:pt x="154280" y="10387"/>
                  <a:pt x="94308" y="167725"/>
                  <a:pt x="102069" y="258742"/>
                </a:cubicBezTo>
                <a:cubicBezTo>
                  <a:pt x="109830" y="349759"/>
                  <a:pt x="193086" y="545198"/>
                  <a:pt x="190969" y="546609"/>
                </a:cubicBezTo>
                <a:cubicBezTo>
                  <a:pt x="188852" y="548020"/>
                  <a:pt x="83725" y="239692"/>
                  <a:pt x="89369" y="267209"/>
                </a:cubicBezTo>
                <a:cubicBezTo>
                  <a:pt x="95013" y="294726"/>
                  <a:pt x="186735" y="608698"/>
                  <a:pt x="224835" y="711709"/>
                </a:cubicBezTo>
                <a:cubicBezTo>
                  <a:pt x="262935" y="814720"/>
                  <a:pt x="277047" y="833771"/>
                  <a:pt x="317969" y="885276"/>
                </a:cubicBezTo>
                <a:cubicBezTo>
                  <a:pt x="358891" y="936781"/>
                  <a:pt x="497180" y="1031325"/>
                  <a:pt x="470369" y="1020742"/>
                </a:cubicBezTo>
                <a:cubicBezTo>
                  <a:pt x="443558" y="1010159"/>
                  <a:pt x="207902" y="871165"/>
                  <a:pt x="157102" y="821776"/>
                </a:cubicBezTo>
                <a:cubicBezTo>
                  <a:pt x="106302" y="772387"/>
                  <a:pt x="186736" y="768859"/>
                  <a:pt x="165569" y="724409"/>
                </a:cubicBezTo>
                <a:cubicBezTo>
                  <a:pt x="144402" y="679959"/>
                  <a:pt x="57619" y="600937"/>
                  <a:pt x="30102" y="555076"/>
                </a:cubicBezTo>
                <a:cubicBezTo>
                  <a:pt x="2585" y="509215"/>
                  <a:pt x="-1648" y="508509"/>
                  <a:pt x="469" y="449242"/>
                </a:cubicBezTo>
                <a:cubicBezTo>
                  <a:pt x="2586" y="389975"/>
                  <a:pt x="19519" y="272148"/>
                  <a:pt x="42802" y="199476"/>
                </a:cubicBezTo>
                <a:cubicBezTo>
                  <a:pt x="66085" y="126804"/>
                  <a:pt x="134524" y="-9369"/>
                  <a:pt x="144402" y="50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8" name="フリーフォーム: 図形 1157">
            <a:extLst>
              <a:ext uri="{FF2B5EF4-FFF2-40B4-BE49-F238E27FC236}">
                <a16:creationId xmlns:a16="http://schemas.microsoft.com/office/drawing/2014/main" id="{42589A93-6F81-496A-B73F-25AA7D5C6AE7}"/>
              </a:ext>
            </a:extLst>
          </p:cNvPr>
          <p:cNvSpPr/>
          <p:nvPr/>
        </p:nvSpPr>
        <p:spPr>
          <a:xfrm>
            <a:off x="4388623" y="1294438"/>
            <a:ext cx="525257" cy="932890"/>
          </a:xfrm>
          <a:custGeom>
            <a:avLst/>
            <a:gdLst>
              <a:gd name="connsiteX0" fmla="*/ 81777 w 525257"/>
              <a:gd name="connsiteY0" fmla="*/ 9429 h 932890"/>
              <a:gd name="connsiteX1" fmla="*/ 94477 w 525257"/>
              <a:gd name="connsiteY1" fmla="*/ 449695 h 932890"/>
              <a:gd name="connsiteX2" fmla="*/ 289210 w 525257"/>
              <a:gd name="connsiteY2" fmla="*/ 729095 h 932890"/>
              <a:gd name="connsiteX3" fmla="*/ 522044 w 525257"/>
              <a:gd name="connsiteY3" fmla="*/ 898429 h 932890"/>
              <a:gd name="connsiteX4" fmla="*/ 420444 w 525257"/>
              <a:gd name="connsiteY4" fmla="*/ 856095 h 932890"/>
              <a:gd name="connsiteX5" fmla="*/ 356944 w 525257"/>
              <a:gd name="connsiteY5" fmla="*/ 932295 h 932890"/>
              <a:gd name="connsiteX6" fmla="*/ 327310 w 525257"/>
              <a:gd name="connsiteY6" fmla="*/ 868795 h 932890"/>
              <a:gd name="connsiteX7" fmla="*/ 18277 w 525257"/>
              <a:gd name="connsiteY7" fmla="*/ 538595 h 932890"/>
              <a:gd name="connsiteX8" fmla="*/ 39444 w 525257"/>
              <a:gd name="connsiteY8" fmla="*/ 178762 h 932890"/>
              <a:gd name="connsiteX9" fmla="*/ 81777 w 525257"/>
              <a:gd name="connsiteY9" fmla="*/ 9429 h 932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5257" h="932890">
                <a:moveTo>
                  <a:pt x="81777" y="9429"/>
                </a:moveTo>
                <a:cubicBezTo>
                  <a:pt x="90949" y="54584"/>
                  <a:pt x="59905" y="329751"/>
                  <a:pt x="94477" y="449695"/>
                </a:cubicBezTo>
                <a:cubicBezTo>
                  <a:pt x="129049" y="569639"/>
                  <a:pt x="217949" y="654306"/>
                  <a:pt x="289210" y="729095"/>
                </a:cubicBezTo>
                <a:cubicBezTo>
                  <a:pt x="360471" y="803884"/>
                  <a:pt x="500172" y="877262"/>
                  <a:pt x="522044" y="898429"/>
                </a:cubicBezTo>
                <a:cubicBezTo>
                  <a:pt x="543916" y="919596"/>
                  <a:pt x="447961" y="850451"/>
                  <a:pt x="420444" y="856095"/>
                </a:cubicBezTo>
                <a:cubicBezTo>
                  <a:pt x="392927" y="861739"/>
                  <a:pt x="372466" y="930178"/>
                  <a:pt x="356944" y="932295"/>
                </a:cubicBezTo>
                <a:cubicBezTo>
                  <a:pt x="341422" y="934412"/>
                  <a:pt x="383754" y="934412"/>
                  <a:pt x="327310" y="868795"/>
                </a:cubicBezTo>
                <a:cubicBezTo>
                  <a:pt x="270866" y="803178"/>
                  <a:pt x="66255" y="653601"/>
                  <a:pt x="18277" y="538595"/>
                </a:cubicBezTo>
                <a:cubicBezTo>
                  <a:pt x="-29701" y="423589"/>
                  <a:pt x="30977" y="266251"/>
                  <a:pt x="39444" y="178762"/>
                </a:cubicBezTo>
                <a:cubicBezTo>
                  <a:pt x="47911" y="91273"/>
                  <a:pt x="72605" y="-35726"/>
                  <a:pt x="81777" y="942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9" name="フリーフォーム: 図形 1158">
            <a:extLst>
              <a:ext uri="{FF2B5EF4-FFF2-40B4-BE49-F238E27FC236}">
                <a16:creationId xmlns:a16="http://schemas.microsoft.com/office/drawing/2014/main" id="{093B6F52-E6A9-447A-A4CA-E104C7463465}"/>
              </a:ext>
            </a:extLst>
          </p:cNvPr>
          <p:cNvSpPr/>
          <p:nvPr/>
        </p:nvSpPr>
        <p:spPr>
          <a:xfrm>
            <a:off x="4351788" y="1320330"/>
            <a:ext cx="305591" cy="1140279"/>
          </a:xfrm>
          <a:custGeom>
            <a:avLst/>
            <a:gdLst>
              <a:gd name="connsiteX0" fmla="*/ 105912 w 305591"/>
              <a:gd name="connsiteY0" fmla="*/ 470 h 1140279"/>
              <a:gd name="connsiteX1" fmla="*/ 84745 w 305591"/>
              <a:gd name="connsiteY1" fmla="*/ 216370 h 1140279"/>
              <a:gd name="connsiteX2" fmla="*/ 67812 w 305591"/>
              <a:gd name="connsiteY2" fmla="*/ 555037 h 1140279"/>
              <a:gd name="connsiteX3" fmla="*/ 59345 w 305591"/>
              <a:gd name="connsiteY3" fmla="*/ 466137 h 1140279"/>
              <a:gd name="connsiteX4" fmla="*/ 122845 w 305591"/>
              <a:gd name="connsiteY4" fmla="*/ 686270 h 1140279"/>
              <a:gd name="connsiteX5" fmla="*/ 122845 w 305591"/>
              <a:gd name="connsiteY5" fmla="*/ 779403 h 1140279"/>
              <a:gd name="connsiteX6" fmla="*/ 55112 w 305591"/>
              <a:gd name="connsiteY6" fmla="*/ 639703 h 1140279"/>
              <a:gd name="connsiteX7" fmla="*/ 304879 w 305591"/>
              <a:gd name="connsiteY7" fmla="*/ 1130770 h 1140279"/>
              <a:gd name="connsiteX8" fmla="*/ 131312 w 305591"/>
              <a:gd name="connsiteY8" fmla="*/ 779403 h 1140279"/>
              <a:gd name="connsiteX9" fmla="*/ 152479 w 305591"/>
              <a:gd name="connsiteY9" fmla="*/ 902170 h 1140279"/>
              <a:gd name="connsiteX10" fmla="*/ 275245 w 305591"/>
              <a:gd name="connsiteY10" fmla="*/ 1139237 h 1140279"/>
              <a:gd name="connsiteX11" fmla="*/ 97445 w 305591"/>
              <a:gd name="connsiteY11" fmla="*/ 800570 h 1140279"/>
              <a:gd name="connsiteX12" fmla="*/ 55112 w 305591"/>
              <a:gd name="connsiteY12" fmla="*/ 707437 h 1140279"/>
              <a:gd name="connsiteX13" fmla="*/ 79 w 305591"/>
              <a:gd name="connsiteY13" fmla="*/ 500003 h 1140279"/>
              <a:gd name="connsiteX14" fmla="*/ 67812 w 305591"/>
              <a:gd name="connsiteY14" fmla="*/ 169803 h 1140279"/>
              <a:gd name="connsiteX15" fmla="*/ 105912 w 305591"/>
              <a:gd name="connsiteY15" fmla="*/ 470 h 1140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05591" h="1140279">
                <a:moveTo>
                  <a:pt x="105912" y="470"/>
                </a:moveTo>
                <a:cubicBezTo>
                  <a:pt x="108734" y="8231"/>
                  <a:pt x="91095" y="123942"/>
                  <a:pt x="84745" y="216370"/>
                </a:cubicBezTo>
                <a:cubicBezTo>
                  <a:pt x="78395" y="308798"/>
                  <a:pt x="72045" y="513409"/>
                  <a:pt x="67812" y="555037"/>
                </a:cubicBezTo>
                <a:cubicBezTo>
                  <a:pt x="63579" y="596665"/>
                  <a:pt x="50173" y="444265"/>
                  <a:pt x="59345" y="466137"/>
                </a:cubicBezTo>
                <a:cubicBezTo>
                  <a:pt x="68517" y="488009"/>
                  <a:pt x="112262" y="634059"/>
                  <a:pt x="122845" y="686270"/>
                </a:cubicBezTo>
                <a:cubicBezTo>
                  <a:pt x="133428" y="738481"/>
                  <a:pt x="134134" y="787164"/>
                  <a:pt x="122845" y="779403"/>
                </a:cubicBezTo>
                <a:cubicBezTo>
                  <a:pt x="111556" y="771642"/>
                  <a:pt x="24773" y="581142"/>
                  <a:pt x="55112" y="639703"/>
                </a:cubicBezTo>
                <a:cubicBezTo>
                  <a:pt x="85451" y="698264"/>
                  <a:pt x="292179" y="1107487"/>
                  <a:pt x="304879" y="1130770"/>
                </a:cubicBezTo>
                <a:cubicBezTo>
                  <a:pt x="317579" y="1154053"/>
                  <a:pt x="156712" y="817503"/>
                  <a:pt x="131312" y="779403"/>
                </a:cubicBezTo>
                <a:cubicBezTo>
                  <a:pt x="105912" y="741303"/>
                  <a:pt x="128490" y="842198"/>
                  <a:pt x="152479" y="902170"/>
                </a:cubicBezTo>
                <a:cubicBezTo>
                  <a:pt x="176468" y="962142"/>
                  <a:pt x="284417" y="1156170"/>
                  <a:pt x="275245" y="1139237"/>
                </a:cubicBezTo>
                <a:cubicBezTo>
                  <a:pt x="266073" y="1122304"/>
                  <a:pt x="134134" y="872537"/>
                  <a:pt x="97445" y="800570"/>
                </a:cubicBezTo>
                <a:cubicBezTo>
                  <a:pt x="60756" y="728603"/>
                  <a:pt x="71340" y="757532"/>
                  <a:pt x="55112" y="707437"/>
                </a:cubicBezTo>
                <a:cubicBezTo>
                  <a:pt x="38884" y="657342"/>
                  <a:pt x="-2038" y="589609"/>
                  <a:pt x="79" y="500003"/>
                </a:cubicBezTo>
                <a:cubicBezTo>
                  <a:pt x="2196" y="410397"/>
                  <a:pt x="43823" y="257292"/>
                  <a:pt x="67812" y="169803"/>
                </a:cubicBezTo>
                <a:cubicBezTo>
                  <a:pt x="91801" y="82314"/>
                  <a:pt x="103090" y="-7291"/>
                  <a:pt x="105912" y="47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0" name="フリーフォーム: 図形 1159">
            <a:extLst>
              <a:ext uri="{FF2B5EF4-FFF2-40B4-BE49-F238E27FC236}">
                <a16:creationId xmlns:a16="http://schemas.microsoft.com/office/drawing/2014/main" id="{A86A8323-6EA2-4B02-96BD-20BFEB5E8CBA}"/>
              </a:ext>
            </a:extLst>
          </p:cNvPr>
          <p:cNvSpPr/>
          <p:nvPr/>
        </p:nvSpPr>
        <p:spPr>
          <a:xfrm>
            <a:off x="4199233" y="1154742"/>
            <a:ext cx="319979" cy="1250960"/>
          </a:xfrm>
          <a:custGeom>
            <a:avLst/>
            <a:gdLst>
              <a:gd name="connsiteX0" fmla="*/ 89134 w 319979"/>
              <a:gd name="connsiteY0" fmla="*/ 5191 h 1250960"/>
              <a:gd name="connsiteX1" fmla="*/ 21400 w 319979"/>
              <a:gd name="connsiteY1" fmla="*/ 487791 h 1250960"/>
              <a:gd name="connsiteX2" fmla="*/ 190734 w 319979"/>
              <a:gd name="connsiteY2" fmla="*/ 661358 h 1250960"/>
              <a:gd name="connsiteX3" fmla="*/ 169567 w 319979"/>
              <a:gd name="connsiteY3" fmla="*/ 771425 h 1250960"/>
              <a:gd name="connsiteX4" fmla="*/ 165334 w 319979"/>
              <a:gd name="connsiteY4" fmla="*/ 771425 h 1250960"/>
              <a:gd name="connsiteX5" fmla="*/ 237300 w 319979"/>
              <a:gd name="connsiteY5" fmla="*/ 1029658 h 1250960"/>
              <a:gd name="connsiteX6" fmla="*/ 237300 w 319979"/>
              <a:gd name="connsiteY6" fmla="*/ 1012725 h 1250960"/>
              <a:gd name="connsiteX7" fmla="*/ 317734 w 319979"/>
              <a:gd name="connsiteY7" fmla="*/ 1249791 h 1250960"/>
              <a:gd name="connsiteX8" fmla="*/ 135700 w 319979"/>
              <a:gd name="connsiteY8" fmla="*/ 898425 h 1250960"/>
              <a:gd name="connsiteX9" fmla="*/ 29867 w 319979"/>
              <a:gd name="connsiteY9" fmla="*/ 576691 h 1250960"/>
              <a:gd name="connsiteX10" fmla="*/ 4467 w 319979"/>
              <a:gd name="connsiteY10" fmla="*/ 250725 h 1250960"/>
              <a:gd name="connsiteX11" fmla="*/ 89134 w 319979"/>
              <a:gd name="connsiteY11" fmla="*/ 5191 h 1250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19979" h="1250960">
                <a:moveTo>
                  <a:pt x="89134" y="5191"/>
                </a:moveTo>
                <a:cubicBezTo>
                  <a:pt x="91956" y="44702"/>
                  <a:pt x="4467" y="378430"/>
                  <a:pt x="21400" y="487791"/>
                </a:cubicBezTo>
                <a:cubicBezTo>
                  <a:pt x="38333" y="597152"/>
                  <a:pt x="166040" y="614086"/>
                  <a:pt x="190734" y="661358"/>
                </a:cubicBezTo>
                <a:cubicBezTo>
                  <a:pt x="215429" y="708630"/>
                  <a:pt x="173800" y="753081"/>
                  <a:pt x="169567" y="771425"/>
                </a:cubicBezTo>
                <a:cubicBezTo>
                  <a:pt x="165334" y="789770"/>
                  <a:pt x="154045" y="728386"/>
                  <a:pt x="165334" y="771425"/>
                </a:cubicBezTo>
                <a:cubicBezTo>
                  <a:pt x="176623" y="814464"/>
                  <a:pt x="225306" y="989441"/>
                  <a:pt x="237300" y="1029658"/>
                </a:cubicBezTo>
                <a:cubicBezTo>
                  <a:pt x="249294" y="1069875"/>
                  <a:pt x="223894" y="976036"/>
                  <a:pt x="237300" y="1012725"/>
                </a:cubicBezTo>
                <a:cubicBezTo>
                  <a:pt x="250706" y="1049414"/>
                  <a:pt x="334667" y="1268841"/>
                  <a:pt x="317734" y="1249791"/>
                </a:cubicBezTo>
                <a:cubicBezTo>
                  <a:pt x="300801" y="1230741"/>
                  <a:pt x="183678" y="1010608"/>
                  <a:pt x="135700" y="898425"/>
                </a:cubicBezTo>
                <a:cubicBezTo>
                  <a:pt x="87722" y="786242"/>
                  <a:pt x="51739" y="684641"/>
                  <a:pt x="29867" y="576691"/>
                </a:cubicBezTo>
                <a:cubicBezTo>
                  <a:pt x="7995" y="468741"/>
                  <a:pt x="-8233" y="339625"/>
                  <a:pt x="4467" y="250725"/>
                </a:cubicBezTo>
                <a:cubicBezTo>
                  <a:pt x="17167" y="161825"/>
                  <a:pt x="86312" y="-34320"/>
                  <a:pt x="89134" y="519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2" name="フリーフォーム: 図形 1161">
            <a:extLst>
              <a:ext uri="{FF2B5EF4-FFF2-40B4-BE49-F238E27FC236}">
                <a16:creationId xmlns:a16="http://schemas.microsoft.com/office/drawing/2014/main" id="{09F22D78-832E-4A1F-973E-49B7F3991651}"/>
              </a:ext>
            </a:extLst>
          </p:cNvPr>
          <p:cNvSpPr/>
          <p:nvPr/>
        </p:nvSpPr>
        <p:spPr>
          <a:xfrm>
            <a:off x="4012634" y="1171423"/>
            <a:ext cx="297098" cy="1358436"/>
          </a:xfrm>
          <a:custGeom>
            <a:avLst/>
            <a:gdLst>
              <a:gd name="connsiteX0" fmla="*/ 275733 w 297098"/>
              <a:gd name="connsiteY0" fmla="*/ 1210 h 1358436"/>
              <a:gd name="connsiteX1" fmla="*/ 174133 w 297098"/>
              <a:gd name="connsiteY1" fmla="*/ 339877 h 1358436"/>
              <a:gd name="connsiteX2" fmla="*/ 127566 w 297098"/>
              <a:gd name="connsiteY2" fmla="*/ 272144 h 1358436"/>
              <a:gd name="connsiteX3" fmla="*/ 97933 w 297098"/>
              <a:gd name="connsiteY3" fmla="*/ 543077 h 1358436"/>
              <a:gd name="connsiteX4" fmla="*/ 127566 w 297098"/>
              <a:gd name="connsiteY4" fmla="*/ 687010 h 1358436"/>
              <a:gd name="connsiteX5" fmla="*/ 102166 w 297098"/>
              <a:gd name="connsiteY5" fmla="*/ 771677 h 1358436"/>
              <a:gd name="connsiteX6" fmla="*/ 76766 w 297098"/>
              <a:gd name="connsiteY6" fmla="*/ 695477 h 1358436"/>
              <a:gd name="connsiteX7" fmla="*/ 169899 w 297098"/>
              <a:gd name="connsiteY7" fmla="*/ 1161144 h 1358436"/>
              <a:gd name="connsiteX8" fmla="*/ 165666 w 297098"/>
              <a:gd name="connsiteY8" fmla="*/ 1148444 h 1358436"/>
              <a:gd name="connsiteX9" fmla="*/ 296899 w 297098"/>
              <a:gd name="connsiteY9" fmla="*/ 1233110 h 1358436"/>
              <a:gd name="connsiteX10" fmla="*/ 131799 w 297098"/>
              <a:gd name="connsiteY10" fmla="*/ 1029910 h 1358436"/>
              <a:gd name="connsiteX11" fmla="*/ 233399 w 297098"/>
              <a:gd name="connsiteY11" fmla="*/ 1355877 h 1358436"/>
              <a:gd name="connsiteX12" fmla="*/ 17499 w 297098"/>
              <a:gd name="connsiteY12" fmla="*/ 818244 h 1358436"/>
              <a:gd name="connsiteX13" fmla="*/ 17499 w 297098"/>
              <a:gd name="connsiteY13" fmla="*/ 729344 h 1358436"/>
              <a:gd name="connsiteX14" fmla="*/ 55599 w 297098"/>
              <a:gd name="connsiteY14" fmla="*/ 513444 h 1358436"/>
              <a:gd name="connsiteX15" fmla="*/ 38666 w 297098"/>
              <a:gd name="connsiteY15" fmla="*/ 339877 h 1358436"/>
              <a:gd name="connsiteX16" fmla="*/ 80999 w 297098"/>
              <a:gd name="connsiteY16" fmla="*/ 229810 h 1358436"/>
              <a:gd name="connsiteX17" fmla="*/ 275733 w 297098"/>
              <a:gd name="connsiteY17" fmla="*/ 1210 h 1358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97098" h="1358436">
                <a:moveTo>
                  <a:pt x="275733" y="1210"/>
                </a:moveTo>
                <a:cubicBezTo>
                  <a:pt x="291255" y="19555"/>
                  <a:pt x="198827" y="294721"/>
                  <a:pt x="174133" y="339877"/>
                </a:cubicBezTo>
                <a:cubicBezTo>
                  <a:pt x="149438" y="385033"/>
                  <a:pt x="140266" y="238277"/>
                  <a:pt x="127566" y="272144"/>
                </a:cubicBezTo>
                <a:cubicBezTo>
                  <a:pt x="114866" y="306011"/>
                  <a:pt x="97933" y="473933"/>
                  <a:pt x="97933" y="543077"/>
                </a:cubicBezTo>
                <a:cubicBezTo>
                  <a:pt x="97933" y="612221"/>
                  <a:pt x="126861" y="648910"/>
                  <a:pt x="127566" y="687010"/>
                </a:cubicBezTo>
                <a:cubicBezTo>
                  <a:pt x="128271" y="725110"/>
                  <a:pt x="110633" y="770266"/>
                  <a:pt x="102166" y="771677"/>
                </a:cubicBezTo>
                <a:cubicBezTo>
                  <a:pt x="93699" y="773088"/>
                  <a:pt x="65477" y="630566"/>
                  <a:pt x="76766" y="695477"/>
                </a:cubicBezTo>
                <a:cubicBezTo>
                  <a:pt x="88055" y="760388"/>
                  <a:pt x="155082" y="1085650"/>
                  <a:pt x="169899" y="1161144"/>
                </a:cubicBezTo>
                <a:cubicBezTo>
                  <a:pt x="184716" y="1236639"/>
                  <a:pt x="144499" y="1136450"/>
                  <a:pt x="165666" y="1148444"/>
                </a:cubicBezTo>
                <a:cubicBezTo>
                  <a:pt x="186833" y="1160438"/>
                  <a:pt x="302544" y="1252866"/>
                  <a:pt x="296899" y="1233110"/>
                </a:cubicBezTo>
                <a:cubicBezTo>
                  <a:pt x="291255" y="1213354"/>
                  <a:pt x="142382" y="1009449"/>
                  <a:pt x="131799" y="1029910"/>
                </a:cubicBezTo>
                <a:cubicBezTo>
                  <a:pt x="121216" y="1050371"/>
                  <a:pt x="252449" y="1391155"/>
                  <a:pt x="233399" y="1355877"/>
                </a:cubicBezTo>
                <a:cubicBezTo>
                  <a:pt x="214349" y="1320599"/>
                  <a:pt x="53482" y="922666"/>
                  <a:pt x="17499" y="818244"/>
                </a:cubicBezTo>
                <a:cubicBezTo>
                  <a:pt x="-18484" y="713822"/>
                  <a:pt x="11149" y="780144"/>
                  <a:pt x="17499" y="729344"/>
                </a:cubicBezTo>
                <a:cubicBezTo>
                  <a:pt x="23849" y="678544"/>
                  <a:pt x="52071" y="578355"/>
                  <a:pt x="55599" y="513444"/>
                </a:cubicBezTo>
                <a:cubicBezTo>
                  <a:pt x="59127" y="448533"/>
                  <a:pt x="34433" y="387149"/>
                  <a:pt x="38666" y="339877"/>
                </a:cubicBezTo>
                <a:cubicBezTo>
                  <a:pt x="42899" y="292605"/>
                  <a:pt x="35138" y="281315"/>
                  <a:pt x="80999" y="229810"/>
                </a:cubicBezTo>
                <a:cubicBezTo>
                  <a:pt x="126860" y="178305"/>
                  <a:pt x="260211" y="-17135"/>
                  <a:pt x="275733" y="121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3" name="フリーフォーム: 図形 1162">
            <a:extLst>
              <a:ext uri="{FF2B5EF4-FFF2-40B4-BE49-F238E27FC236}">
                <a16:creationId xmlns:a16="http://schemas.microsoft.com/office/drawing/2014/main" id="{5EC5F53B-66A8-4643-90F1-A2269299C6D3}"/>
              </a:ext>
            </a:extLst>
          </p:cNvPr>
          <p:cNvSpPr/>
          <p:nvPr/>
        </p:nvSpPr>
        <p:spPr>
          <a:xfrm>
            <a:off x="3835825" y="1261896"/>
            <a:ext cx="267217" cy="1051296"/>
          </a:xfrm>
          <a:custGeom>
            <a:avLst/>
            <a:gdLst>
              <a:gd name="connsiteX0" fmla="*/ 257808 w 267217"/>
              <a:gd name="connsiteY0" fmla="*/ 16571 h 1051296"/>
              <a:gd name="connsiteX1" fmla="*/ 236642 w 267217"/>
              <a:gd name="connsiteY1" fmla="*/ 67371 h 1051296"/>
              <a:gd name="connsiteX2" fmla="*/ 84242 w 267217"/>
              <a:gd name="connsiteY2" fmla="*/ 469537 h 1051296"/>
              <a:gd name="connsiteX3" fmla="*/ 202775 w 267217"/>
              <a:gd name="connsiteY3" fmla="*/ 774337 h 1051296"/>
              <a:gd name="connsiteX4" fmla="*/ 71542 w 267217"/>
              <a:gd name="connsiteY4" fmla="*/ 325604 h 1051296"/>
              <a:gd name="connsiteX5" fmla="*/ 84242 w 267217"/>
              <a:gd name="connsiteY5" fmla="*/ 715071 h 1051296"/>
              <a:gd name="connsiteX6" fmla="*/ 160442 w 267217"/>
              <a:gd name="connsiteY6" fmla="*/ 1028337 h 1051296"/>
              <a:gd name="connsiteX7" fmla="*/ 262042 w 267217"/>
              <a:gd name="connsiteY7" fmla="*/ 977537 h 1051296"/>
              <a:gd name="connsiteX8" fmla="*/ 16508 w 267217"/>
              <a:gd name="connsiteY8" fmla="*/ 579604 h 1051296"/>
              <a:gd name="connsiteX9" fmla="*/ 33442 w 267217"/>
              <a:gd name="connsiteY9" fmla="*/ 482237 h 1051296"/>
              <a:gd name="connsiteX10" fmla="*/ 122342 w 267217"/>
              <a:gd name="connsiteY10" fmla="*/ 240937 h 1051296"/>
              <a:gd name="connsiteX11" fmla="*/ 257808 w 267217"/>
              <a:gd name="connsiteY11" fmla="*/ 16571 h 10512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7217" h="1051296">
                <a:moveTo>
                  <a:pt x="257808" y="16571"/>
                </a:moveTo>
                <a:cubicBezTo>
                  <a:pt x="276858" y="-12357"/>
                  <a:pt x="265570" y="-8123"/>
                  <a:pt x="236642" y="67371"/>
                </a:cubicBezTo>
                <a:cubicBezTo>
                  <a:pt x="207714" y="142865"/>
                  <a:pt x="89886" y="351709"/>
                  <a:pt x="84242" y="469537"/>
                </a:cubicBezTo>
                <a:cubicBezTo>
                  <a:pt x="78598" y="587365"/>
                  <a:pt x="204892" y="798326"/>
                  <a:pt x="202775" y="774337"/>
                </a:cubicBezTo>
                <a:cubicBezTo>
                  <a:pt x="200658" y="750348"/>
                  <a:pt x="91297" y="335482"/>
                  <a:pt x="71542" y="325604"/>
                </a:cubicBezTo>
                <a:cubicBezTo>
                  <a:pt x="51786" y="315726"/>
                  <a:pt x="69425" y="597949"/>
                  <a:pt x="84242" y="715071"/>
                </a:cubicBezTo>
                <a:cubicBezTo>
                  <a:pt x="99059" y="832193"/>
                  <a:pt x="130809" y="984593"/>
                  <a:pt x="160442" y="1028337"/>
                </a:cubicBezTo>
                <a:cubicBezTo>
                  <a:pt x="190075" y="1072081"/>
                  <a:pt x="286031" y="1052326"/>
                  <a:pt x="262042" y="977537"/>
                </a:cubicBezTo>
                <a:cubicBezTo>
                  <a:pt x="238053" y="902748"/>
                  <a:pt x="54608" y="662154"/>
                  <a:pt x="16508" y="579604"/>
                </a:cubicBezTo>
                <a:cubicBezTo>
                  <a:pt x="-21592" y="497054"/>
                  <a:pt x="15803" y="538682"/>
                  <a:pt x="33442" y="482237"/>
                </a:cubicBezTo>
                <a:cubicBezTo>
                  <a:pt x="51081" y="425792"/>
                  <a:pt x="82125" y="313609"/>
                  <a:pt x="122342" y="240937"/>
                </a:cubicBezTo>
                <a:cubicBezTo>
                  <a:pt x="162559" y="168265"/>
                  <a:pt x="238758" y="45499"/>
                  <a:pt x="257808" y="16571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4" name="フリーフォーム: 図形 1163">
            <a:extLst>
              <a:ext uri="{FF2B5EF4-FFF2-40B4-BE49-F238E27FC236}">
                <a16:creationId xmlns:a16="http://schemas.microsoft.com/office/drawing/2014/main" id="{0F7775A0-D57B-4E59-AE0B-A4A5D4A8733B}"/>
              </a:ext>
            </a:extLst>
          </p:cNvPr>
          <p:cNvSpPr/>
          <p:nvPr/>
        </p:nvSpPr>
        <p:spPr>
          <a:xfrm>
            <a:off x="3723729" y="1281102"/>
            <a:ext cx="306973" cy="1073076"/>
          </a:xfrm>
          <a:custGeom>
            <a:avLst/>
            <a:gdLst>
              <a:gd name="connsiteX0" fmla="*/ 306404 w 306973"/>
              <a:gd name="connsiteY0" fmla="*/ 1598 h 1073076"/>
              <a:gd name="connsiteX1" fmla="*/ 158238 w 306973"/>
              <a:gd name="connsiteY1" fmla="*/ 255598 h 1073076"/>
              <a:gd name="connsiteX2" fmla="*/ 86271 w 306973"/>
              <a:gd name="connsiteY2" fmla="*/ 636598 h 1073076"/>
              <a:gd name="connsiteX3" fmla="*/ 115904 w 306973"/>
              <a:gd name="connsiteY3" fmla="*/ 463031 h 1073076"/>
              <a:gd name="connsiteX4" fmla="*/ 137071 w 306973"/>
              <a:gd name="connsiteY4" fmla="*/ 962565 h 1073076"/>
              <a:gd name="connsiteX5" fmla="*/ 149771 w 306973"/>
              <a:gd name="connsiteY5" fmla="*/ 869431 h 1073076"/>
              <a:gd name="connsiteX6" fmla="*/ 90504 w 306973"/>
              <a:gd name="connsiteY6" fmla="*/ 1072631 h 1073076"/>
              <a:gd name="connsiteX7" fmla="*/ 18538 w 306973"/>
              <a:gd name="connsiteY7" fmla="*/ 915998 h 1073076"/>
              <a:gd name="connsiteX8" fmla="*/ 5838 w 306973"/>
              <a:gd name="connsiteY8" fmla="*/ 657765 h 1073076"/>
              <a:gd name="connsiteX9" fmla="*/ 98971 w 306973"/>
              <a:gd name="connsiteY9" fmla="*/ 374131 h 1073076"/>
              <a:gd name="connsiteX10" fmla="*/ 306404 w 306973"/>
              <a:gd name="connsiteY10" fmla="*/ 1598 h 10730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6973" h="1073076">
                <a:moveTo>
                  <a:pt x="306404" y="1598"/>
                </a:moveTo>
                <a:cubicBezTo>
                  <a:pt x="316282" y="-18157"/>
                  <a:pt x="194927" y="149765"/>
                  <a:pt x="158238" y="255598"/>
                </a:cubicBezTo>
                <a:cubicBezTo>
                  <a:pt x="121549" y="361431"/>
                  <a:pt x="93327" y="602026"/>
                  <a:pt x="86271" y="636598"/>
                </a:cubicBezTo>
                <a:cubicBezTo>
                  <a:pt x="79215" y="671170"/>
                  <a:pt x="107437" y="408703"/>
                  <a:pt x="115904" y="463031"/>
                </a:cubicBezTo>
                <a:cubicBezTo>
                  <a:pt x="124371" y="517359"/>
                  <a:pt x="131427" y="894832"/>
                  <a:pt x="137071" y="962565"/>
                </a:cubicBezTo>
                <a:cubicBezTo>
                  <a:pt x="142715" y="1030298"/>
                  <a:pt x="157532" y="851087"/>
                  <a:pt x="149771" y="869431"/>
                </a:cubicBezTo>
                <a:cubicBezTo>
                  <a:pt x="142010" y="887775"/>
                  <a:pt x="112376" y="1064870"/>
                  <a:pt x="90504" y="1072631"/>
                </a:cubicBezTo>
                <a:cubicBezTo>
                  <a:pt x="68632" y="1080392"/>
                  <a:pt x="32649" y="985142"/>
                  <a:pt x="18538" y="915998"/>
                </a:cubicBezTo>
                <a:cubicBezTo>
                  <a:pt x="4427" y="846854"/>
                  <a:pt x="-7567" y="748076"/>
                  <a:pt x="5838" y="657765"/>
                </a:cubicBezTo>
                <a:cubicBezTo>
                  <a:pt x="19243" y="567454"/>
                  <a:pt x="46760" y="485609"/>
                  <a:pt x="98971" y="374131"/>
                </a:cubicBezTo>
                <a:cubicBezTo>
                  <a:pt x="151182" y="262653"/>
                  <a:pt x="296526" y="21353"/>
                  <a:pt x="306404" y="159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5" name="フリーフォーム: 図形 1164">
            <a:extLst>
              <a:ext uri="{FF2B5EF4-FFF2-40B4-BE49-F238E27FC236}">
                <a16:creationId xmlns:a16="http://schemas.microsoft.com/office/drawing/2014/main" id="{139563EC-B646-46BA-8C50-5374D04568F8}"/>
              </a:ext>
            </a:extLst>
          </p:cNvPr>
          <p:cNvSpPr/>
          <p:nvPr/>
        </p:nvSpPr>
        <p:spPr>
          <a:xfrm>
            <a:off x="3609632" y="1373893"/>
            <a:ext cx="247051" cy="1119260"/>
          </a:xfrm>
          <a:custGeom>
            <a:avLst/>
            <a:gdLst>
              <a:gd name="connsiteX0" fmla="*/ 238468 w 247051"/>
              <a:gd name="connsiteY0" fmla="*/ 27340 h 1119260"/>
              <a:gd name="connsiteX1" fmla="*/ 191901 w 247051"/>
              <a:gd name="connsiteY1" fmla="*/ 107774 h 1119260"/>
              <a:gd name="connsiteX2" fmla="*/ 94535 w 247051"/>
              <a:gd name="connsiteY2" fmla="*/ 463374 h 1119260"/>
              <a:gd name="connsiteX3" fmla="*/ 115701 w 247051"/>
              <a:gd name="connsiteY3" fmla="*/ 691974 h 1119260"/>
              <a:gd name="connsiteX4" fmla="*/ 124168 w 247051"/>
              <a:gd name="connsiteY4" fmla="*/ 607307 h 1119260"/>
              <a:gd name="connsiteX5" fmla="*/ 170735 w 247051"/>
              <a:gd name="connsiteY5" fmla="*/ 933274 h 1119260"/>
              <a:gd name="connsiteX6" fmla="*/ 124168 w 247051"/>
              <a:gd name="connsiteY6" fmla="*/ 975607 h 1119260"/>
              <a:gd name="connsiteX7" fmla="*/ 204601 w 247051"/>
              <a:gd name="connsiteY7" fmla="*/ 1115307 h 1119260"/>
              <a:gd name="connsiteX8" fmla="*/ 35268 w 247051"/>
              <a:gd name="connsiteY8" fmla="*/ 802040 h 1119260"/>
              <a:gd name="connsiteX9" fmla="*/ 18335 w 247051"/>
              <a:gd name="connsiteY9" fmla="*/ 526874 h 1119260"/>
              <a:gd name="connsiteX10" fmla="*/ 238468 w 247051"/>
              <a:gd name="connsiteY10" fmla="*/ 27340 h 1119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7051" h="1119260">
                <a:moveTo>
                  <a:pt x="238468" y="27340"/>
                </a:moveTo>
                <a:cubicBezTo>
                  <a:pt x="267396" y="-42510"/>
                  <a:pt x="215890" y="35102"/>
                  <a:pt x="191901" y="107774"/>
                </a:cubicBezTo>
                <a:cubicBezTo>
                  <a:pt x="167912" y="180446"/>
                  <a:pt x="107235" y="366007"/>
                  <a:pt x="94535" y="463374"/>
                </a:cubicBezTo>
                <a:cubicBezTo>
                  <a:pt x="81835" y="560741"/>
                  <a:pt x="110762" y="667985"/>
                  <a:pt x="115701" y="691974"/>
                </a:cubicBezTo>
                <a:cubicBezTo>
                  <a:pt x="120640" y="715963"/>
                  <a:pt x="114996" y="567090"/>
                  <a:pt x="124168" y="607307"/>
                </a:cubicBezTo>
                <a:cubicBezTo>
                  <a:pt x="133340" y="647524"/>
                  <a:pt x="170735" y="871891"/>
                  <a:pt x="170735" y="933274"/>
                </a:cubicBezTo>
                <a:cubicBezTo>
                  <a:pt x="170735" y="994657"/>
                  <a:pt x="118524" y="945268"/>
                  <a:pt x="124168" y="975607"/>
                </a:cubicBezTo>
                <a:cubicBezTo>
                  <a:pt x="129812" y="1005946"/>
                  <a:pt x="219418" y="1144235"/>
                  <a:pt x="204601" y="1115307"/>
                </a:cubicBezTo>
                <a:cubicBezTo>
                  <a:pt x="189784" y="1086379"/>
                  <a:pt x="66312" y="900112"/>
                  <a:pt x="35268" y="802040"/>
                </a:cubicBezTo>
                <a:cubicBezTo>
                  <a:pt x="4224" y="703968"/>
                  <a:pt x="-16943" y="656696"/>
                  <a:pt x="18335" y="526874"/>
                </a:cubicBezTo>
                <a:cubicBezTo>
                  <a:pt x="53613" y="397052"/>
                  <a:pt x="209540" y="97190"/>
                  <a:pt x="238468" y="2734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6" name="フリーフォーム: 図形 1165">
            <a:extLst>
              <a:ext uri="{FF2B5EF4-FFF2-40B4-BE49-F238E27FC236}">
                <a16:creationId xmlns:a16="http://schemas.microsoft.com/office/drawing/2014/main" id="{6D242ED6-A10B-4B23-AC24-AB5F919B7EF8}"/>
              </a:ext>
            </a:extLst>
          </p:cNvPr>
          <p:cNvSpPr/>
          <p:nvPr/>
        </p:nvSpPr>
        <p:spPr>
          <a:xfrm>
            <a:off x="3553081" y="1383673"/>
            <a:ext cx="338087" cy="1278651"/>
          </a:xfrm>
          <a:custGeom>
            <a:avLst/>
            <a:gdLst>
              <a:gd name="connsiteX0" fmla="*/ 273852 w 338087"/>
              <a:gd name="connsiteY0" fmla="*/ 38727 h 1278651"/>
              <a:gd name="connsiteX1" fmla="*/ 265386 w 338087"/>
              <a:gd name="connsiteY1" fmla="*/ 93760 h 1278651"/>
              <a:gd name="connsiteX2" fmla="*/ 129919 w 338087"/>
              <a:gd name="connsiteY2" fmla="*/ 385860 h 1278651"/>
              <a:gd name="connsiteX3" fmla="*/ 32552 w 338087"/>
              <a:gd name="connsiteY3" fmla="*/ 809194 h 1278651"/>
              <a:gd name="connsiteX4" fmla="*/ 28319 w 338087"/>
              <a:gd name="connsiteY4" fmla="*/ 555194 h 1278651"/>
              <a:gd name="connsiteX5" fmla="*/ 91819 w 338087"/>
              <a:gd name="connsiteY5" fmla="*/ 766860 h 1278651"/>
              <a:gd name="connsiteX6" fmla="*/ 32552 w 338087"/>
              <a:gd name="connsiteY6" fmla="*/ 1075894 h 1278651"/>
              <a:gd name="connsiteX7" fmla="*/ 138386 w 338087"/>
              <a:gd name="connsiteY7" fmla="*/ 1266394 h 1278651"/>
              <a:gd name="connsiteX8" fmla="*/ 32552 w 338087"/>
              <a:gd name="connsiteY8" fmla="*/ 724527 h 1278651"/>
              <a:gd name="connsiteX9" fmla="*/ 24086 w 338087"/>
              <a:gd name="connsiteY9" fmla="*/ 478994 h 1278651"/>
              <a:gd name="connsiteX10" fmla="*/ 328886 w 338087"/>
              <a:gd name="connsiteY10" fmla="*/ 30260 h 1278651"/>
              <a:gd name="connsiteX11" fmla="*/ 273852 w 338087"/>
              <a:gd name="connsiteY11" fmla="*/ 38727 h 1278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38087" h="1278651">
                <a:moveTo>
                  <a:pt x="273852" y="38727"/>
                </a:moveTo>
                <a:cubicBezTo>
                  <a:pt x="263269" y="49310"/>
                  <a:pt x="289375" y="35904"/>
                  <a:pt x="265386" y="93760"/>
                </a:cubicBezTo>
                <a:cubicBezTo>
                  <a:pt x="241397" y="151616"/>
                  <a:pt x="168725" y="266621"/>
                  <a:pt x="129919" y="385860"/>
                </a:cubicBezTo>
                <a:cubicBezTo>
                  <a:pt x="91113" y="505099"/>
                  <a:pt x="49485" y="780972"/>
                  <a:pt x="32552" y="809194"/>
                </a:cubicBezTo>
                <a:cubicBezTo>
                  <a:pt x="15619" y="837416"/>
                  <a:pt x="18441" y="562250"/>
                  <a:pt x="28319" y="555194"/>
                </a:cubicBezTo>
                <a:cubicBezTo>
                  <a:pt x="38197" y="548138"/>
                  <a:pt x="91114" y="680077"/>
                  <a:pt x="91819" y="766860"/>
                </a:cubicBezTo>
                <a:cubicBezTo>
                  <a:pt x="92524" y="853643"/>
                  <a:pt x="24791" y="992638"/>
                  <a:pt x="32552" y="1075894"/>
                </a:cubicBezTo>
                <a:cubicBezTo>
                  <a:pt x="40313" y="1159150"/>
                  <a:pt x="138386" y="1324955"/>
                  <a:pt x="138386" y="1266394"/>
                </a:cubicBezTo>
                <a:cubicBezTo>
                  <a:pt x="138386" y="1207833"/>
                  <a:pt x="51602" y="855760"/>
                  <a:pt x="32552" y="724527"/>
                </a:cubicBezTo>
                <a:cubicBezTo>
                  <a:pt x="13502" y="593294"/>
                  <a:pt x="-25303" y="594705"/>
                  <a:pt x="24086" y="478994"/>
                </a:cubicBezTo>
                <a:cubicBezTo>
                  <a:pt x="73475" y="363283"/>
                  <a:pt x="292903" y="97993"/>
                  <a:pt x="328886" y="30260"/>
                </a:cubicBezTo>
                <a:cubicBezTo>
                  <a:pt x="364869" y="-37473"/>
                  <a:pt x="284435" y="28144"/>
                  <a:pt x="273852" y="3872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7" name="フリーフォーム: 図形 1166">
            <a:extLst>
              <a:ext uri="{FF2B5EF4-FFF2-40B4-BE49-F238E27FC236}">
                <a16:creationId xmlns:a16="http://schemas.microsoft.com/office/drawing/2014/main" id="{DEEA5FDF-7FC6-49AD-BA0A-7EF46909F5A5}"/>
              </a:ext>
            </a:extLst>
          </p:cNvPr>
          <p:cNvSpPr/>
          <p:nvPr/>
        </p:nvSpPr>
        <p:spPr>
          <a:xfrm>
            <a:off x="3451170" y="2454265"/>
            <a:ext cx="282632" cy="1016113"/>
          </a:xfrm>
          <a:custGeom>
            <a:avLst/>
            <a:gdLst>
              <a:gd name="connsiteX0" fmla="*/ 161980 w 282632"/>
              <a:gd name="connsiteY0" fmla="*/ 10 h 1016113"/>
              <a:gd name="connsiteX1" fmla="*/ 127055 w 282632"/>
              <a:gd name="connsiteY1" fmla="*/ 266710 h 1016113"/>
              <a:gd name="connsiteX2" fmla="*/ 184205 w 282632"/>
              <a:gd name="connsiteY2" fmla="*/ 561985 h 1016113"/>
              <a:gd name="connsiteX3" fmla="*/ 168330 w 282632"/>
              <a:gd name="connsiteY3" fmla="*/ 438160 h 1016113"/>
              <a:gd name="connsiteX4" fmla="*/ 250880 w 282632"/>
              <a:gd name="connsiteY4" fmla="*/ 698510 h 1016113"/>
              <a:gd name="connsiteX5" fmla="*/ 193730 w 282632"/>
              <a:gd name="connsiteY5" fmla="*/ 558810 h 1016113"/>
              <a:gd name="connsiteX6" fmla="*/ 282630 w 282632"/>
              <a:gd name="connsiteY6" fmla="*/ 882660 h 1016113"/>
              <a:gd name="connsiteX7" fmla="*/ 196905 w 282632"/>
              <a:gd name="connsiteY7" fmla="*/ 701685 h 1016113"/>
              <a:gd name="connsiteX8" fmla="*/ 279455 w 282632"/>
              <a:gd name="connsiteY8" fmla="*/ 917585 h 1016113"/>
              <a:gd name="connsiteX9" fmla="*/ 155630 w 282632"/>
              <a:gd name="connsiteY9" fmla="*/ 663585 h 1016113"/>
              <a:gd name="connsiteX10" fmla="*/ 231830 w 282632"/>
              <a:gd name="connsiteY10" fmla="*/ 1016010 h 1016113"/>
              <a:gd name="connsiteX11" fmla="*/ 41330 w 282632"/>
              <a:gd name="connsiteY11" fmla="*/ 701685 h 1016113"/>
              <a:gd name="connsiteX12" fmla="*/ 92130 w 282632"/>
              <a:gd name="connsiteY12" fmla="*/ 825510 h 1016113"/>
              <a:gd name="connsiteX13" fmla="*/ 6405 w 282632"/>
              <a:gd name="connsiteY13" fmla="*/ 476260 h 1016113"/>
              <a:gd name="connsiteX14" fmla="*/ 28630 w 282632"/>
              <a:gd name="connsiteY14" fmla="*/ 666760 h 1016113"/>
              <a:gd name="connsiteX15" fmla="*/ 55 w 282632"/>
              <a:gd name="connsiteY15" fmla="*/ 333385 h 1016113"/>
              <a:gd name="connsiteX16" fmla="*/ 22280 w 282632"/>
              <a:gd name="connsiteY16" fmla="*/ 498485 h 1016113"/>
              <a:gd name="connsiteX17" fmla="*/ 54030 w 282632"/>
              <a:gd name="connsiteY17" fmla="*/ 171460 h 1016113"/>
              <a:gd name="connsiteX18" fmla="*/ 60380 w 282632"/>
              <a:gd name="connsiteY18" fmla="*/ 276235 h 1016113"/>
              <a:gd name="connsiteX19" fmla="*/ 161980 w 282632"/>
              <a:gd name="connsiteY19" fmla="*/ 10 h 1016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282632" h="1016113">
                <a:moveTo>
                  <a:pt x="161980" y="10"/>
                </a:moveTo>
                <a:cubicBezTo>
                  <a:pt x="173092" y="-1577"/>
                  <a:pt x="123351" y="173048"/>
                  <a:pt x="127055" y="266710"/>
                </a:cubicBezTo>
                <a:cubicBezTo>
                  <a:pt x="130759" y="360372"/>
                  <a:pt x="177326" y="533410"/>
                  <a:pt x="184205" y="561985"/>
                </a:cubicBezTo>
                <a:cubicBezTo>
                  <a:pt x="191084" y="590560"/>
                  <a:pt x="157218" y="415406"/>
                  <a:pt x="168330" y="438160"/>
                </a:cubicBezTo>
                <a:cubicBezTo>
                  <a:pt x="179442" y="460914"/>
                  <a:pt x="246647" y="678402"/>
                  <a:pt x="250880" y="698510"/>
                </a:cubicBezTo>
                <a:cubicBezTo>
                  <a:pt x="255113" y="718618"/>
                  <a:pt x="188438" y="528118"/>
                  <a:pt x="193730" y="558810"/>
                </a:cubicBezTo>
                <a:cubicBezTo>
                  <a:pt x="199022" y="589502"/>
                  <a:pt x="282101" y="858848"/>
                  <a:pt x="282630" y="882660"/>
                </a:cubicBezTo>
                <a:cubicBezTo>
                  <a:pt x="283159" y="906472"/>
                  <a:pt x="197434" y="695864"/>
                  <a:pt x="196905" y="701685"/>
                </a:cubicBezTo>
                <a:cubicBezTo>
                  <a:pt x="196376" y="707506"/>
                  <a:pt x="286334" y="923935"/>
                  <a:pt x="279455" y="917585"/>
                </a:cubicBezTo>
                <a:cubicBezTo>
                  <a:pt x="272576" y="911235"/>
                  <a:pt x="163568" y="647181"/>
                  <a:pt x="155630" y="663585"/>
                </a:cubicBezTo>
                <a:cubicBezTo>
                  <a:pt x="147692" y="679989"/>
                  <a:pt x="250880" y="1009660"/>
                  <a:pt x="231830" y="1016010"/>
                </a:cubicBezTo>
                <a:cubicBezTo>
                  <a:pt x="212780" y="1022360"/>
                  <a:pt x="64613" y="733435"/>
                  <a:pt x="41330" y="701685"/>
                </a:cubicBezTo>
                <a:cubicBezTo>
                  <a:pt x="18047" y="669935"/>
                  <a:pt x="97951" y="863081"/>
                  <a:pt x="92130" y="825510"/>
                </a:cubicBezTo>
                <a:cubicBezTo>
                  <a:pt x="86309" y="787939"/>
                  <a:pt x="16988" y="502718"/>
                  <a:pt x="6405" y="476260"/>
                </a:cubicBezTo>
                <a:cubicBezTo>
                  <a:pt x="-4178" y="449802"/>
                  <a:pt x="29688" y="690572"/>
                  <a:pt x="28630" y="666760"/>
                </a:cubicBezTo>
                <a:cubicBezTo>
                  <a:pt x="27572" y="642948"/>
                  <a:pt x="1113" y="361431"/>
                  <a:pt x="55" y="333385"/>
                </a:cubicBezTo>
                <a:cubicBezTo>
                  <a:pt x="-1003" y="305339"/>
                  <a:pt x="13284" y="525472"/>
                  <a:pt x="22280" y="498485"/>
                </a:cubicBezTo>
                <a:cubicBezTo>
                  <a:pt x="31276" y="471498"/>
                  <a:pt x="47680" y="208502"/>
                  <a:pt x="54030" y="171460"/>
                </a:cubicBezTo>
                <a:cubicBezTo>
                  <a:pt x="60380" y="134418"/>
                  <a:pt x="43976" y="300047"/>
                  <a:pt x="60380" y="276235"/>
                </a:cubicBezTo>
                <a:cubicBezTo>
                  <a:pt x="76784" y="252423"/>
                  <a:pt x="150868" y="1597"/>
                  <a:pt x="161980" y="1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8" name="フリーフォーム: 図形 1167">
            <a:extLst>
              <a:ext uri="{FF2B5EF4-FFF2-40B4-BE49-F238E27FC236}">
                <a16:creationId xmlns:a16="http://schemas.microsoft.com/office/drawing/2014/main" id="{8F2608D6-F102-4A61-9C2D-B8DB86C8C032}"/>
              </a:ext>
            </a:extLst>
          </p:cNvPr>
          <p:cNvSpPr/>
          <p:nvPr/>
        </p:nvSpPr>
        <p:spPr>
          <a:xfrm>
            <a:off x="3504580" y="2998657"/>
            <a:ext cx="647706" cy="938891"/>
          </a:xfrm>
          <a:custGeom>
            <a:avLst/>
            <a:gdLst>
              <a:gd name="connsiteX0" fmla="*/ 214403 w 647706"/>
              <a:gd name="connsiteY0" fmla="*/ 263126 h 938891"/>
              <a:gd name="connsiteX1" fmla="*/ 438770 w 647706"/>
              <a:gd name="connsiteY1" fmla="*/ 614493 h 938891"/>
              <a:gd name="connsiteX2" fmla="*/ 375270 w 647706"/>
              <a:gd name="connsiteY2" fmla="*/ 523476 h 938891"/>
              <a:gd name="connsiteX3" fmla="*/ 639853 w 647706"/>
              <a:gd name="connsiteY3" fmla="*/ 800760 h 938891"/>
              <a:gd name="connsiteX4" fmla="*/ 525553 w 647706"/>
              <a:gd name="connsiteY4" fmla="*/ 733026 h 938891"/>
              <a:gd name="connsiteX5" fmla="*/ 644087 w 647706"/>
              <a:gd name="connsiteY5" fmla="*/ 938343 h 938891"/>
              <a:gd name="connsiteX6" fmla="*/ 356220 w 647706"/>
              <a:gd name="connsiteY6" fmla="*/ 796526 h 938891"/>
              <a:gd name="connsiteX7" fmla="*/ 379503 w 647706"/>
              <a:gd name="connsiteY7" fmla="*/ 900243 h 938891"/>
              <a:gd name="connsiteX8" fmla="*/ 146670 w 647706"/>
              <a:gd name="connsiteY8" fmla="*/ 646243 h 938891"/>
              <a:gd name="connsiteX9" fmla="*/ 273670 w 647706"/>
              <a:gd name="connsiteY9" fmla="*/ 790176 h 938891"/>
              <a:gd name="connsiteX10" fmla="*/ 83170 w 647706"/>
              <a:gd name="connsiteY10" fmla="*/ 392243 h 938891"/>
              <a:gd name="connsiteX11" fmla="*/ 148787 w 647706"/>
              <a:gd name="connsiteY11" fmla="*/ 472676 h 938891"/>
              <a:gd name="connsiteX12" fmla="*/ 74703 w 647706"/>
              <a:gd name="connsiteY12" fmla="*/ 127660 h 938891"/>
              <a:gd name="connsiteX13" fmla="*/ 85287 w 647706"/>
              <a:gd name="connsiteY13" fmla="*/ 254660 h 938891"/>
              <a:gd name="connsiteX14" fmla="*/ 620 w 647706"/>
              <a:gd name="connsiteY14" fmla="*/ 26060 h 938891"/>
              <a:gd name="connsiteX15" fmla="*/ 136087 w 647706"/>
              <a:gd name="connsiteY15" fmla="*/ 95910 h 938891"/>
              <a:gd name="connsiteX16" fmla="*/ 119153 w 647706"/>
              <a:gd name="connsiteY16" fmla="*/ 4893 h 938891"/>
              <a:gd name="connsiteX17" fmla="*/ 214403 w 647706"/>
              <a:gd name="connsiteY17" fmla="*/ 263126 h 9388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647706" h="938891">
                <a:moveTo>
                  <a:pt x="214403" y="263126"/>
                </a:moveTo>
                <a:cubicBezTo>
                  <a:pt x="267672" y="364726"/>
                  <a:pt x="411959" y="571102"/>
                  <a:pt x="438770" y="614493"/>
                </a:cubicBezTo>
                <a:cubicBezTo>
                  <a:pt x="465581" y="657884"/>
                  <a:pt x="341756" y="492432"/>
                  <a:pt x="375270" y="523476"/>
                </a:cubicBezTo>
                <a:cubicBezTo>
                  <a:pt x="408784" y="554520"/>
                  <a:pt x="614806" y="765835"/>
                  <a:pt x="639853" y="800760"/>
                </a:cubicBezTo>
                <a:cubicBezTo>
                  <a:pt x="664900" y="835685"/>
                  <a:pt x="524847" y="710096"/>
                  <a:pt x="525553" y="733026"/>
                </a:cubicBezTo>
                <a:cubicBezTo>
                  <a:pt x="526259" y="755956"/>
                  <a:pt x="672309" y="927760"/>
                  <a:pt x="644087" y="938343"/>
                </a:cubicBezTo>
                <a:cubicBezTo>
                  <a:pt x="615865" y="948926"/>
                  <a:pt x="400317" y="802876"/>
                  <a:pt x="356220" y="796526"/>
                </a:cubicBezTo>
                <a:cubicBezTo>
                  <a:pt x="312123" y="790176"/>
                  <a:pt x="414428" y="925290"/>
                  <a:pt x="379503" y="900243"/>
                </a:cubicBezTo>
                <a:cubicBezTo>
                  <a:pt x="344578" y="875196"/>
                  <a:pt x="164309" y="664588"/>
                  <a:pt x="146670" y="646243"/>
                </a:cubicBezTo>
                <a:cubicBezTo>
                  <a:pt x="129031" y="627899"/>
                  <a:pt x="284253" y="832509"/>
                  <a:pt x="273670" y="790176"/>
                </a:cubicBezTo>
                <a:cubicBezTo>
                  <a:pt x="263087" y="747843"/>
                  <a:pt x="103984" y="445160"/>
                  <a:pt x="83170" y="392243"/>
                </a:cubicBezTo>
                <a:cubicBezTo>
                  <a:pt x="62356" y="339326"/>
                  <a:pt x="150198" y="516773"/>
                  <a:pt x="148787" y="472676"/>
                </a:cubicBezTo>
                <a:cubicBezTo>
                  <a:pt x="147376" y="428579"/>
                  <a:pt x="85286" y="163996"/>
                  <a:pt x="74703" y="127660"/>
                </a:cubicBezTo>
                <a:cubicBezTo>
                  <a:pt x="64120" y="91324"/>
                  <a:pt x="97634" y="271593"/>
                  <a:pt x="85287" y="254660"/>
                </a:cubicBezTo>
                <a:cubicBezTo>
                  <a:pt x="72940" y="237727"/>
                  <a:pt x="-7847" y="52518"/>
                  <a:pt x="620" y="26060"/>
                </a:cubicBezTo>
                <a:cubicBezTo>
                  <a:pt x="9087" y="-398"/>
                  <a:pt x="116331" y="99438"/>
                  <a:pt x="136087" y="95910"/>
                </a:cubicBezTo>
                <a:cubicBezTo>
                  <a:pt x="155843" y="92382"/>
                  <a:pt x="107159" y="-25093"/>
                  <a:pt x="119153" y="4893"/>
                </a:cubicBezTo>
                <a:cubicBezTo>
                  <a:pt x="131147" y="34879"/>
                  <a:pt x="161134" y="161526"/>
                  <a:pt x="214403" y="26312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69" name="フリーフォーム: 図形 1168">
            <a:extLst>
              <a:ext uri="{FF2B5EF4-FFF2-40B4-BE49-F238E27FC236}">
                <a16:creationId xmlns:a16="http://schemas.microsoft.com/office/drawing/2014/main" id="{35AC2C80-F5DD-4E74-A848-FBBF7FF48F3A}"/>
              </a:ext>
            </a:extLst>
          </p:cNvPr>
          <p:cNvSpPr/>
          <p:nvPr/>
        </p:nvSpPr>
        <p:spPr>
          <a:xfrm>
            <a:off x="3914989" y="3634596"/>
            <a:ext cx="1166572" cy="922042"/>
          </a:xfrm>
          <a:custGeom>
            <a:avLst/>
            <a:gdLst>
              <a:gd name="connsiteX0" fmla="*/ 96094 w 1166572"/>
              <a:gd name="connsiteY0" fmla="*/ 3954 h 922042"/>
              <a:gd name="connsiteX1" fmla="*/ 441111 w 1166572"/>
              <a:gd name="connsiteY1" fmla="*/ 501371 h 922042"/>
              <a:gd name="connsiteX2" fmla="*/ 307761 w 1166572"/>
              <a:gd name="connsiteY2" fmla="*/ 321454 h 922042"/>
              <a:gd name="connsiteX3" fmla="*/ 464394 w 1166572"/>
              <a:gd name="connsiteY3" fmla="*/ 636837 h 922042"/>
              <a:gd name="connsiteX4" fmla="*/ 449578 w 1166572"/>
              <a:gd name="connsiteY4" fmla="*/ 619904 h 922042"/>
              <a:gd name="connsiteX5" fmla="*/ 938528 w 1166572"/>
              <a:gd name="connsiteY5" fmla="*/ 823104 h 922042"/>
              <a:gd name="connsiteX6" fmla="*/ 644311 w 1166572"/>
              <a:gd name="connsiteY6" fmla="*/ 763837 h 922042"/>
              <a:gd name="connsiteX7" fmla="*/ 1165011 w 1166572"/>
              <a:gd name="connsiteY7" fmla="*/ 738437 h 922042"/>
              <a:gd name="connsiteX8" fmla="*/ 807294 w 1166572"/>
              <a:gd name="connsiteY8" fmla="*/ 899304 h 922042"/>
              <a:gd name="connsiteX9" fmla="*/ 868678 w 1166572"/>
              <a:gd name="connsiteY9" fmla="*/ 912004 h 922042"/>
              <a:gd name="connsiteX10" fmla="*/ 572344 w 1166572"/>
              <a:gd name="connsiteY10" fmla="*/ 814637 h 922042"/>
              <a:gd name="connsiteX11" fmla="*/ 614678 w 1166572"/>
              <a:gd name="connsiteY11" fmla="*/ 795587 h 922042"/>
              <a:gd name="connsiteX12" fmla="*/ 11428 w 1166572"/>
              <a:gd name="connsiteY12" fmla="*/ 234671 h 922042"/>
              <a:gd name="connsiteX13" fmla="*/ 208278 w 1166572"/>
              <a:gd name="connsiteY13" fmla="*/ 545821 h 922042"/>
              <a:gd name="connsiteX14" fmla="*/ 68578 w 1166572"/>
              <a:gd name="connsiteY14" fmla="*/ 255837 h 922042"/>
              <a:gd name="connsiteX15" fmla="*/ 43178 w 1166572"/>
              <a:gd name="connsiteY15" fmla="*/ 80154 h 922042"/>
              <a:gd name="connsiteX16" fmla="*/ 176528 w 1166572"/>
              <a:gd name="connsiteY16" fmla="*/ 257954 h 922042"/>
              <a:gd name="connsiteX17" fmla="*/ 96094 w 1166572"/>
              <a:gd name="connsiteY17" fmla="*/ 3954 h 9220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166572" h="922042">
                <a:moveTo>
                  <a:pt x="96094" y="3954"/>
                </a:moveTo>
                <a:cubicBezTo>
                  <a:pt x="140191" y="44523"/>
                  <a:pt x="405833" y="448454"/>
                  <a:pt x="441111" y="501371"/>
                </a:cubicBezTo>
                <a:cubicBezTo>
                  <a:pt x="476389" y="554288"/>
                  <a:pt x="303881" y="298876"/>
                  <a:pt x="307761" y="321454"/>
                </a:cubicBezTo>
                <a:cubicBezTo>
                  <a:pt x="311641" y="344032"/>
                  <a:pt x="440758" y="587095"/>
                  <a:pt x="464394" y="636837"/>
                </a:cubicBezTo>
                <a:cubicBezTo>
                  <a:pt x="488030" y="686579"/>
                  <a:pt x="370556" y="588860"/>
                  <a:pt x="449578" y="619904"/>
                </a:cubicBezTo>
                <a:cubicBezTo>
                  <a:pt x="528600" y="650948"/>
                  <a:pt x="906073" y="799115"/>
                  <a:pt x="938528" y="823104"/>
                </a:cubicBezTo>
                <a:cubicBezTo>
                  <a:pt x="970984" y="847093"/>
                  <a:pt x="606564" y="777948"/>
                  <a:pt x="644311" y="763837"/>
                </a:cubicBezTo>
                <a:cubicBezTo>
                  <a:pt x="682058" y="749726"/>
                  <a:pt x="1137847" y="715859"/>
                  <a:pt x="1165011" y="738437"/>
                </a:cubicBezTo>
                <a:cubicBezTo>
                  <a:pt x="1192175" y="761015"/>
                  <a:pt x="856683" y="870376"/>
                  <a:pt x="807294" y="899304"/>
                </a:cubicBezTo>
                <a:cubicBezTo>
                  <a:pt x="757905" y="928232"/>
                  <a:pt x="907836" y="926115"/>
                  <a:pt x="868678" y="912004"/>
                </a:cubicBezTo>
                <a:cubicBezTo>
                  <a:pt x="829520" y="897893"/>
                  <a:pt x="614677" y="834040"/>
                  <a:pt x="572344" y="814637"/>
                </a:cubicBezTo>
                <a:cubicBezTo>
                  <a:pt x="530011" y="795234"/>
                  <a:pt x="708164" y="892248"/>
                  <a:pt x="614678" y="795587"/>
                </a:cubicBezTo>
                <a:cubicBezTo>
                  <a:pt x="521192" y="698926"/>
                  <a:pt x="79161" y="276299"/>
                  <a:pt x="11428" y="234671"/>
                </a:cubicBezTo>
                <a:cubicBezTo>
                  <a:pt x="-56305" y="193043"/>
                  <a:pt x="198753" y="542293"/>
                  <a:pt x="208278" y="545821"/>
                </a:cubicBezTo>
                <a:cubicBezTo>
                  <a:pt x="217803" y="549349"/>
                  <a:pt x="96095" y="333448"/>
                  <a:pt x="68578" y="255837"/>
                </a:cubicBezTo>
                <a:cubicBezTo>
                  <a:pt x="41061" y="178226"/>
                  <a:pt x="25186" y="79801"/>
                  <a:pt x="43178" y="80154"/>
                </a:cubicBezTo>
                <a:cubicBezTo>
                  <a:pt x="61170" y="80507"/>
                  <a:pt x="169120" y="267832"/>
                  <a:pt x="176528" y="257954"/>
                </a:cubicBezTo>
                <a:cubicBezTo>
                  <a:pt x="183936" y="248076"/>
                  <a:pt x="51997" y="-36615"/>
                  <a:pt x="96094" y="395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0" name="フリーフォーム: 図形 1169">
            <a:extLst>
              <a:ext uri="{FF2B5EF4-FFF2-40B4-BE49-F238E27FC236}">
                <a16:creationId xmlns:a16="http://schemas.microsoft.com/office/drawing/2014/main" id="{E6505BA7-EE23-4F2E-8882-B2175910D722}"/>
              </a:ext>
            </a:extLst>
          </p:cNvPr>
          <p:cNvSpPr/>
          <p:nvPr/>
        </p:nvSpPr>
        <p:spPr>
          <a:xfrm>
            <a:off x="4207138" y="3829049"/>
            <a:ext cx="682362" cy="223365"/>
          </a:xfrm>
          <a:custGeom>
            <a:avLst/>
            <a:gdLst>
              <a:gd name="connsiteX0" fmla="*/ 1325 w 682362"/>
              <a:gd name="connsiteY0" fmla="*/ 90489 h 223365"/>
              <a:gd name="connsiteX1" fmla="*/ 380737 w 682362"/>
              <a:gd name="connsiteY1" fmla="*/ 134939 h 223365"/>
              <a:gd name="connsiteX2" fmla="*/ 682362 w 682362"/>
              <a:gd name="connsiteY2" fmla="*/ 1 h 223365"/>
              <a:gd name="connsiteX3" fmla="*/ 382325 w 682362"/>
              <a:gd name="connsiteY3" fmla="*/ 138114 h 223365"/>
              <a:gd name="connsiteX4" fmla="*/ 474400 w 682362"/>
              <a:gd name="connsiteY4" fmla="*/ 133351 h 223365"/>
              <a:gd name="connsiteX5" fmla="*/ 634737 w 682362"/>
              <a:gd name="connsiteY5" fmla="*/ 127001 h 223365"/>
              <a:gd name="connsiteX6" fmla="*/ 426775 w 682362"/>
              <a:gd name="connsiteY6" fmla="*/ 169864 h 223365"/>
              <a:gd name="connsiteX7" fmla="*/ 480750 w 682362"/>
              <a:gd name="connsiteY7" fmla="*/ 187326 h 223365"/>
              <a:gd name="connsiteX8" fmla="*/ 375975 w 682362"/>
              <a:gd name="connsiteY8" fmla="*/ 209551 h 223365"/>
              <a:gd name="connsiteX9" fmla="*/ 260087 w 682362"/>
              <a:gd name="connsiteY9" fmla="*/ 215901 h 223365"/>
              <a:gd name="connsiteX10" fmla="*/ 1325 w 682362"/>
              <a:gd name="connsiteY10" fmla="*/ 90489 h 2233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82362" h="223365">
                <a:moveTo>
                  <a:pt x="1325" y="90489"/>
                </a:moveTo>
                <a:cubicBezTo>
                  <a:pt x="21433" y="76995"/>
                  <a:pt x="267231" y="150020"/>
                  <a:pt x="380737" y="134939"/>
                </a:cubicBezTo>
                <a:cubicBezTo>
                  <a:pt x="494243" y="119858"/>
                  <a:pt x="682097" y="-528"/>
                  <a:pt x="682362" y="1"/>
                </a:cubicBezTo>
                <a:cubicBezTo>
                  <a:pt x="682627" y="530"/>
                  <a:pt x="416985" y="115889"/>
                  <a:pt x="382325" y="138114"/>
                </a:cubicBezTo>
                <a:cubicBezTo>
                  <a:pt x="347665" y="160339"/>
                  <a:pt x="474400" y="133351"/>
                  <a:pt x="474400" y="133351"/>
                </a:cubicBezTo>
                <a:cubicBezTo>
                  <a:pt x="516469" y="131499"/>
                  <a:pt x="642674" y="120916"/>
                  <a:pt x="634737" y="127001"/>
                </a:cubicBezTo>
                <a:cubicBezTo>
                  <a:pt x="626800" y="133086"/>
                  <a:pt x="452440" y="159810"/>
                  <a:pt x="426775" y="169864"/>
                </a:cubicBezTo>
                <a:cubicBezTo>
                  <a:pt x="401111" y="179918"/>
                  <a:pt x="489217" y="180711"/>
                  <a:pt x="480750" y="187326"/>
                </a:cubicBezTo>
                <a:cubicBezTo>
                  <a:pt x="472283" y="193941"/>
                  <a:pt x="412752" y="204789"/>
                  <a:pt x="375975" y="209551"/>
                </a:cubicBezTo>
                <a:cubicBezTo>
                  <a:pt x="339198" y="214314"/>
                  <a:pt x="324645" y="233893"/>
                  <a:pt x="260087" y="215901"/>
                </a:cubicBezTo>
                <a:cubicBezTo>
                  <a:pt x="195529" y="197909"/>
                  <a:pt x="-18783" y="103983"/>
                  <a:pt x="1325" y="9048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1" name="フリーフォーム: 図形 1170">
            <a:extLst>
              <a:ext uri="{FF2B5EF4-FFF2-40B4-BE49-F238E27FC236}">
                <a16:creationId xmlns:a16="http://schemas.microsoft.com/office/drawing/2014/main" id="{F515807E-0DA6-42CA-B24E-DAA6B4206EBB}"/>
              </a:ext>
            </a:extLst>
          </p:cNvPr>
          <p:cNvSpPr/>
          <p:nvPr/>
        </p:nvSpPr>
        <p:spPr>
          <a:xfrm>
            <a:off x="4627677" y="3727338"/>
            <a:ext cx="401883" cy="152701"/>
          </a:xfrm>
          <a:custGeom>
            <a:avLst/>
            <a:gdLst>
              <a:gd name="connsiteX0" fmla="*/ 10998 w 401883"/>
              <a:gd name="connsiteY0" fmla="*/ 152512 h 152701"/>
              <a:gd name="connsiteX1" fmla="*/ 58623 w 401883"/>
              <a:gd name="connsiteY1" fmla="*/ 125525 h 152701"/>
              <a:gd name="connsiteX2" fmla="*/ 399936 w 401883"/>
              <a:gd name="connsiteY2" fmla="*/ 112 h 152701"/>
              <a:gd name="connsiteX3" fmla="*/ 206261 w 401883"/>
              <a:gd name="connsiteY3" fmla="*/ 101712 h 152701"/>
              <a:gd name="connsiteX4" fmla="*/ 390411 w 401883"/>
              <a:gd name="connsiteY4" fmla="*/ 19162 h 152701"/>
              <a:gd name="connsiteX5" fmla="*/ 260236 w 401883"/>
              <a:gd name="connsiteY5" fmla="*/ 93775 h 152701"/>
              <a:gd name="connsiteX6" fmla="*/ 296748 w 401883"/>
              <a:gd name="connsiteY6" fmla="*/ 41387 h 152701"/>
              <a:gd name="connsiteX7" fmla="*/ 179273 w 401883"/>
              <a:gd name="connsiteY7" fmla="*/ 119175 h 152701"/>
              <a:gd name="connsiteX8" fmla="*/ 10998 w 401883"/>
              <a:gd name="connsiteY8" fmla="*/ 152512 h 1527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01883" h="152701">
                <a:moveTo>
                  <a:pt x="10998" y="152512"/>
                </a:moveTo>
                <a:cubicBezTo>
                  <a:pt x="-9110" y="153570"/>
                  <a:pt x="-6200" y="150925"/>
                  <a:pt x="58623" y="125525"/>
                </a:cubicBezTo>
                <a:cubicBezTo>
                  <a:pt x="123446" y="100125"/>
                  <a:pt x="375330" y="4081"/>
                  <a:pt x="399936" y="112"/>
                </a:cubicBezTo>
                <a:cubicBezTo>
                  <a:pt x="424542" y="-3857"/>
                  <a:pt x="207848" y="98537"/>
                  <a:pt x="206261" y="101712"/>
                </a:cubicBezTo>
                <a:cubicBezTo>
                  <a:pt x="204674" y="104887"/>
                  <a:pt x="381415" y="20485"/>
                  <a:pt x="390411" y="19162"/>
                </a:cubicBezTo>
                <a:cubicBezTo>
                  <a:pt x="399407" y="17839"/>
                  <a:pt x="275846" y="90071"/>
                  <a:pt x="260236" y="93775"/>
                </a:cubicBezTo>
                <a:cubicBezTo>
                  <a:pt x="244626" y="97479"/>
                  <a:pt x="310242" y="37154"/>
                  <a:pt x="296748" y="41387"/>
                </a:cubicBezTo>
                <a:cubicBezTo>
                  <a:pt x="283254" y="45620"/>
                  <a:pt x="226369" y="102771"/>
                  <a:pt x="179273" y="119175"/>
                </a:cubicBezTo>
                <a:cubicBezTo>
                  <a:pt x="132177" y="135579"/>
                  <a:pt x="31106" y="151454"/>
                  <a:pt x="10998" y="152512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2" name="フリーフォーム: 図形 1171">
            <a:extLst>
              <a:ext uri="{FF2B5EF4-FFF2-40B4-BE49-F238E27FC236}">
                <a16:creationId xmlns:a16="http://schemas.microsoft.com/office/drawing/2014/main" id="{B2976DAA-28EF-44D6-B8A8-671225420039}"/>
              </a:ext>
            </a:extLst>
          </p:cNvPr>
          <p:cNvSpPr/>
          <p:nvPr/>
        </p:nvSpPr>
        <p:spPr>
          <a:xfrm>
            <a:off x="4411134" y="3550218"/>
            <a:ext cx="679068" cy="228049"/>
          </a:xfrm>
          <a:custGeom>
            <a:avLst/>
            <a:gdLst>
              <a:gd name="connsiteX0" fmla="*/ 51329 w 679068"/>
              <a:gd name="connsiteY0" fmla="*/ 4195 h 228049"/>
              <a:gd name="connsiteX1" fmla="*/ 116416 w 679068"/>
              <a:gd name="connsiteY1" fmla="*/ 4195 h 228049"/>
              <a:gd name="connsiteX2" fmla="*/ 302154 w 679068"/>
              <a:gd name="connsiteY2" fmla="*/ 48645 h 228049"/>
              <a:gd name="connsiteX3" fmla="*/ 632354 w 679068"/>
              <a:gd name="connsiteY3" fmla="*/ 170882 h 228049"/>
              <a:gd name="connsiteX4" fmla="*/ 546629 w 679068"/>
              <a:gd name="connsiteY4" fmla="*/ 167707 h 228049"/>
              <a:gd name="connsiteX5" fmla="*/ 678391 w 679068"/>
              <a:gd name="connsiteY5" fmla="*/ 228032 h 228049"/>
              <a:gd name="connsiteX6" fmla="*/ 478366 w 679068"/>
              <a:gd name="connsiteY6" fmla="*/ 174057 h 228049"/>
              <a:gd name="connsiteX7" fmla="*/ 551391 w 679068"/>
              <a:gd name="connsiteY7" fmla="*/ 185170 h 228049"/>
              <a:gd name="connsiteX8" fmla="*/ 502179 w 679068"/>
              <a:gd name="connsiteY8" fmla="*/ 155007 h 228049"/>
              <a:gd name="connsiteX9" fmla="*/ 351366 w 679068"/>
              <a:gd name="connsiteY9" fmla="*/ 145482 h 228049"/>
              <a:gd name="connsiteX10" fmla="*/ 372004 w 679068"/>
              <a:gd name="connsiteY10" fmla="*/ 128020 h 228049"/>
              <a:gd name="connsiteX11" fmla="*/ 365654 w 679068"/>
              <a:gd name="connsiteY11" fmla="*/ 110557 h 228049"/>
              <a:gd name="connsiteX12" fmla="*/ 251354 w 679068"/>
              <a:gd name="connsiteY12" fmla="*/ 67695 h 228049"/>
              <a:gd name="connsiteX13" fmla="*/ 124354 w 679068"/>
              <a:gd name="connsiteY13" fmla="*/ 45470 h 228049"/>
              <a:gd name="connsiteX14" fmla="*/ 35454 w 679068"/>
              <a:gd name="connsiteY14" fmla="*/ 69282 h 228049"/>
              <a:gd name="connsiteX15" fmla="*/ 271991 w 679068"/>
              <a:gd name="connsiteY15" fmla="*/ 53407 h 228049"/>
              <a:gd name="connsiteX16" fmla="*/ 529 w 679068"/>
              <a:gd name="connsiteY16" fmla="*/ 53407 h 228049"/>
              <a:gd name="connsiteX17" fmla="*/ 198966 w 679068"/>
              <a:gd name="connsiteY17" fmla="*/ 24832 h 228049"/>
              <a:gd name="connsiteX18" fmla="*/ 51329 w 679068"/>
              <a:gd name="connsiteY18" fmla="*/ 4195 h 228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679068" h="228049">
                <a:moveTo>
                  <a:pt x="51329" y="4195"/>
                </a:moveTo>
                <a:cubicBezTo>
                  <a:pt x="37571" y="756"/>
                  <a:pt x="74612" y="-3213"/>
                  <a:pt x="116416" y="4195"/>
                </a:cubicBezTo>
                <a:cubicBezTo>
                  <a:pt x="158220" y="11603"/>
                  <a:pt x="216164" y="20864"/>
                  <a:pt x="302154" y="48645"/>
                </a:cubicBezTo>
                <a:cubicBezTo>
                  <a:pt x="388144" y="76426"/>
                  <a:pt x="591608" y="151038"/>
                  <a:pt x="632354" y="170882"/>
                </a:cubicBezTo>
                <a:cubicBezTo>
                  <a:pt x="673100" y="190726"/>
                  <a:pt x="538956" y="158182"/>
                  <a:pt x="546629" y="167707"/>
                </a:cubicBezTo>
                <a:cubicBezTo>
                  <a:pt x="554302" y="177232"/>
                  <a:pt x="689768" y="226974"/>
                  <a:pt x="678391" y="228032"/>
                </a:cubicBezTo>
                <a:cubicBezTo>
                  <a:pt x="667014" y="229090"/>
                  <a:pt x="499533" y="181201"/>
                  <a:pt x="478366" y="174057"/>
                </a:cubicBezTo>
                <a:cubicBezTo>
                  <a:pt x="457199" y="166913"/>
                  <a:pt x="547422" y="188345"/>
                  <a:pt x="551391" y="185170"/>
                </a:cubicBezTo>
                <a:cubicBezTo>
                  <a:pt x="555360" y="181995"/>
                  <a:pt x="535516" y="161622"/>
                  <a:pt x="502179" y="155007"/>
                </a:cubicBezTo>
                <a:cubicBezTo>
                  <a:pt x="468842" y="148392"/>
                  <a:pt x="373062" y="149980"/>
                  <a:pt x="351366" y="145482"/>
                </a:cubicBezTo>
                <a:cubicBezTo>
                  <a:pt x="329670" y="140984"/>
                  <a:pt x="369623" y="133841"/>
                  <a:pt x="372004" y="128020"/>
                </a:cubicBezTo>
                <a:cubicBezTo>
                  <a:pt x="374385" y="122199"/>
                  <a:pt x="385762" y="120611"/>
                  <a:pt x="365654" y="110557"/>
                </a:cubicBezTo>
                <a:cubicBezTo>
                  <a:pt x="345546" y="100503"/>
                  <a:pt x="291571" y="78543"/>
                  <a:pt x="251354" y="67695"/>
                </a:cubicBezTo>
                <a:cubicBezTo>
                  <a:pt x="211137" y="56847"/>
                  <a:pt x="160337" y="45205"/>
                  <a:pt x="124354" y="45470"/>
                </a:cubicBezTo>
                <a:cubicBezTo>
                  <a:pt x="88371" y="45735"/>
                  <a:pt x="10848" y="67959"/>
                  <a:pt x="35454" y="69282"/>
                </a:cubicBezTo>
                <a:cubicBezTo>
                  <a:pt x="60060" y="70605"/>
                  <a:pt x="277812" y="56053"/>
                  <a:pt x="271991" y="53407"/>
                </a:cubicBezTo>
                <a:cubicBezTo>
                  <a:pt x="266170" y="50761"/>
                  <a:pt x="12700" y="58169"/>
                  <a:pt x="529" y="53407"/>
                </a:cubicBezTo>
                <a:cubicBezTo>
                  <a:pt x="-11642" y="48645"/>
                  <a:pt x="189970" y="31182"/>
                  <a:pt x="198966" y="24832"/>
                </a:cubicBezTo>
                <a:cubicBezTo>
                  <a:pt x="207962" y="18482"/>
                  <a:pt x="65087" y="7634"/>
                  <a:pt x="51329" y="419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3" name="フリーフォーム: 図形 1172">
            <a:extLst>
              <a:ext uri="{FF2B5EF4-FFF2-40B4-BE49-F238E27FC236}">
                <a16:creationId xmlns:a16="http://schemas.microsoft.com/office/drawing/2014/main" id="{B1C5F7AD-4D11-468F-8107-5AAF0C05B75F}"/>
              </a:ext>
            </a:extLst>
          </p:cNvPr>
          <p:cNvSpPr/>
          <p:nvPr/>
        </p:nvSpPr>
        <p:spPr>
          <a:xfrm>
            <a:off x="4171675" y="3577925"/>
            <a:ext cx="261779" cy="287698"/>
          </a:xfrm>
          <a:custGeom>
            <a:avLst/>
            <a:gdLst>
              <a:gd name="connsiteX0" fmla="*/ 43138 w 261779"/>
              <a:gd name="connsiteY0" fmla="*/ 282875 h 287698"/>
              <a:gd name="connsiteX1" fmla="*/ 135213 w 261779"/>
              <a:gd name="connsiteY1" fmla="*/ 32050 h 287698"/>
              <a:gd name="connsiteX2" fmla="*/ 260625 w 261779"/>
              <a:gd name="connsiteY2" fmla="*/ 24113 h 287698"/>
              <a:gd name="connsiteX3" fmla="*/ 197125 w 261779"/>
              <a:gd name="connsiteY3" fmla="*/ 9825 h 287698"/>
              <a:gd name="connsiteX4" fmla="*/ 189188 w 261779"/>
              <a:gd name="connsiteY4" fmla="*/ 33638 h 287698"/>
              <a:gd name="connsiteX5" fmla="*/ 139975 w 261779"/>
              <a:gd name="connsiteY5" fmla="*/ 3475 h 287698"/>
              <a:gd name="connsiteX6" fmla="*/ 39963 w 261779"/>
              <a:gd name="connsiteY6" fmla="*/ 130475 h 287698"/>
              <a:gd name="connsiteX7" fmla="*/ 59013 w 261779"/>
              <a:gd name="connsiteY7" fmla="*/ 105075 h 287698"/>
              <a:gd name="connsiteX8" fmla="*/ 54250 w 261779"/>
              <a:gd name="connsiteY8" fmla="*/ 59038 h 287698"/>
              <a:gd name="connsiteX9" fmla="*/ 27263 w 261779"/>
              <a:gd name="connsiteY9" fmla="*/ 228900 h 287698"/>
              <a:gd name="connsiteX10" fmla="*/ 275 w 261779"/>
              <a:gd name="connsiteY10" fmla="*/ 198738 h 287698"/>
              <a:gd name="connsiteX11" fmla="*/ 43138 w 261779"/>
              <a:gd name="connsiteY11" fmla="*/ 282875 h 287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1779" h="287698">
                <a:moveTo>
                  <a:pt x="43138" y="282875"/>
                </a:moveTo>
                <a:cubicBezTo>
                  <a:pt x="65628" y="255094"/>
                  <a:pt x="98965" y="75177"/>
                  <a:pt x="135213" y="32050"/>
                </a:cubicBezTo>
                <a:cubicBezTo>
                  <a:pt x="171461" y="-11077"/>
                  <a:pt x="250306" y="27817"/>
                  <a:pt x="260625" y="24113"/>
                </a:cubicBezTo>
                <a:cubicBezTo>
                  <a:pt x="270944" y="20409"/>
                  <a:pt x="209031" y="8238"/>
                  <a:pt x="197125" y="9825"/>
                </a:cubicBezTo>
                <a:cubicBezTo>
                  <a:pt x="185219" y="11412"/>
                  <a:pt x="198713" y="34696"/>
                  <a:pt x="189188" y="33638"/>
                </a:cubicBezTo>
                <a:cubicBezTo>
                  <a:pt x="179663" y="32580"/>
                  <a:pt x="164846" y="-12664"/>
                  <a:pt x="139975" y="3475"/>
                </a:cubicBezTo>
                <a:cubicBezTo>
                  <a:pt x="115104" y="19614"/>
                  <a:pt x="53457" y="113542"/>
                  <a:pt x="39963" y="130475"/>
                </a:cubicBezTo>
                <a:cubicBezTo>
                  <a:pt x="26469" y="147408"/>
                  <a:pt x="56632" y="116981"/>
                  <a:pt x="59013" y="105075"/>
                </a:cubicBezTo>
                <a:cubicBezTo>
                  <a:pt x="61394" y="93169"/>
                  <a:pt x="59542" y="38401"/>
                  <a:pt x="54250" y="59038"/>
                </a:cubicBezTo>
                <a:cubicBezTo>
                  <a:pt x="48958" y="79675"/>
                  <a:pt x="36259" y="205617"/>
                  <a:pt x="27263" y="228900"/>
                </a:cubicBezTo>
                <a:cubicBezTo>
                  <a:pt x="18267" y="252183"/>
                  <a:pt x="-2635" y="187625"/>
                  <a:pt x="275" y="198738"/>
                </a:cubicBezTo>
                <a:cubicBezTo>
                  <a:pt x="3185" y="209851"/>
                  <a:pt x="20648" y="310656"/>
                  <a:pt x="43138" y="28287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4" name="フリーフォーム: 図形 1173">
            <a:extLst>
              <a:ext uri="{FF2B5EF4-FFF2-40B4-BE49-F238E27FC236}">
                <a16:creationId xmlns:a16="http://schemas.microsoft.com/office/drawing/2014/main" id="{A0CB2E3A-0F47-42E6-9966-432F38B8CDD9}"/>
              </a:ext>
            </a:extLst>
          </p:cNvPr>
          <p:cNvSpPr/>
          <p:nvPr/>
        </p:nvSpPr>
        <p:spPr>
          <a:xfrm>
            <a:off x="4217778" y="3355815"/>
            <a:ext cx="159654" cy="331552"/>
          </a:xfrm>
          <a:custGeom>
            <a:avLst/>
            <a:gdLst>
              <a:gd name="connsiteX0" fmla="*/ 155785 w 159654"/>
              <a:gd name="connsiteY0" fmla="*/ 160 h 331552"/>
              <a:gd name="connsiteX1" fmla="*/ 154197 w 159654"/>
              <a:gd name="connsiteY1" fmla="*/ 106523 h 331552"/>
              <a:gd name="connsiteX2" fmla="*/ 109747 w 159654"/>
              <a:gd name="connsiteY2" fmla="*/ 201773 h 331552"/>
              <a:gd name="connsiteX3" fmla="*/ 131972 w 159654"/>
              <a:gd name="connsiteY3" fmla="*/ 100173 h 331552"/>
              <a:gd name="connsiteX4" fmla="*/ 1797 w 159654"/>
              <a:gd name="connsiteY4" fmla="*/ 328773 h 331552"/>
              <a:gd name="connsiteX5" fmla="*/ 55772 w 159654"/>
              <a:gd name="connsiteY5" fmla="*/ 230348 h 331552"/>
              <a:gd name="connsiteX6" fmla="*/ 51010 w 159654"/>
              <a:gd name="connsiteY6" fmla="*/ 281148 h 331552"/>
              <a:gd name="connsiteX7" fmla="*/ 93872 w 159654"/>
              <a:gd name="connsiteY7" fmla="*/ 106523 h 331552"/>
              <a:gd name="connsiteX8" fmla="*/ 87522 w 159654"/>
              <a:gd name="connsiteY8" fmla="*/ 104935 h 331552"/>
              <a:gd name="connsiteX9" fmla="*/ 89110 w 159654"/>
              <a:gd name="connsiteY9" fmla="*/ 96998 h 331552"/>
              <a:gd name="connsiteX10" fmla="*/ 79585 w 159654"/>
              <a:gd name="connsiteY10" fmla="*/ 77948 h 331552"/>
              <a:gd name="connsiteX11" fmla="*/ 101810 w 159654"/>
              <a:gd name="connsiteY11" fmla="*/ 44610 h 331552"/>
              <a:gd name="connsiteX12" fmla="*/ 125622 w 159654"/>
              <a:gd name="connsiteY12" fmla="*/ 81123 h 331552"/>
              <a:gd name="connsiteX13" fmla="*/ 155785 w 159654"/>
              <a:gd name="connsiteY13" fmla="*/ 160 h 331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59654" h="331552">
                <a:moveTo>
                  <a:pt x="155785" y="160"/>
                </a:moveTo>
                <a:cubicBezTo>
                  <a:pt x="160547" y="4393"/>
                  <a:pt x="161870" y="72921"/>
                  <a:pt x="154197" y="106523"/>
                </a:cubicBezTo>
                <a:cubicBezTo>
                  <a:pt x="146524" y="140125"/>
                  <a:pt x="113451" y="202831"/>
                  <a:pt x="109747" y="201773"/>
                </a:cubicBezTo>
                <a:cubicBezTo>
                  <a:pt x="106043" y="200715"/>
                  <a:pt x="149964" y="79006"/>
                  <a:pt x="131972" y="100173"/>
                </a:cubicBezTo>
                <a:cubicBezTo>
                  <a:pt x="113980" y="121340"/>
                  <a:pt x="14497" y="307077"/>
                  <a:pt x="1797" y="328773"/>
                </a:cubicBezTo>
                <a:cubicBezTo>
                  <a:pt x="-10903" y="350469"/>
                  <a:pt x="47570" y="238285"/>
                  <a:pt x="55772" y="230348"/>
                </a:cubicBezTo>
                <a:cubicBezTo>
                  <a:pt x="63974" y="222411"/>
                  <a:pt x="44660" y="301785"/>
                  <a:pt x="51010" y="281148"/>
                </a:cubicBezTo>
                <a:cubicBezTo>
                  <a:pt x="57360" y="260511"/>
                  <a:pt x="87787" y="135892"/>
                  <a:pt x="93872" y="106523"/>
                </a:cubicBezTo>
                <a:cubicBezTo>
                  <a:pt x="99957" y="77154"/>
                  <a:pt x="88316" y="106523"/>
                  <a:pt x="87522" y="104935"/>
                </a:cubicBezTo>
                <a:cubicBezTo>
                  <a:pt x="86728" y="103348"/>
                  <a:pt x="90433" y="101496"/>
                  <a:pt x="89110" y="96998"/>
                </a:cubicBezTo>
                <a:cubicBezTo>
                  <a:pt x="87787" y="92500"/>
                  <a:pt x="77468" y="86679"/>
                  <a:pt x="79585" y="77948"/>
                </a:cubicBezTo>
                <a:cubicBezTo>
                  <a:pt x="81702" y="69217"/>
                  <a:pt x="94137" y="44081"/>
                  <a:pt x="101810" y="44610"/>
                </a:cubicBezTo>
                <a:cubicBezTo>
                  <a:pt x="109483" y="45139"/>
                  <a:pt x="117420" y="85621"/>
                  <a:pt x="125622" y="81123"/>
                </a:cubicBezTo>
                <a:cubicBezTo>
                  <a:pt x="133824" y="76625"/>
                  <a:pt x="151023" y="-4073"/>
                  <a:pt x="155785" y="160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5" name="フリーフォーム: 図形 1174">
            <a:extLst>
              <a:ext uri="{FF2B5EF4-FFF2-40B4-BE49-F238E27FC236}">
                <a16:creationId xmlns:a16="http://schemas.microsoft.com/office/drawing/2014/main" id="{294CA586-4742-4AF2-8D45-5B883FE54D95}"/>
              </a:ext>
            </a:extLst>
          </p:cNvPr>
          <p:cNvSpPr/>
          <p:nvPr/>
        </p:nvSpPr>
        <p:spPr>
          <a:xfrm>
            <a:off x="4125220" y="2908235"/>
            <a:ext cx="166030" cy="520116"/>
          </a:xfrm>
          <a:custGeom>
            <a:avLst/>
            <a:gdLst>
              <a:gd name="connsiteX0" fmla="*/ 164205 w 166030"/>
              <a:gd name="connsiteY0" fmla="*/ 65 h 520116"/>
              <a:gd name="connsiteX1" fmla="*/ 122930 w 166030"/>
              <a:gd name="connsiteY1" fmla="*/ 203265 h 520116"/>
              <a:gd name="connsiteX2" fmla="*/ 107055 w 166030"/>
              <a:gd name="connsiteY2" fmla="*/ 220728 h 520116"/>
              <a:gd name="connsiteX3" fmla="*/ 100705 w 166030"/>
              <a:gd name="connsiteY3" fmla="*/ 277878 h 520116"/>
              <a:gd name="connsiteX4" fmla="*/ 102293 w 166030"/>
              <a:gd name="connsiteY4" fmla="*/ 308040 h 520116"/>
              <a:gd name="connsiteX5" fmla="*/ 103880 w 166030"/>
              <a:gd name="connsiteY5" fmla="*/ 320740 h 520116"/>
              <a:gd name="connsiteX6" fmla="*/ 111818 w 166030"/>
              <a:gd name="connsiteY6" fmla="*/ 381065 h 520116"/>
              <a:gd name="connsiteX7" fmla="*/ 114993 w 166030"/>
              <a:gd name="connsiteY7" fmla="*/ 395353 h 520116"/>
              <a:gd name="connsiteX8" fmla="*/ 107055 w 166030"/>
              <a:gd name="connsiteY8" fmla="*/ 419165 h 520116"/>
              <a:gd name="connsiteX9" fmla="*/ 132455 w 166030"/>
              <a:gd name="connsiteY9" fmla="*/ 462028 h 520116"/>
              <a:gd name="connsiteX10" fmla="*/ 29268 w 166030"/>
              <a:gd name="connsiteY10" fmla="*/ 393765 h 520116"/>
              <a:gd name="connsiteX11" fmla="*/ 81655 w 166030"/>
              <a:gd name="connsiteY11" fmla="*/ 512828 h 520116"/>
              <a:gd name="connsiteX12" fmla="*/ 102293 w 166030"/>
              <a:gd name="connsiteY12" fmla="*/ 501715 h 520116"/>
              <a:gd name="connsiteX13" fmla="*/ 92768 w 166030"/>
              <a:gd name="connsiteY13" fmla="*/ 457265 h 520116"/>
              <a:gd name="connsiteX14" fmla="*/ 693 w 166030"/>
              <a:gd name="connsiteY14" fmla="*/ 398528 h 520116"/>
              <a:gd name="connsiteX15" fmla="*/ 49905 w 166030"/>
              <a:gd name="connsiteY15" fmla="*/ 493778 h 520116"/>
              <a:gd name="connsiteX16" fmla="*/ 37205 w 166030"/>
              <a:gd name="connsiteY16" fmla="*/ 349315 h 520116"/>
              <a:gd name="connsiteX17" fmla="*/ 107055 w 166030"/>
              <a:gd name="connsiteY17" fmla="*/ 125478 h 520116"/>
              <a:gd name="connsiteX18" fmla="*/ 45143 w 166030"/>
              <a:gd name="connsiteY18" fmla="*/ 288990 h 520116"/>
              <a:gd name="connsiteX19" fmla="*/ 73718 w 166030"/>
              <a:gd name="connsiteY19" fmla="*/ 155640 h 520116"/>
              <a:gd name="connsiteX20" fmla="*/ 51493 w 166030"/>
              <a:gd name="connsiteY20" fmla="*/ 177865 h 520116"/>
              <a:gd name="connsiteX21" fmla="*/ 94355 w 166030"/>
              <a:gd name="connsiteY21" fmla="*/ 41340 h 520116"/>
              <a:gd name="connsiteX22" fmla="*/ 56255 w 166030"/>
              <a:gd name="connsiteY22" fmla="*/ 179453 h 520116"/>
              <a:gd name="connsiteX23" fmla="*/ 164205 w 166030"/>
              <a:gd name="connsiteY23" fmla="*/ 65 h 5201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166030" h="520116">
                <a:moveTo>
                  <a:pt x="164205" y="65"/>
                </a:moveTo>
                <a:cubicBezTo>
                  <a:pt x="175317" y="4034"/>
                  <a:pt x="132455" y="166488"/>
                  <a:pt x="122930" y="203265"/>
                </a:cubicBezTo>
                <a:cubicBezTo>
                  <a:pt x="113405" y="240042"/>
                  <a:pt x="110759" y="208293"/>
                  <a:pt x="107055" y="220728"/>
                </a:cubicBezTo>
                <a:cubicBezTo>
                  <a:pt x="103351" y="233163"/>
                  <a:pt x="101499" y="263326"/>
                  <a:pt x="100705" y="277878"/>
                </a:cubicBezTo>
                <a:cubicBezTo>
                  <a:pt x="99911" y="292430"/>
                  <a:pt x="101764" y="300896"/>
                  <a:pt x="102293" y="308040"/>
                </a:cubicBezTo>
                <a:cubicBezTo>
                  <a:pt x="102822" y="315184"/>
                  <a:pt x="102293" y="308569"/>
                  <a:pt x="103880" y="320740"/>
                </a:cubicBezTo>
                <a:cubicBezTo>
                  <a:pt x="105467" y="332911"/>
                  <a:pt x="109966" y="368630"/>
                  <a:pt x="111818" y="381065"/>
                </a:cubicBezTo>
                <a:cubicBezTo>
                  <a:pt x="113670" y="393500"/>
                  <a:pt x="115787" y="389003"/>
                  <a:pt x="114993" y="395353"/>
                </a:cubicBezTo>
                <a:cubicBezTo>
                  <a:pt x="114199" y="401703"/>
                  <a:pt x="104145" y="408052"/>
                  <a:pt x="107055" y="419165"/>
                </a:cubicBezTo>
                <a:cubicBezTo>
                  <a:pt x="109965" y="430278"/>
                  <a:pt x="145419" y="466261"/>
                  <a:pt x="132455" y="462028"/>
                </a:cubicBezTo>
                <a:cubicBezTo>
                  <a:pt x="119491" y="457795"/>
                  <a:pt x="37735" y="385298"/>
                  <a:pt x="29268" y="393765"/>
                </a:cubicBezTo>
                <a:cubicBezTo>
                  <a:pt x="20801" y="402232"/>
                  <a:pt x="69484" y="494836"/>
                  <a:pt x="81655" y="512828"/>
                </a:cubicBezTo>
                <a:cubicBezTo>
                  <a:pt x="93826" y="530820"/>
                  <a:pt x="100441" y="510975"/>
                  <a:pt x="102293" y="501715"/>
                </a:cubicBezTo>
                <a:cubicBezTo>
                  <a:pt x="104145" y="492455"/>
                  <a:pt x="109701" y="474463"/>
                  <a:pt x="92768" y="457265"/>
                </a:cubicBezTo>
                <a:cubicBezTo>
                  <a:pt x="75835" y="440067"/>
                  <a:pt x="7837" y="392443"/>
                  <a:pt x="693" y="398528"/>
                </a:cubicBezTo>
                <a:cubicBezTo>
                  <a:pt x="-6451" y="404614"/>
                  <a:pt x="43820" y="501980"/>
                  <a:pt x="49905" y="493778"/>
                </a:cubicBezTo>
                <a:cubicBezTo>
                  <a:pt x="55990" y="485576"/>
                  <a:pt x="27680" y="410698"/>
                  <a:pt x="37205" y="349315"/>
                </a:cubicBezTo>
                <a:cubicBezTo>
                  <a:pt x="46730" y="287932"/>
                  <a:pt x="105732" y="135532"/>
                  <a:pt x="107055" y="125478"/>
                </a:cubicBezTo>
                <a:cubicBezTo>
                  <a:pt x="108378" y="115424"/>
                  <a:pt x="50699" y="283963"/>
                  <a:pt x="45143" y="288990"/>
                </a:cubicBezTo>
                <a:cubicBezTo>
                  <a:pt x="39587" y="294017"/>
                  <a:pt x="72660" y="174161"/>
                  <a:pt x="73718" y="155640"/>
                </a:cubicBezTo>
                <a:cubicBezTo>
                  <a:pt x="74776" y="137119"/>
                  <a:pt x="48054" y="196915"/>
                  <a:pt x="51493" y="177865"/>
                </a:cubicBezTo>
                <a:cubicBezTo>
                  <a:pt x="54932" y="158815"/>
                  <a:pt x="93561" y="41075"/>
                  <a:pt x="94355" y="41340"/>
                </a:cubicBezTo>
                <a:cubicBezTo>
                  <a:pt x="95149" y="41605"/>
                  <a:pt x="48582" y="185274"/>
                  <a:pt x="56255" y="179453"/>
                </a:cubicBezTo>
                <a:cubicBezTo>
                  <a:pt x="63928" y="173632"/>
                  <a:pt x="153093" y="-3904"/>
                  <a:pt x="164205" y="65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6" name="フリーフォーム: 図形 1175">
            <a:extLst>
              <a:ext uri="{FF2B5EF4-FFF2-40B4-BE49-F238E27FC236}">
                <a16:creationId xmlns:a16="http://schemas.microsoft.com/office/drawing/2014/main" id="{A6D17268-1255-4A41-B0CA-601FE49F74F5}"/>
              </a:ext>
            </a:extLst>
          </p:cNvPr>
          <p:cNvSpPr/>
          <p:nvPr/>
        </p:nvSpPr>
        <p:spPr>
          <a:xfrm>
            <a:off x="4216165" y="3290569"/>
            <a:ext cx="467433" cy="74525"/>
          </a:xfrm>
          <a:custGeom>
            <a:avLst/>
            <a:gdLst>
              <a:gd name="connsiteX0" fmla="*/ 3410 w 467433"/>
              <a:gd name="connsiteY0" fmla="*/ 41594 h 74525"/>
              <a:gd name="connsiteX1" fmla="*/ 284398 w 467433"/>
              <a:gd name="connsiteY1" fmla="*/ 36831 h 74525"/>
              <a:gd name="connsiteX2" fmla="*/ 424098 w 467433"/>
              <a:gd name="connsiteY2" fmla="*/ 70169 h 74525"/>
              <a:gd name="connsiteX3" fmla="*/ 260585 w 467433"/>
              <a:gd name="connsiteY3" fmla="*/ 57469 h 74525"/>
              <a:gd name="connsiteX4" fmla="*/ 441560 w 467433"/>
              <a:gd name="connsiteY4" fmla="*/ 73344 h 74525"/>
              <a:gd name="connsiteX5" fmla="*/ 185973 w 467433"/>
              <a:gd name="connsiteY5" fmla="*/ 24131 h 74525"/>
              <a:gd name="connsiteX6" fmla="*/ 459023 w 467433"/>
              <a:gd name="connsiteY6" fmla="*/ 319 h 74525"/>
              <a:gd name="connsiteX7" fmla="*/ 382823 w 467433"/>
              <a:gd name="connsiteY7" fmla="*/ 40006 h 74525"/>
              <a:gd name="connsiteX8" fmla="*/ 232010 w 467433"/>
              <a:gd name="connsiteY8" fmla="*/ 73344 h 74525"/>
              <a:gd name="connsiteX9" fmla="*/ 182798 w 467433"/>
              <a:gd name="connsiteY9" fmla="*/ 65406 h 74525"/>
              <a:gd name="connsiteX10" fmla="*/ 131998 w 467433"/>
              <a:gd name="connsiteY10" fmla="*/ 49531 h 74525"/>
              <a:gd name="connsiteX11" fmla="*/ 3410 w 467433"/>
              <a:gd name="connsiteY11" fmla="*/ 41594 h 74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467433" h="74525">
                <a:moveTo>
                  <a:pt x="3410" y="41594"/>
                </a:moveTo>
                <a:cubicBezTo>
                  <a:pt x="28810" y="39477"/>
                  <a:pt x="214283" y="32068"/>
                  <a:pt x="284398" y="36831"/>
                </a:cubicBezTo>
                <a:cubicBezTo>
                  <a:pt x="354513" y="41594"/>
                  <a:pt x="428067" y="66729"/>
                  <a:pt x="424098" y="70169"/>
                </a:cubicBezTo>
                <a:cubicBezTo>
                  <a:pt x="420129" y="73609"/>
                  <a:pt x="257675" y="56940"/>
                  <a:pt x="260585" y="57469"/>
                </a:cubicBezTo>
                <a:cubicBezTo>
                  <a:pt x="263495" y="57998"/>
                  <a:pt x="453995" y="78900"/>
                  <a:pt x="441560" y="73344"/>
                </a:cubicBezTo>
                <a:cubicBezTo>
                  <a:pt x="429125" y="67788"/>
                  <a:pt x="183063" y="36302"/>
                  <a:pt x="185973" y="24131"/>
                </a:cubicBezTo>
                <a:cubicBezTo>
                  <a:pt x="188884" y="11960"/>
                  <a:pt x="426215" y="-2327"/>
                  <a:pt x="459023" y="319"/>
                </a:cubicBezTo>
                <a:cubicBezTo>
                  <a:pt x="491831" y="2965"/>
                  <a:pt x="420658" y="27835"/>
                  <a:pt x="382823" y="40006"/>
                </a:cubicBezTo>
                <a:cubicBezTo>
                  <a:pt x="344988" y="52177"/>
                  <a:pt x="265348" y="69111"/>
                  <a:pt x="232010" y="73344"/>
                </a:cubicBezTo>
                <a:cubicBezTo>
                  <a:pt x="198672" y="77577"/>
                  <a:pt x="199467" y="69375"/>
                  <a:pt x="182798" y="65406"/>
                </a:cubicBezTo>
                <a:cubicBezTo>
                  <a:pt x="166129" y="61437"/>
                  <a:pt x="162160" y="53500"/>
                  <a:pt x="131998" y="49531"/>
                </a:cubicBezTo>
                <a:cubicBezTo>
                  <a:pt x="101836" y="45562"/>
                  <a:pt x="-21990" y="43711"/>
                  <a:pt x="3410" y="41594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7" name="フリーフォーム: 図形 1176">
            <a:extLst>
              <a:ext uri="{FF2B5EF4-FFF2-40B4-BE49-F238E27FC236}">
                <a16:creationId xmlns:a16="http://schemas.microsoft.com/office/drawing/2014/main" id="{330F78DF-7F2A-41A4-B783-E6157D5E81B1}"/>
              </a:ext>
            </a:extLst>
          </p:cNvPr>
          <p:cNvSpPr/>
          <p:nvPr/>
        </p:nvSpPr>
        <p:spPr>
          <a:xfrm>
            <a:off x="4521192" y="2944908"/>
            <a:ext cx="239274" cy="414246"/>
          </a:xfrm>
          <a:custGeom>
            <a:avLst/>
            <a:gdLst>
              <a:gd name="connsiteX0" fmla="*/ 8 w 239274"/>
              <a:gd name="connsiteY0" fmla="*/ 4667 h 414246"/>
              <a:gd name="connsiteX1" fmla="*/ 61921 w 239274"/>
              <a:gd name="connsiteY1" fmla="*/ 22130 h 414246"/>
              <a:gd name="connsiteX2" fmla="*/ 222258 w 239274"/>
              <a:gd name="connsiteY2" fmla="*/ 212630 h 414246"/>
              <a:gd name="connsiteX3" fmla="*/ 234958 w 239274"/>
              <a:gd name="connsiteY3" fmla="*/ 342805 h 414246"/>
              <a:gd name="connsiteX4" fmla="*/ 225433 w 239274"/>
              <a:gd name="connsiteY4" fmla="*/ 298355 h 414246"/>
              <a:gd name="connsiteX5" fmla="*/ 120658 w 239274"/>
              <a:gd name="connsiteY5" fmla="*/ 414242 h 414246"/>
              <a:gd name="connsiteX6" fmla="*/ 192096 w 239274"/>
              <a:gd name="connsiteY6" fmla="*/ 293592 h 414246"/>
              <a:gd name="connsiteX7" fmla="*/ 219083 w 239274"/>
              <a:gd name="connsiteY7" fmla="*/ 257080 h 414246"/>
              <a:gd name="connsiteX8" fmla="*/ 219083 w 239274"/>
              <a:gd name="connsiteY8" fmla="*/ 223742 h 414246"/>
              <a:gd name="connsiteX9" fmla="*/ 161933 w 239274"/>
              <a:gd name="connsiteY9" fmla="*/ 188817 h 414246"/>
              <a:gd name="connsiteX10" fmla="*/ 174633 w 239274"/>
              <a:gd name="connsiteY10" fmla="*/ 147542 h 414246"/>
              <a:gd name="connsiteX11" fmla="*/ 160346 w 239274"/>
              <a:gd name="connsiteY11" fmla="*/ 152305 h 414246"/>
              <a:gd name="connsiteX12" fmla="*/ 136533 w 239274"/>
              <a:gd name="connsiteY12" fmla="*/ 165005 h 414246"/>
              <a:gd name="connsiteX13" fmla="*/ 77796 w 239274"/>
              <a:gd name="connsiteY13" fmla="*/ 123730 h 414246"/>
              <a:gd name="connsiteX14" fmla="*/ 141296 w 239274"/>
              <a:gd name="connsiteY14" fmla="*/ 104680 h 414246"/>
              <a:gd name="connsiteX15" fmla="*/ 128596 w 239274"/>
              <a:gd name="connsiteY15" fmla="*/ 66580 h 414246"/>
              <a:gd name="connsiteX16" fmla="*/ 65096 w 239274"/>
              <a:gd name="connsiteY16" fmla="*/ 28480 h 414246"/>
              <a:gd name="connsiteX17" fmla="*/ 8 w 239274"/>
              <a:gd name="connsiteY17" fmla="*/ 4667 h 4142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239274" h="414246">
                <a:moveTo>
                  <a:pt x="8" y="4667"/>
                </a:moveTo>
                <a:cubicBezTo>
                  <a:pt x="-521" y="3609"/>
                  <a:pt x="24879" y="-12530"/>
                  <a:pt x="61921" y="22130"/>
                </a:cubicBezTo>
                <a:cubicBezTo>
                  <a:pt x="98963" y="56790"/>
                  <a:pt x="193418" y="159184"/>
                  <a:pt x="222258" y="212630"/>
                </a:cubicBezTo>
                <a:cubicBezTo>
                  <a:pt x="251098" y="266076"/>
                  <a:pt x="234429" y="328518"/>
                  <a:pt x="234958" y="342805"/>
                </a:cubicBezTo>
                <a:cubicBezTo>
                  <a:pt x="235487" y="357093"/>
                  <a:pt x="244483" y="286449"/>
                  <a:pt x="225433" y="298355"/>
                </a:cubicBezTo>
                <a:cubicBezTo>
                  <a:pt x="206383" y="310261"/>
                  <a:pt x="126214" y="415036"/>
                  <a:pt x="120658" y="414242"/>
                </a:cubicBezTo>
                <a:cubicBezTo>
                  <a:pt x="115102" y="413448"/>
                  <a:pt x="175692" y="319786"/>
                  <a:pt x="192096" y="293592"/>
                </a:cubicBezTo>
                <a:cubicBezTo>
                  <a:pt x="208500" y="267398"/>
                  <a:pt x="214585" y="268722"/>
                  <a:pt x="219083" y="257080"/>
                </a:cubicBezTo>
                <a:cubicBezTo>
                  <a:pt x="223581" y="245438"/>
                  <a:pt x="228608" y="235119"/>
                  <a:pt x="219083" y="223742"/>
                </a:cubicBezTo>
                <a:cubicBezTo>
                  <a:pt x="209558" y="212365"/>
                  <a:pt x="169341" y="201517"/>
                  <a:pt x="161933" y="188817"/>
                </a:cubicBezTo>
                <a:cubicBezTo>
                  <a:pt x="154525" y="176117"/>
                  <a:pt x="174898" y="153627"/>
                  <a:pt x="174633" y="147542"/>
                </a:cubicBezTo>
                <a:cubicBezTo>
                  <a:pt x="174369" y="141457"/>
                  <a:pt x="166696" y="149395"/>
                  <a:pt x="160346" y="152305"/>
                </a:cubicBezTo>
                <a:cubicBezTo>
                  <a:pt x="153996" y="155215"/>
                  <a:pt x="150291" y="169767"/>
                  <a:pt x="136533" y="165005"/>
                </a:cubicBezTo>
                <a:cubicBezTo>
                  <a:pt x="122775" y="160243"/>
                  <a:pt x="77002" y="133784"/>
                  <a:pt x="77796" y="123730"/>
                </a:cubicBezTo>
                <a:cubicBezTo>
                  <a:pt x="78590" y="113676"/>
                  <a:pt x="132829" y="114205"/>
                  <a:pt x="141296" y="104680"/>
                </a:cubicBezTo>
                <a:cubicBezTo>
                  <a:pt x="149763" y="95155"/>
                  <a:pt x="141296" y="79280"/>
                  <a:pt x="128596" y="66580"/>
                </a:cubicBezTo>
                <a:cubicBezTo>
                  <a:pt x="115896" y="53880"/>
                  <a:pt x="86263" y="37741"/>
                  <a:pt x="65096" y="28480"/>
                </a:cubicBezTo>
                <a:cubicBezTo>
                  <a:pt x="43929" y="19219"/>
                  <a:pt x="537" y="5725"/>
                  <a:pt x="8" y="4667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8" name="フリーフォーム: 図形 1177">
            <a:extLst>
              <a:ext uri="{FF2B5EF4-FFF2-40B4-BE49-F238E27FC236}">
                <a16:creationId xmlns:a16="http://schemas.microsoft.com/office/drawing/2014/main" id="{6FD0C16C-E22B-491E-B456-EBB2BC6D285C}"/>
              </a:ext>
            </a:extLst>
          </p:cNvPr>
          <p:cNvSpPr/>
          <p:nvPr/>
        </p:nvSpPr>
        <p:spPr>
          <a:xfrm>
            <a:off x="4118992" y="2225431"/>
            <a:ext cx="222540" cy="815328"/>
          </a:xfrm>
          <a:custGeom>
            <a:avLst/>
            <a:gdLst>
              <a:gd name="connsiteX0" fmla="*/ 65658 w 222540"/>
              <a:gd name="connsiteY0" fmla="*/ 3419 h 815328"/>
              <a:gd name="connsiteX1" fmla="*/ 163025 w 222540"/>
              <a:gd name="connsiteY1" fmla="*/ 225669 h 815328"/>
              <a:gd name="connsiteX2" fmla="*/ 220175 w 222540"/>
              <a:gd name="connsiteY2" fmla="*/ 310336 h 815328"/>
              <a:gd name="connsiteX3" fmla="*/ 209591 w 222540"/>
              <a:gd name="connsiteY3" fmla="*/ 557986 h 815328"/>
              <a:gd name="connsiteX4" fmla="*/ 190541 w 222540"/>
              <a:gd name="connsiteY4" fmla="*/ 511419 h 815328"/>
              <a:gd name="connsiteX5" fmla="*/ 201125 w 222540"/>
              <a:gd name="connsiteY5" fmla="*/ 670169 h 815328"/>
              <a:gd name="connsiteX6" fmla="*/ 150325 w 222540"/>
              <a:gd name="connsiteY6" fmla="*/ 494486 h 815328"/>
              <a:gd name="connsiteX7" fmla="*/ 137625 w 222540"/>
              <a:gd name="connsiteY7" fmla="*/ 676519 h 815328"/>
              <a:gd name="connsiteX8" fmla="*/ 133391 w 222540"/>
              <a:gd name="connsiteY8" fmla="*/ 716736 h 815328"/>
              <a:gd name="connsiteX9" fmla="*/ 190541 w 222540"/>
              <a:gd name="connsiteY9" fmla="*/ 642652 h 815328"/>
              <a:gd name="connsiteX10" fmla="*/ 158791 w 222540"/>
              <a:gd name="connsiteY10" fmla="*/ 610902 h 815328"/>
              <a:gd name="connsiteX11" fmla="*/ 105875 w 222540"/>
              <a:gd name="connsiteY11" fmla="*/ 814102 h 815328"/>
              <a:gd name="connsiteX12" fmla="*/ 122808 w 222540"/>
              <a:gd name="connsiteY12" fmla="*/ 500836 h 815328"/>
              <a:gd name="connsiteX13" fmla="*/ 124925 w 222540"/>
              <a:gd name="connsiteY13" fmla="*/ 505069 h 815328"/>
              <a:gd name="connsiteX14" fmla="*/ 171491 w 222540"/>
              <a:gd name="connsiteY14" fmla="*/ 606669 h 815328"/>
              <a:gd name="connsiteX15" fmla="*/ 67775 w 222540"/>
              <a:gd name="connsiteY15" fmla="*/ 371719 h 815328"/>
              <a:gd name="connsiteX16" fmla="*/ 199008 w 222540"/>
              <a:gd name="connsiteY16" fmla="*/ 589736 h 815328"/>
              <a:gd name="connsiteX17" fmla="*/ 139741 w 222540"/>
              <a:gd name="connsiteY17" fmla="*/ 291286 h 815328"/>
              <a:gd name="connsiteX18" fmla="*/ 41 w 222540"/>
              <a:gd name="connsiteY18" fmla="*/ 244719 h 815328"/>
              <a:gd name="connsiteX19" fmla="*/ 154558 w 222540"/>
              <a:gd name="connsiteY19" fmla="*/ 555869 h 815328"/>
              <a:gd name="connsiteX20" fmla="*/ 114341 w 222540"/>
              <a:gd name="connsiteY20" fmla="*/ 399236 h 815328"/>
              <a:gd name="connsiteX21" fmla="*/ 99525 w 222540"/>
              <a:gd name="connsiteY21" fmla="*/ 204502 h 815328"/>
              <a:gd name="connsiteX22" fmla="*/ 88941 w 222540"/>
              <a:gd name="connsiteY22" fmla="*/ 238369 h 815328"/>
              <a:gd name="connsiteX23" fmla="*/ 165141 w 222540"/>
              <a:gd name="connsiteY23" fmla="*/ 418286 h 815328"/>
              <a:gd name="connsiteX24" fmla="*/ 65658 w 222540"/>
              <a:gd name="connsiteY24" fmla="*/ 3419 h 8153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</a:cxnLst>
            <a:rect l="l" t="t" r="r" b="b"/>
            <a:pathLst>
              <a:path w="222540" h="815328">
                <a:moveTo>
                  <a:pt x="65658" y="3419"/>
                </a:moveTo>
                <a:cubicBezTo>
                  <a:pt x="65305" y="-28684"/>
                  <a:pt x="137272" y="174516"/>
                  <a:pt x="163025" y="225669"/>
                </a:cubicBezTo>
                <a:cubicBezTo>
                  <a:pt x="188778" y="276822"/>
                  <a:pt x="212414" y="254950"/>
                  <a:pt x="220175" y="310336"/>
                </a:cubicBezTo>
                <a:cubicBezTo>
                  <a:pt x="227936" y="365722"/>
                  <a:pt x="214530" y="524472"/>
                  <a:pt x="209591" y="557986"/>
                </a:cubicBezTo>
                <a:cubicBezTo>
                  <a:pt x="204652" y="591500"/>
                  <a:pt x="191952" y="492722"/>
                  <a:pt x="190541" y="511419"/>
                </a:cubicBezTo>
                <a:cubicBezTo>
                  <a:pt x="189130" y="530116"/>
                  <a:pt x="207828" y="672991"/>
                  <a:pt x="201125" y="670169"/>
                </a:cubicBezTo>
                <a:cubicBezTo>
                  <a:pt x="194422" y="667347"/>
                  <a:pt x="160908" y="493428"/>
                  <a:pt x="150325" y="494486"/>
                </a:cubicBezTo>
                <a:cubicBezTo>
                  <a:pt x="139742" y="495544"/>
                  <a:pt x="140447" y="639477"/>
                  <a:pt x="137625" y="676519"/>
                </a:cubicBezTo>
                <a:cubicBezTo>
                  <a:pt x="134803" y="713561"/>
                  <a:pt x="124572" y="722380"/>
                  <a:pt x="133391" y="716736"/>
                </a:cubicBezTo>
                <a:cubicBezTo>
                  <a:pt x="142210" y="711092"/>
                  <a:pt x="186308" y="660291"/>
                  <a:pt x="190541" y="642652"/>
                </a:cubicBezTo>
                <a:cubicBezTo>
                  <a:pt x="194774" y="625013"/>
                  <a:pt x="172902" y="582327"/>
                  <a:pt x="158791" y="610902"/>
                </a:cubicBezTo>
                <a:cubicBezTo>
                  <a:pt x="144680" y="639477"/>
                  <a:pt x="111872" y="832446"/>
                  <a:pt x="105875" y="814102"/>
                </a:cubicBezTo>
                <a:cubicBezTo>
                  <a:pt x="99878" y="795758"/>
                  <a:pt x="119633" y="552341"/>
                  <a:pt x="122808" y="500836"/>
                </a:cubicBezTo>
                <a:cubicBezTo>
                  <a:pt x="125983" y="449331"/>
                  <a:pt x="116811" y="487430"/>
                  <a:pt x="124925" y="505069"/>
                </a:cubicBezTo>
                <a:cubicBezTo>
                  <a:pt x="133039" y="522708"/>
                  <a:pt x="181016" y="628894"/>
                  <a:pt x="171491" y="606669"/>
                </a:cubicBezTo>
                <a:cubicBezTo>
                  <a:pt x="161966" y="584444"/>
                  <a:pt x="63189" y="374541"/>
                  <a:pt x="67775" y="371719"/>
                </a:cubicBezTo>
                <a:cubicBezTo>
                  <a:pt x="72361" y="368897"/>
                  <a:pt x="187014" y="603141"/>
                  <a:pt x="199008" y="589736"/>
                </a:cubicBezTo>
                <a:cubicBezTo>
                  <a:pt x="211002" y="576331"/>
                  <a:pt x="172902" y="348789"/>
                  <a:pt x="139741" y="291286"/>
                </a:cubicBezTo>
                <a:cubicBezTo>
                  <a:pt x="106580" y="233783"/>
                  <a:pt x="-2429" y="200622"/>
                  <a:pt x="41" y="244719"/>
                </a:cubicBezTo>
                <a:cubicBezTo>
                  <a:pt x="2510" y="288816"/>
                  <a:pt x="135508" y="530116"/>
                  <a:pt x="154558" y="555869"/>
                </a:cubicBezTo>
                <a:cubicBezTo>
                  <a:pt x="173608" y="581622"/>
                  <a:pt x="123513" y="457797"/>
                  <a:pt x="114341" y="399236"/>
                </a:cubicBezTo>
                <a:cubicBezTo>
                  <a:pt x="105169" y="340675"/>
                  <a:pt x="103758" y="231313"/>
                  <a:pt x="99525" y="204502"/>
                </a:cubicBezTo>
                <a:cubicBezTo>
                  <a:pt x="95292" y="177691"/>
                  <a:pt x="78005" y="202738"/>
                  <a:pt x="88941" y="238369"/>
                </a:cubicBezTo>
                <a:cubicBezTo>
                  <a:pt x="99877" y="274000"/>
                  <a:pt x="167610" y="453564"/>
                  <a:pt x="165141" y="418286"/>
                </a:cubicBezTo>
                <a:cubicBezTo>
                  <a:pt x="162672" y="383008"/>
                  <a:pt x="66011" y="35522"/>
                  <a:pt x="65658" y="3419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79" name="フリーフォーム: 図形 1178">
            <a:extLst>
              <a:ext uri="{FF2B5EF4-FFF2-40B4-BE49-F238E27FC236}">
                <a16:creationId xmlns:a16="http://schemas.microsoft.com/office/drawing/2014/main" id="{3ADEC3D2-0FEC-48E4-824C-1536250CC7E5}"/>
              </a:ext>
            </a:extLst>
          </p:cNvPr>
          <p:cNvSpPr/>
          <p:nvPr/>
        </p:nvSpPr>
        <p:spPr>
          <a:xfrm>
            <a:off x="4648411" y="3669900"/>
            <a:ext cx="1270143" cy="735124"/>
          </a:xfrm>
          <a:custGeom>
            <a:avLst/>
            <a:gdLst>
              <a:gd name="connsiteX0" fmla="*/ 4022 w 1270143"/>
              <a:gd name="connsiteY0" fmla="*/ 696783 h 735124"/>
              <a:gd name="connsiteX1" fmla="*/ 255906 w 1270143"/>
              <a:gd name="connsiteY1" fmla="*/ 601533 h 735124"/>
              <a:gd name="connsiteX2" fmla="*/ 691939 w 1270143"/>
              <a:gd name="connsiteY2" fmla="*/ 400450 h 735124"/>
              <a:gd name="connsiteX3" fmla="*/ 327872 w 1270143"/>
              <a:gd name="connsiteY3" fmla="*/ 590950 h 735124"/>
              <a:gd name="connsiteX4" fmla="*/ 427356 w 1270143"/>
              <a:gd name="connsiteY4" fmla="*/ 586717 h 735124"/>
              <a:gd name="connsiteX5" fmla="*/ 486622 w 1270143"/>
              <a:gd name="connsiteY5" fmla="*/ 557083 h 735124"/>
              <a:gd name="connsiteX6" fmla="*/ 818939 w 1270143"/>
              <a:gd name="connsiteY6" fmla="*/ 353883 h 735124"/>
              <a:gd name="connsiteX7" fmla="*/ 715222 w 1270143"/>
              <a:gd name="connsiteY7" fmla="*/ 394100 h 735124"/>
              <a:gd name="connsiteX8" fmla="*/ 967106 w 1270143"/>
              <a:gd name="connsiteY8" fmla="*/ 133750 h 735124"/>
              <a:gd name="connsiteX9" fmla="*/ 1022139 w 1270143"/>
              <a:gd name="connsiteY9" fmla="*/ 188783 h 735124"/>
              <a:gd name="connsiteX10" fmla="*/ 1174539 w 1270143"/>
              <a:gd name="connsiteY10" fmla="*/ 400 h 735124"/>
              <a:gd name="connsiteX11" fmla="*/ 1075056 w 1270143"/>
              <a:gd name="connsiteY11" fmla="*/ 248050 h 735124"/>
              <a:gd name="connsiteX12" fmla="*/ 1263439 w 1270143"/>
              <a:gd name="connsiteY12" fmla="*/ 59667 h 735124"/>
              <a:gd name="connsiteX13" fmla="*/ 789306 w 1270143"/>
              <a:gd name="connsiteY13" fmla="*/ 402567 h 735124"/>
              <a:gd name="connsiteX14" fmla="*/ 901489 w 1270143"/>
              <a:gd name="connsiteY14" fmla="*/ 398333 h 735124"/>
              <a:gd name="connsiteX15" fmla="*/ 571289 w 1270143"/>
              <a:gd name="connsiteY15" fmla="*/ 593067 h 735124"/>
              <a:gd name="connsiteX16" fmla="*/ 1102572 w 1270143"/>
              <a:gd name="connsiteY16" fmla="*/ 442783 h 735124"/>
              <a:gd name="connsiteX17" fmla="*/ 300356 w 1270143"/>
              <a:gd name="connsiteY17" fmla="*/ 726417 h 735124"/>
              <a:gd name="connsiteX18" fmla="*/ 160656 w 1270143"/>
              <a:gd name="connsiteY18" fmla="*/ 665033 h 735124"/>
              <a:gd name="connsiteX19" fmla="*/ 103506 w 1270143"/>
              <a:gd name="connsiteY19" fmla="*/ 692550 h 735124"/>
              <a:gd name="connsiteX20" fmla="*/ 4022 w 1270143"/>
              <a:gd name="connsiteY20" fmla="*/ 696783 h 7351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270143" h="735124">
                <a:moveTo>
                  <a:pt x="4022" y="696783"/>
                </a:moveTo>
                <a:cubicBezTo>
                  <a:pt x="29422" y="681614"/>
                  <a:pt x="141253" y="650922"/>
                  <a:pt x="255906" y="601533"/>
                </a:cubicBezTo>
                <a:cubicBezTo>
                  <a:pt x="370559" y="552144"/>
                  <a:pt x="679945" y="402214"/>
                  <a:pt x="691939" y="400450"/>
                </a:cubicBezTo>
                <a:cubicBezTo>
                  <a:pt x="703933" y="398686"/>
                  <a:pt x="371969" y="559906"/>
                  <a:pt x="327872" y="590950"/>
                </a:cubicBezTo>
                <a:cubicBezTo>
                  <a:pt x="283775" y="621994"/>
                  <a:pt x="400898" y="592361"/>
                  <a:pt x="427356" y="586717"/>
                </a:cubicBezTo>
                <a:cubicBezTo>
                  <a:pt x="453814" y="581072"/>
                  <a:pt x="421358" y="595889"/>
                  <a:pt x="486622" y="557083"/>
                </a:cubicBezTo>
                <a:cubicBezTo>
                  <a:pt x="551886" y="518277"/>
                  <a:pt x="780839" y="381047"/>
                  <a:pt x="818939" y="353883"/>
                </a:cubicBezTo>
                <a:cubicBezTo>
                  <a:pt x="857039" y="326719"/>
                  <a:pt x="690528" y="430789"/>
                  <a:pt x="715222" y="394100"/>
                </a:cubicBezTo>
                <a:cubicBezTo>
                  <a:pt x="739916" y="357411"/>
                  <a:pt x="915953" y="167969"/>
                  <a:pt x="967106" y="133750"/>
                </a:cubicBezTo>
                <a:cubicBezTo>
                  <a:pt x="1018259" y="99531"/>
                  <a:pt x="987567" y="211008"/>
                  <a:pt x="1022139" y="188783"/>
                </a:cubicBezTo>
                <a:cubicBezTo>
                  <a:pt x="1056711" y="166558"/>
                  <a:pt x="1165720" y="-9478"/>
                  <a:pt x="1174539" y="400"/>
                </a:cubicBezTo>
                <a:cubicBezTo>
                  <a:pt x="1183358" y="10278"/>
                  <a:pt x="1060239" y="238172"/>
                  <a:pt x="1075056" y="248050"/>
                </a:cubicBezTo>
                <a:cubicBezTo>
                  <a:pt x="1089873" y="257928"/>
                  <a:pt x="1311064" y="33914"/>
                  <a:pt x="1263439" y="59667"/>
                </a:cubicBezTo>
                <a:cubicBezTo>
                  <a:pt x="1215814" y="85420"/>
                  <a:pt x="849631" y="346123"/>
                  <a:pt x="789306" y="402567"/>
                </a:cubicBezTo>
                <a:cubicBezTo>
                  <a:pt x="728981" y="459011"/>
                  <a:pt x="937825" y="366583"/>
                  <a:pt x="901489" y="398333"/>
                </a:cubicBezTo>
                <a:cubicBezTo>
                  <a:pt x="865153" y="430083"/>
                  <a:pt x="537775" y="585659"/>
                  <a:pt x="571289" y="593067"/>
                </a:cubicBezTo>
                <a:cubicBezTo>
                  <a:pt x="604803" y="600475"/>
                  <a:pt x="1147727" y="420558"/>
                  <a:pt x="1102572" y="442783"/>
                </a:cubicBezTo>
                <a:cubicBezTo>
                  <a:pt x="1057417" y="465008"/>
                  <a:pt x="457342" y="689375"/>
                  <a:pt x="300356" y="726417"/>
                </a:cubicBezTo>
                <a:cubicBezTo>
                  <a:pt x="143370" y="763459"/>
                  <a:pt x="193464" y="670677"/>
                  <a:pt x="160656" y="665033"/>
                </a:cubicBezTo>
                <a:cubicBezTo>
                  <a:pt x="127848" y="659389"/>
                  <a:pt x="126084" y="686906"/>
                  <a:pt x="103506" y="692550"/>
                </a:cubicBezTo>
                <a:cubicBezTo>
                  <a:pt x="80928" y="698194"/>
                  <a:pt x="-21378" y="711952"/>
                  <a:pt x="4022" y="696783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0" name="フリーフォーム: 図形 1179">
            <a:extLst>
              <a:ext uri="{FF2B5EF4-FFF2-40B4-BE49-F238E27FC236}">
                <a16:creationId xmlns:a16="http://schemas.microsoft.com/office/drawing/2014/main" id="{49C1EF0B-434F-4B1C-86E7-4D32DD374D31}"/>
              </a:ext>
            </a:extLst>
          </p:cNvPr>
          <p:cNvSpPr/>
          <p:nvPr/>
        </p:nvSpPr>
        <p:spPr>
          <a:xfrm>
            <a:off x="4681158" y="2503867"/>
            <a:ext cx="696746" cy="219118"/>
          </a:xfrm>
          <a:custGeom>
            <a:avLst/>
            <a:gdLst>
              <a:gd name="connsiteX0" fmla="*/ 909 w 696746"/>
              <a:gd name="connsiteY0" fmla="*/ 53066 h 219118"/>
              <a:gd name="connsiteX1" fmla="*/ 364975 w 696746"/>
              <a:gd name="connsiteY1" fmla="*/ 36133 h 219118"/>
              <a:gd name="connsiteX2" fmla="*/ 252792 w 696746"/>
              <a:gd name="connsiteY2" fmla="*/ 50950 h 219118"/>
              <a:gd name="connsiteX3" fmla="*/ 682475 w 696746"/>
              <a:gd name="connsiteY3" fmla="*/ 150 h 219118"/>
              <a:gd name="connsiteX4" fmla="*/ 443292 w 696746"/>
              <a:gd name="connsiteY4" fmla="*/ 70000 h 219118"/>
              <a:gd name="connsiteX5" fmla="*/ 614742 w 696746"/>
              <a:gd name="connsiteY5" fmla="*/ 19200 h 219118"/>
              <a:gd name="connsiteX6" fmla="*/ 570292 w 696746"/>
              <a:gd name="connsiteY6" fmla="*/ 101750 h 219118"/>
              <a:gd name="connsiteX7" fmla="*/ 654959 w 696746"/>
              <a:gd name="connsiteY7" fmla="*/ 53066 h 219118"/>
              <a:gd name="connsiteX8" fmla="*/ 335342 w 696746"/>
              <a:gd name="connsiteY8" fmla="*/ 216050 h 219118"/>
              <a:gd name="connsiteX9" fmla="*/ 663425 w 696746"/>
              <a:gd name="connsiteY9" fmla="*/ 156783 h 219118"/>
              <a:gd name="connsiteX10" fmla="*/ 388259 w 696746"/>
              <a:gd name="connsiteY10" fmla="*/ 120800 h 219118"/>
              <a:gd name="connsiteX11" fmla="*/ 563942 w 696746"/>
              <a:gd name="connsiteY11" fmla="*/ 158900 h 219118"/>
              <a:gd name="connsiteX12" fmla="*/ 104625 w 696746"/>
              <a:gd name="connsiteY12" fmla="*/ 173716 h 219118"/>
              <a:gd name="connsiteX13" fmla="*/ 680359 w 696746"/>
              <a:gd name="connsiteY13" fmla="*/ 218166 h 219118"/>
              <a:gd name="connsiteX14" fmla="*/ 489859 w 696746"/>
              <a:gd name="connsiteY14" fmla="*/ 182183 h 219118"/>
              <a:gd name="connsiteX15" fmla="*/ 909 w 696746"/>
              <a:gd name="connsiteY15" fmla="*/ 53066 h 2191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696746" h="219118">
                <a:moveTo>
                  <a:pt x="909" y="53066"/>
                </a:moveTo>
                <a:cubicBezTo>
                  <a:pt x="-19905" y="28724"/>
                  <a:pt x="322995" y="36486"/>
                  <a:pt x="364975" y="36133"/>
                </a:cubicBezTo>
                <a:cubicBezTo>
                  <a:pt x="406955" y="35780"/>
                  <a:pt x="252792" y="50950"/>
                  <a:pt x="252792" y="50950"/>
                </a:cubicBezTo>
                <a:cubicBezTo>
                  <a:pt x="305709" y="44953"/>
                  <a:pt x="650725" y="-3025"/>
                  <a:pt x="682475" y="150"/>
                </a:cubicBezTo>
                <a:cubicBezTo>
                  <a:pt x="714225" y="3325"/>
                  <a:pt x="454581" y="66825"/>
                  <a:pt x="443292" y="70000"/>
                </a:cubicBezTo>
                <a:cubicBezTo>
                  <a:pt x="432003" y="73175"/>
                  <a:pt x="593576" y="13908"/>
                  <a:pt x="614742" y="19200"/>
                </a:cubicBezTo>
                <a:cubicBezTo>
                  <a:pt x="635908" y="24492"/>
                  <a:pt x="563589" y="96106"/>
                  <a:pt x="570292" y="101750"/>
                </a:cubicBezTo>
                <a:cubicBezTo>
                  <a:pt x="576995" y="107394"/>
                  <a:pt x="694117" y="34016"/>
                  <a:pt x="654959" y="53066"/>
                </a:cubicBezTo>
                <a:cubicBezTo>
                  <a:pt x="615801" y="72116"/>
                  <a:pt x="333931" y="198764"/>
                  <a:pt x="335342" y="216050"/>
                </a:cubicBezTo>
                <a:cubicBezTo>
                  <a:pt x="336753" y="233336"/>
                  <a:pt x="654606" y="172658"/>
                  <a:pt x="663425" y="156783"/>
                </a:cubicBezTo>
                <a:cubicBezTo>
                  <a:pt x="672244" y="140908"/>
                  <a:pt x="404839" y="120447"/>
                  <a:pt x="388259" y="120800"/>
                </a:cubicBezTo>
                <a:cubicBezTo>
                  <a:pt x="371679" y="121153"/>
                  <a:pt x="611214" y="150081"/>
                  <a:pt x="563942" y="158900"/>
                </a:cubicBezTo>
                <a:cubicBezTo>
                  <a:pt x="516670" y="167719"/>
                  <a:pt x="85222" y="163838"/>
                  <a:pt x="104625" y="173716"/>
                </a:cubicBezTo>
                <a:cubicBezTo>
                  <a:pt x="124028" y="183594"/>
                  <a:pt x="616153" y="216755"/>
                  <a:pt x="680359" y="218166"/>
                </a:cubicBezTo>
                <a:cubicBezTo>
                  <a:pt x="744565" y="219577"/>
                  <a:pt x="607334" y="211111"/>
                  <a:pt x="489859" y="182183"/>
                </a:cubicBezTo>
                <a:cubicBezTo>
                  <a:pt x="372384" y="153255"/>
                  <a:pt x="21723" y="77408"/>
                  <a:pt x="909" y="53066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1" name="フリーフォーム: 図形 1180">
            <a:extLst>
              <a:ext uri="{FF2B5EF4-FFF2-40B4-BE49-F238E27FC236}">
                <a16:creationId xmlns:a16="http://schemas.microsoft.com/office/drawing/2014/main" id="{FD328CB8-2EDA-4DF7-A56F-0372A38D14B8}"/>
              </a:ext>
            </a:extLst>
          </p:cNvPr>
          <p:cNvSpPr/>
          <p:nvPr/>
        </p:nvSpPr>
        <p:spPr>
          <a:xfrm>
            <a:off x="3553675" y="2696495"/>
            <a:ext cx="642405" cy="159622"/>
          </a:xfrm>
          <a:custGeom>
            <a:avLst/>
            <a:gdLst>
              <a:gd name="connsiteX0" fmla="*/ 2325 w 642405"/>
              <a:gd name="connsiteY0" fmla="*/ 12838 h 159622"/>
              <a:gd name="connsiteX1" fmla="*/ 63708 w 642405"/>
              <a:gd name="connsiteY1" fmla="*/ 34005 h 159622"/>
              <a:gd name="connsiteX2" fmla="*/ 415075 w 642405"/>
              <a:gd name="connsiteY2" fmla="*/ 95388 h 159622"/>
              <a:gd name="connsiteX3" fmla="*/ 376975 w 642405"/>
              <a:gd name="connsiteY3" fmla="*/ 44588 h 159622"/>
              <a:gd name="connsiteX4" fmla="*/ 641558 w 642405"/>
              <a:gd name="connsiteY4" fmla="*/ 138 h 159622"/>
              <a:gd name="connsiteX5" fmla="*/ 463758 w 642405"/>
              <a:gd name="connsiteY5" fmla="*/ 59405 h 159622"/>
              <a:gd name="connsiteX6" fmla="*/ 539958 w 642405"/>
              <a:gd name="connsiteY6" fmla="*/ 59405 h 159622"/>
              <a:gd name="connsiteX7" fmla="*/ 298658 w 642405"/>
              <a:gd name="connsiteY7" fmla="*/ 158888 h 159622"/>
              <a:gd name="connsiteX8" fmla="*/ 520908 w 642405"/>
              <a:gd name="connsiteY8" fmla="*/ 103855 h 159622"/>
              <a:gd name="connsiteX9" fmla="*/ 67942 w 642405"/>
              <a:gd name="connsiteY9" fmla="*/ 89038 h 159622"/>
              <a:gd name="connsiteX10" fmla="*/ 448942 w 642405"/>
              <a:gd name="connsiteY10" fmla="*/ 152538 h 159622"/>
              <a:gd name="connsiteX11" fmla="*/ 381208 w 642405"/>
              <a:gd name="connsiteY11" fmla="*/ 141955 h 159622"/>
              <a:gd name="connsiteX12" fmla="*/ 95458 w 642405"/>
              <a:gd name="connsiteY12" fmla="*/ 61522 h 159622"/>
              <a:gd name="connsiteX13" fmla="*/ 2325 w 642405"/>
              <a:gd name="connsiteY13" fmla="*/ 12838 h 159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642405" h="159622">
                <a:moveTo>
                  <a:pt x="2325" y="12838"/>
                </a:moveTo>
                <a:cubicBezTo>
                  <a:pt x="-2967" y="8252"/>
                  <a:pt x="-5084" y="20247"/>
                  <a:pt x="63708" y="34005"/>
                </a:cubicBezTo>
                <a:cubicBezTo>
                  <a:pt x="132500" y="47763"/>
                  <a:pt x="362864" y="93624"/>
                  <a:pt x="415075" y="95388"/>
                </a:cubicBezTo>
                <a:cubicBezTo>
                  <a:pt x="467286" y="97152"/>
                  <a:pt x="339228" y="60463"/>
                  <a:pt x="376975" y="44588"/>
                </a:cubicBezTo>
                <a:cubicBezTo>
                  <a:pt x="414722" y="28713"/>
                  <a:pt x="627094" y="-2331"/>
                  <a:pt x="641558" y="138"/>
                </a:cubicBezTo>
                <a:cubicBezTo>
                  <a:pt x="656022" y="2607"/>
                  <a:pt x="480691" y="49527"/>
                  <a:pt x="463758" y="59405"/>
                </a:cubicBezTo>
                <a:cubicBezTo>
                  <a:pt x="446825" y="69283"/>
                  <a:pt x="567475" y="42825"/>
                  <a:pt x="539958" y="59405"/>
                </a:cubicBezTo>
                <a:cubicBezTo>
                  <a:pt x="512441" y="75985"/>
                  <a:pt x="301833" y="151480"/>
                  <a:pt x="298658" y="158888"/>
                </a:cubicBezTo>
                <a:cubicBezTo>
                  <a:pt x="295483" y="166296"/>
                  <a:pt x="559361" y="115497"/>
                  <a:pt x="520908" y="103855"/>
                </a:cubicBezTo>
                <a:cubicBezTo>
                  <a:pt x="482455" y="92213"/>
                  <a:pt x="79936" y="80924"/>
                  <a:pt x="67942" y="89038"/>
                </a:cubicBezTo>
                <a:cubicBezTo>
                  <a:pt x="55948" y="97152"/>
                  <a:pt x="396731" y="143719"/>
                  <a:pt x="448942" y="152538"/>
                </a:cubicBezTo>
                <a:cubicBezTo>
                  <a:pt x="501153" y="161357"/>
                  <a:pt x="440122" y="157124"/>
                  <a:pt x="381208" y="141955"/>
                </a:cubicBezTo>
                <a:cubicBezTo>
                  <a:pt x="322294" y="126786"/>
                  <a:pt x="157547" y="81983"/>
                  <a:pt x="95458" y="61522"/>
                </a:cubicBezTo>
                <a:cubicBezTo>
                  <a:pt x="33369" y="41061"/>
                  <a:pt x="7617" y="17424"/>
                  <a:pt x="2325" y="12838"/>
                </a:cubicBezTo>
                <a:close/>
              </a:path>
            </a:pathLst>
          </a:custGeom>
          <a:solidFill>
            <a:schemeClr val="accent1"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3" name="フリーフォーム: 図形 1182">
            <a:extLst>
              <a:ext uri="{FF2B5EF4-FFF2-40B4-BE49-F238E27FC236}">
                <a16:creationId xmlns:a16="http://schemas.microsoft.com/office/drawing/2014/main" id="{72CE6183-C2BD-4541-A03C-4B71FAC723ED}"/>
              </a:ext>
            </a:extLst>
          </p:cNvPr>
          <p:cNvSpPr/>
          <p:nvPr/>
        </p:nvSpPr>
        <p:spPr>
          <a:xfrm>
            <a:off x="4493683" y="2495474"/>
            <a:ext cx="233080" cy="616142"/>
          </a:xfrm>
          <a:custGeom>
            <a:avLst/>
            <a:gdLst>
              <a:gd name="connsiteX0" fmla="*/ 0 w 233080"/>
              <a:gd name="connsiteY0" fmla="*/ 103793 h 616142"/>
              <a:gd name="connsiteX1" fmla="*/ 74084 w 233080"/>
              <a:gd name="connsiteY1" fmla="*/ 313343 h 616142"/>
              <a:gd name="connsiteX2" fmla="*/ 129117 w 233080"/>
              <a:gd name="connsiteY2" fmla="*/ 478443 h 616142"/>
              <a:gd name="connsiteX3" fmla="*/ 154517 w 233080"/>
              <a:gd name="connsiteY3" fmla="*/ 455159 h 616142"/>
              <a:gd name="connsiteX4" fmla="*/ 169334 w 233080"/>
              <a:gd name="connsiteY4" fmla="*/ 567343 h 616142"/>
              <a:gd name="connsiteX5" fmla="*/ 222250 w 233080"/>
              <a:gd name="connsiteY5" fmla="*/ 590626 h 616142"/>
              <a:gd name="connsiteX6" fmla="*/ 211667 w 233080"/>
              <a:gd name="connsiteY6" fmla="*/ 493259 h 616142"/>
              <a:gd name="connsiteX7" fmla="*/ 218017 w 233080"/>
              <a:gd name="connsiteY7" fmla="*/ 590626 h 616142"/>
              <a:gd name="connsiteX8" fmla="*/ 173567 w 233080"/>
              <a:gd name="connsiteY8" fmla="*/ 616026 h 616142"/>
              <a:gd name="connsiteX9" fmla="*/ 10584 w 233080"/>
              <a:gd name="connsiteY9" fmla="*/ 584276 h 616142"/>
              <a:gd name="connsiteX10" fmla="*/ 50800 w 233080"/>
              <a:gd name="connsiteY10" fmla="*/ 560993 h 616142"/>
              <a:gd name="connsiteX11" fmla="*/ 156634 w 233080"/>
              <a:gd name="connsiteY11" fmla="*/ 541943 h 616142"/>
              <a:gd name="connsiteX12" fmla="*/ 23284 w 233080"/>
              <a:gd name="connsiteY12" fmla="*/ 501726 h 616142"/>
              <a:gd name="connsiteX13" fmla="*/ 213784 w 233080"/>
              <a:gd name="connsiteY13" fmla="*/ 486909 h 616142"/>
              <a:gd name="connsiteX14" fmla="*/ 169334 w 233080"/>
              <a:gd name="connsiteY14" fmla="*/ 256193 h 616142"/>
              <a:gd name="connsiteX15" fmla="*/ 190500 w 233080"/>
              <a:gd name="connsiteY15" fmla="*/ 368376 h 616142"/>
              <a:gd name="connsiteX16" fmla="*/ 232834 w 233080"/>
              <a:gd name="connsiteY16" fmla="*/ 279476 h 616142"/>
              <a:gd name="connsiteX17" fmla="*/ 169334 w 233080"/>
              <a:gd name="connsiteY17" fmla="*/ 203276 h 616142"/>
              <a:gd name="connsiteX18" fmla="*/ 150284 w 233080"/>
              <a:gd name="connsiteY18" fmla="*/ 186343 h 616142"/>
              <a:gd name="connsiteX19" fmla="*/ 143934 w 233080"/>
              <a:gd name="connsiteY19" fmla="*/ 425526 h 616142"/>
              <a:gd name="connsiteX20" fmla="*/ 105834 w 233080"/>
              <a:gd name="connsiteY20" fmla="*/ 38176 h 616142"/>
              <a:gd name="connsiteX21" fmla="*/ 74084 w 233080"/>
              <a:gd name="connsiteY21" fmla="*/ 21243 h 616142"/>
              <a:gd name="connsiteX22" fmla="*/ 0 w 233080"/>
              <a:gd name="connsiteY22" fmla="*/ 103793 h 6161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33080" h="616142">
                <a:moveTo>
                  <a:pt x="0" y="103793"/>
                </a:moveTo>
                <a:cubicBezTo>
                  <a:pt x="0" y="152476"/>
                  <a:pt x="52565" y="250901"/>
                  <a:pt x="74084" y="313343"/>
                </a:cubicBezTo>
                <a:cubicBezTo>
                  <a:pt x="95604" y="375785"/>
                  <a:pt x="115712" y="454807"/>
                  <a:pt x="129117" y="478443"/>
                </a:cubicBezTo>
                <a:cubicBezTo>
                  <a:pt x="142522" y="502079"/>
                  <a:pt x="147814" y="440342"/>
                  <a:pt x="154517" y="455159"/>
                </a:cubicBezTo>
                <a:cubicBezTo>
                  <a:pt x="161220" y="469976"/>
                  <a:pt x="158045" y="544765"/>
                  <a:pt x="169334" y="567343"/>
                </a:cubicBezTo>
                <a:cubicBezTo>
                  <a:pt x="180623" y="589921"/>
                  <a:pt x="215195" y="602973"/>
                  <a:pt x="222250" y="590626"/>
                </a:cubicBezTo>
                <a:cubicBezTo>
                  <a:pt x="229305" y="578279"/>
                  <a:pt x="212372" y="493259"/>
                  <a:pt x="211667" y="493259"/>
                </a:cubicBezTo>
                <a:cubicBezTo>
                  <a:pt x="210962" y="493259"/>
                  <a:pt x="224367" y="570165"/>
                  <a:pt x="218017" y="590626"/>
                </a:cubicBezTo>
                <a:cubicBezTo>
                  <a:pt x="211667" y="611087"/>
                  <a:pt x="208139" y="617084"/>
                  <a:pt x="173567" y="616026"/>
                </a:cubicBezTo>
                <a:cubicBezTo>
                  <a:pt x="138995" y="614968"/>
                  <a:pt x="31045" y="593448"/>
                  <a:pt x="10584" y="584276"/>
                </a:cubicBezTo>
                <a:cubicBezTo>
                  <a:pt x="-9877" y="575104"/>
                  <a:pt x="26458" y="568049"/>
                  <a:pt x="50800" y="560993"/>
                </a:cubicBezTo>
                <a:cubicBezTo>
                  <a:pt x="75142" y="553938"/>
                  <a:pt x="161220" y="551821"/>
                  <a:pt x="156634" y="541943"/>
                </a:cubicBezTo>
                <a:cubicBezTo>
                  <a:pt x="152048" y="532065"/>
                  <a:pt x="13759" y="510898"/>
                  <a:pt x="23284" y="501726"/>
                </a:cubicBezTo>
                <a:cubicBezTo>
                  <a:pt x="32809" y="492554"/>
                  <a:pt x="189442" y="527831"/>
                  <a:pt x="213784" y="486909"/>
                </a:cubicBezTo>
                <a:cubicBezTo>
                  <a:pt x="238126" y="445987"/>
                  <a:pt x="173215" y="275948"/>
                  <a:pt x="169334" y="256193"/>
                </a:cubicBezTo>
                <a:cubicBezTo>
                  <a:pt x="165453" y="236438"/>
                  <a:pt x="179917" y="364496"/>
                  <a:pt x="190500" y="368376"/>
                </a:cubicBezTo>
                <a:cubicBezTo>
                  <a:pt x="201083" y="372256"/>
                  <a:pt x="236362" y="306993"/>
                  <a:pt x="232834" y="279476"/>
                </a:cubicBezTo>
                <a:cubicBezTo>
                  <a:pt x="229306" y="251959"/>
                  <a:pt x="183092" y="218798"/>
                  <a:pt x="169334" y="203276"/>
                </a:cubicBezTo>
                <a:cubicBezTo>
                  <a:pt x="155576" y="187754"/>
                  <a:pt x="154517" y="149301"/>
                  <a:pt x="150284" y="186343"/>
                </a:cubicBezTo>
                <a:cubicBezTo>
                  <a:pt x="146051" y="223385"/>
                  <a:pt x="151342" y="450221"/>
                  <a:pt x="143934" y="425526"/>
                </a:cubicBezTo>
                <a:cubicBezTo>
                  <a:pt x="136526" y="400832"/>
                  <a:pt x="117476" y="105556"/>
                  <a:pt x="105834" y="38176"/>
                </a:cubicBezTo>
                <a:cubicBezTo>
                  <a:pt x="94192" y="-29204"/>
                  <a:pt x="88901" y="11013"/>
                  <a:pt x="74084" y="21243"/>
                </a:cubicBezTo>
                <a:cubicBezTo>
                  <a:pt x="59267" y="31473"/>
                  <a:pt x="0" y="55110"/>
                  <a:pt x="0" y="103793"/>
                </a:cubicBezTo>
                <a:close/>
              </a:path>
            </a:pathLst>
          </a:custGeom>
          <a:solidFill>
            <a:schemeClr val="accent1">
              <a:alpha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4" name="フリーフォーム: 図形 1183">
            <a:extLst>
              <a:ext uri="{FF2B5EF4-FFF2-40B4-BE49-F238E27FC236}">
                <a16:creationId xmlns:a16="http://schemas.microsoft.com/office/drawing/2014/main" id="{2FFF595E-4DB8-429D-8094-0360F3DC0701}"/>
              </a:ext>
            </a:extLst>
          </p:cNvPr>
          <p:cNvSpPr/>
          <p:nvPr/>
        </p:nvSpPr>
        <p:spPr>
          <a:xfrm>
            <a:off x="4445917" y="276412"/>
            <a:ext cx="1852559" cy="1502824"/>
          </a:xfrm>
          <a:custGeom>
            <a:avLst/>
            <a:gdLst>
              <a:gd name="connsiteX0" fmla="*/ 62583 w 1852559"/>
              <a:gd name="connsiteY0" fmla="*/ 45321 h 1502824"/>
              <a:gd name="connsiteX1" fmla="*/ 172650 w 1852559"/>
              <a:gd name="connsiteY1" fmla="*/ 45321 h 1502824"/>
              <a:gd name="connsiteX2" fmla="*/ 824583 w 1852559"/>
              <a:gd name="connsiteY2" fmla="*/ 104588 h 1502824"/>
              <a:gd name="connsiteX3" fmla="*/ 1815183 w 1852559"/>
              <a:gd name="connsiteY3" fmla="*/ 1247588 h 1502824"/>
              <a:gd name="connsiteX4" fmla="*/ 1641616 w 1852559"/>
              <a:gd name="connsiteY4" fmla="*/ 1090955 h 1502824"/>
              <a:gd name="connsiteX5" fmla="*/ 1620450 w 1852559"/>
              <a:gd name="connsiteY5" fmla="*/ 1107888 h 1502824"/>
              <a:gd name="connsiteX6" fmla="*/ 1819416 w 1852559"/>
              <a:gd name="connsiteY6" fmla="*/ 1497355 h 1502824"/>
              <a:gd name="connsiteX7" fmla="*/ 1413016 w 1852559"/>
              <a:gd name="connsiteY7" fmla="*/ 777688 h 1502824"/>
              <a:gd name="connsiteX8" fmla="*/ 1396083 w 1852559"/>
              <a:gd name="connsiteY8" fmla="*/ 849655 h 1502824"/>
              <a:gd name="connsiteX9" fmla="*/ 1023550 w 1852559"/>
              <a:gd name="connsiteY9" fmla="*/ 379755 h 1502824"/>
              <a:gd name="connsiteX10" fmla="*/ 1019316 w 1852559"/>
              <a:gd name="connsiteY10" fmla="*/ 362821 h 1502824"/>
              <a:gd name="connsiteX11" fmla="*/ 62583 w 1852559"/>
              <a:gd name="connsiteY11" fmla="*/ 45321 h 1502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852559" h="1502824">
                <a:moveTo>
                  <a:pt x="62583" y="45321"/>
                </a:moveTo>
                <a:cubicBezTo>
                  <a:pt x="-78528" y="-7596"/>
                  <a:pt x="45650" y="35443"/>
                  <a:pt x="172650" y="45321"/>
                </a:cubicBezTo>
                <a:cubicBezTo>
                  <a:pt x="299650" y="55199"/>
                  <a:pt x="550828" y="-95790"/>
                  <a:pt x="824583" y="104588"/>
                </a:cubicBezTo>
                <a:cubicBezTo>
                  <a:pt x="1098338" y="304966"/>
                  <a:pt x="1679011" y="1083194"/>
                  <a:pt x="1815183" y="1247588"/>
                </a:cubicBezTo>
                <a:cubicBezTo>
                  <a:pt x="1951355" y="1411983"/>
                  <a:pt x="1674071" y="1114238"/>
                  <a:pt x="1641616" y="1090955"/>
                </a:cubicBezTo>
                <a:cubicBezTo>
                  <a:pt x="1609161" y="1067672"/>
                  <a:pt x="1590817" y="1040155"/>
                  <a:pt x="1620450" y="1107888"/>
                </a:cubicBezTo>
                <a:cubicBezTo>
                  <a:pt x="1650083" y="1175621"/>
                  <a:pt x="1853988" y="1552388"/>
                  <a:pt x="1819416" y="1497355"/>
                </a:cubicBezTo>
                <a:cubicBezTo>
                  <a:pt x="1784844" y="1442322"/>
                  <a:pt x="1483571" y="885638"/>
                  <a:pt x="1413016" y="777688"/>
                </a:cubicBezTo>
                <a:cubicBezTo>
                  <a:pt x="1342461" y="669738"/>
                  <a:pt x="1460994" y="915977"/>
                  <a:pt x="1396083" y="849655"/>
                </a:cubicBezTo>
                <a:cubicBezTo>
                  <a:pt x="1331172" y="783333"/>
                  <a:pt x="1086345" y="460894"/>
                  <a:pt x="1023550" y="379755"/>
                </a:cubicBezTo>
                <a:cubicBezTo>
                  <a:pt x="960755" y="298616"/>
                  <a:pt x="1176655" y="417149"/>
                  <a:pt x="1019316" y="362821"/>
                </a:cubicBezTo>
                <a:cubicBezTo>
                  <a:pt x="861977" y="308493"/>
                  <a:pt x="203694" y="98238"/>
                  <a:pt x="62583" y="4532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5" name="フリーフォーム: 図形 1184">
            <a:extLst>
              <a:ext uri="{FF2B5EF4-FFF2-40B4-BE49-F238E27FC236}">
                <a16:creationId xmlns:a16="http://schemas.microsoft.com/office/drawing/2014/main" id="{68745BF1-1117-4EA9-AE8E-8719EC3AA6CE}"/>
              </a:ext>
            </a:extLst>
          </p:cNvPr>
          <p:cNvSpPr/>
          <p:nvPr/>
        </p:nvSpPr>
        <p:spPr>
          <a:xfrm>
            <a:off x="3297657" y="254980"/>
            <a:ext cx="1431777" cy="1198796"/>
          </a:xfrm>
          <a:custGeom>
            <a:avLst/>
            <a:gdLst>
              <a:gd name="connsiteX0" fmla="*/ 1409810 w 1431777"/>
              <a:gd name="connsiteY0" fmla="*/ 324987 h 1198796"/>
              <a:gd name="connsiteX1" fmla="*/ 1291276 w 1431777"/>
              <a:gd name="connsiteY1" fmla="*/ 206453 h 1198796"/>
              <a:gd name="connsiteX2" fmla="*/ 800210 w 1431777"/>
              <a:gd name="connsiteY2" fmla="*/ 37120 h 1198796"/>
              <a:gd name="connsiteX3" fmla="*/ 105943 w 1431777"/>
              <a:gd name="connsiteY3" fmla="*/ 989620 h 1198796"/>
              <a:gd name="connsiteX4" fmla="*/ 266810 w 1431777"/>
              <a:gd name="connsiteY4" fmla="*/ 663653 h 1198796"/>
              <a:gd name="connsiteX5" fmla="*/ 8576 w 1431777"/>
              <a:gd name="connsiteY5" fmla="*/ 959987 h 1198796"/>
              <a:gd name="connsiteX6" fmla="*/ 317610 w 1431777"/>
              <a:gd name="connsiteY6" fmla="*/ 375787 h 1198796"/>
              <a:gd name="connsiteX7" fmla="*/ 4343 w 1431777"/>
              <a:gd name="connsiteY7" fmla="*/ 1175887 h 1198796"/>
              <a:gd name="connsiteX8" fmla="*/ 156743 w 1431777"/>
              <a:gd name="connsiteY8" fmla="*/ 909187 h 1198796"/>
              <a:gd name="connsiteX9" fmla="*/ 461543 w 1431777"/>
              <a:gd name="connsiteY9" fmla="*/ 164120 h 1198796"/>
              <a:gd name="connsiteX10" fmla="*/ 529276 w 1431777"/>
              <a:gd name="connsiteY10" fmla="*/ 333453 h 1198796"/>
              <a:gd name="connsiteX11" fmla="*/ 711310 w 1431777"/>
              <a:gd name="connsiteY11" fmla="*/ 134487 h 1198796"/>
              <a:gd name="connsiteX12" fmla="*/ 918743 w 1431777"/>
              <a:gd name="connsiteY12" fmla="*/ 87920 h 1198796"/>
              <a:gd name="connsiteX13" fmla="*/ 1409810 w 1431777"/>
              <a:gd name="connsiteY13" fmla="*/ 324987 h 1198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31777" h="1198796">
                <a:moveTo>
                  <a:pt x="1409810" y="324987"/>
                </a:moveTo>
                <a:cubicBezTo>
                  <a:pt x="1471899" y="344742"/>
                  <a:pt x="1392876" y="254431"/>
                  <a:pt x="1291276" y="206453"/>
                </a:cubicBezTo>
                <a:cubicBezTo>
                  <a:pt x="1189676" y="158475"/>
                  <a:pt x="997765" y="-93408"/>
                  <a:pt x="800210" y="37120"/>
                </a:cubicBezTo>
                <a:cubicBezTo>
                  <a:pt x="602655" y="167648"/>
                  <a:pt x="194843" y="885198"/>
                  <a:pt x="105943" y="989620"/>
                </a:cubicBezTo>
                <a:cubicBezTo>
                  <a:pt x="17043" y="1094042"/>
                  <a:pt x="283038" y="668592"/>
                  <a:pt x="266810" y="663653"/>
                </a:cubicBezTo>
                <a:cubicBezTo>
                  <a:pt x="250582" y="658714"/>
                  <a:pt x="109" y="1007965"/>
                  <a:pt x="8576" y="959987"/>
                </a:cubicBezTo>
                <a:cubicBezTo>
                  <a:pt x="17043" y="912009"/>
                  <a:pt x="318315" y="339804"/>
                  <a:pt x="317610" y="375787"/>
                </a:cubicBezTo>
                <a:cubicBezTo>
                  <a:pt x="316905" y="411770"/>
                  <a:pt x="31154" y="1086987"/>
                  <a:pt x="4343" y="1175887"/>
                </a:cubicBezTo>
                <a:cubicBezTo>
                  <a:pt x="-22468" y="1264787"/>
                  <a:pt x="80543" y="1077815"/>
                  <a:pt x="156743" y="909187"/>
                </a:cubicBezTo>
                <a:cubicBezTo>
                  <a:pt x="232943" y="740559"/>
                  <a:pt x="399454" y="260076"/>
                  <a:pt x="461543" y="164120"/>
                </a:cubicBezTo>
                <a:cubicBezTo>
                  <a:pt x="523632" y="68164"/>
                  <a:pt x="487648" y="338392"/>
                  <a:pt x="529276" y="333453"/>
                </a:cubicBezTo>
                <a:cubicBezTo>
                  <a:pt x="570904" y="328514"/>
                  <a:pt x="646399" y="175409"/>
                  <a:pt x="711310" y="134487"/>
                </a:cubicBezTo>
                <a:cubicBezTo>
                  <a:pt x="776221" y="93565"/>
                  <a:pt x="800915" y="61814"/>
                  <a:pt x="918743" y="87920"/>
                </a:cubicBezTo>
                <a:cubicBezTo>
                  <a:pt x="1036571" y="114025"/>
                  <a:pt x="1347721" y="305232"/>
                  <a:pt x="1409810" y="32498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6" name="フリーフォーム: 図形 1185">
            <a:extLst>
              <a:ext uri="{FF2B5EF4-FFF2-40B4-BE49-F238E27FC236}">
                <a16:creationId xmlns:a16="http://schemas.microsoft.com/office/drawing/2014/main" id="{0A88A935-ACE5-4F8C-B430-17665DF620A0}"/>
              </a:ext>
            </a:extLst>
          </p:cNvPr>
          <p:cNvSpPr/>
          <p:nvPr/>
        </p:nvSpPr>
        <p:spPr>
          <a:xfrm>
            <a:off x="4216400" y="612667"/>
            <a:ext cx="2089236" cy="1402499"/>
          </a:xfrm>
          <a:custGeom>
            <a:avLst/>
            <a:gdLst>
              <a:gd name="connsiteX0" fmla="*/ 0 w 2089236"/>
              <a:gd name="connsiteY0" fmla="*/ 128166 h 1402499"/>
              <a:gd name="connsiteX1" fmla="*/ 237067 w 2089236"/>
              <a:gd name="connsiteY1" fmla="*/ 115466 h 1402499"/>
              <a:gd name="connsiteX2" fmla="*/ 910167 w 2089236"/>
              <a:gd name="connsiteY2" fmla="*/ 81600 h 1402499"/>
              <a:gd name="connsiteX3" fmla="*/ 2065867 w 2089236"/>
              <a:gd name="connsiteY3" fmla="*/ 1305033 h 1402499"/>
              <a:gd name="connsiteX4" fmla="*/ 1710267 w 2089236"/>
              <a:gd name="connsiteY4" fmla="*/ 974833 h 1402499"/>
              <a:gd name="connsiteX5" fmla="*/ 2015067 w 2089236"/>
              <a:gd name="connsiteY5" fmla="*/ 1398166 h 1402499"/>
              <a:gd name="connsiteX6" fmla="*/ 1443567 w 2089236"/>
              <a:gd name="connsiteY6" fmla="*/ 653100 h 1402499"/>
              <a:gd name="connsiteX7" fmla="*/ 1405467 w 2089236"/>
              <a:gd name="connsiteY7" fmla="*/ 716600 h 1402499"/>
              <a:gd name="connsiteX8" fmla="*/ 1104900 w 2089236"/>
              <a:gd name="connsiteY8" fmla="*/ 187433 h 1402499"/>
              <a:gd name="connsiteX9" fmla="*/ 1037167 w 2089236"/>
              <a:gd name="connsiteY9" fmla="*/ 301733 h 1402499"/>
              <a:gd name="connsiteX10" fmla="*/ 855133 w 2089236"/>
              <a:gd name="connsiteY10" fmla="*/ 191666 h 1402499"/>
              <a:gd name="connsiteX11" fmla="*/ 423333 w 2089236"/>
              <a:gd name="connsiteY11" fmla="*/ 107000 h 1402499"/>
              <a:gd name="connsiteX12" fmla="*/ 0 w 2089236"/>
              <a:gd name="connsiteY12" fmla="*/ 128166 h 1402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089236" h="1402499">
                <a:moveTo>
                  <a:pt x="0" y="128166"/>
                </a:moveTo>
                <a:lnTo>
                  <a:pt x="237067" y="115466"/>
                </a:lnTo>
                <a:cubicBezTo>
                  <a:pt x="388761" y="107705"/>
                  <a:pt x="605367" y="-116661"/>
                  <a:pt x="910167" y="81600"/>
                </a:cubicBezTo>
                <a:cubicBezTo>
                  <a:pt x="1214967" y="279861"/>
                  <a:pt x="1932517" y="1156161"/>
                  <a:pt x="2065867" y="1305033"/>
                </a:cubicBezTo>
                <a:cubicBezTo>
                  <a:pt x="2199217" y="1453905"/>
                  <a:pt x="1718734" y="959311"/>
                  <a:pt x="1710267" y="974833"/>
                </a:cubicBezTo>
                <a:cubicBezTo>
                  <a:pt x="1701800" y="990355"/>
                  <a:pt x="2059517" y="1451788"/>
                  <a:pt x="2015067" y="1398166"/>
                </a:cubicBezTo>
                <a:cubicBezTo>
                  <a:pt x="1970617" y="1344544"/>
                  <a:pt x="1545167" y="766694"/>
                  <a:pt x="1443567" y="653100"/>
                </a:cubicBezTo>
                <a:cubicBezTo>
                  <a:pt x="1341967" y="539506"/>
                  <a:pt x="1461911" y="794211"/>
                  <a:pt x="1405467" y="716600"/>
                </a:cubicBezTo>
                <a:cubicBezTo>
                  <a:pt x="1349023" y="638989"/>
                  <a:pt x="1166283" y="256577"/>
                  <a:pt x="1104900" y="187433"/>
                </a:cubicBezTo>
                <a:cubicBezTo>
                  <a:pt x="1043517" y="118289"/>
                  <a:pt x="1078795" y="301028"/>
                  <a:pt x="1037167" y="301733"/>
                </a:cubicBezTo>
                <a:cubicBezTo>
                  <a:pt x="995539" y="302439"/>
                  <a:pt x="957439" y="224122"/>
                  <a:pt x="855133" y="191666"/>
                </a:cubicBezTo>
                <a:cubicBezTo>
                  <a:pt x="752827" y="159210"/>
                  <a:pt x="563033" y="117583"/>
                  <a:pt x="423333" y="107000"/>
                </a:cubicBezTo>
                <a:cubicBezTo>
                  <a:pt x="283633" y="96417"/>
                  <a:pt x="31044" y="126755"/>
                  <a:pt x="0" y="1281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7" name="フリーフォーム: 図形 1186">
            <a:extLst>
              <a:ext uri="{FF2B5EF4-FFF2-40B4-BE49-F238E27FC236}">
                <a16:creationId xmlns:a16="http://schemas.microsoft.com/office/drawing/2014/main" id="{0B85DF66-2FBD-4688-A78A-788A7485E40B}"/>
              </a:ext>
            </a:extLst>
          </p:cNvPr>
          <p:cNvSpPr/>
          <p:nvPr/>
        </p:nvSpPr>
        <p:spPr>
          <a:xfrm>
            <a:off x="4662282" y="992566"/>
            <a:ext cx="1908616" cy="1555055"/>
          </a:xfrm>
          <a:custGeom>
            <a:avLst/>
            <a:gdLst>
              <a:gd name="connsiteX0" fmla="*/ 62118 w 1908616"/>
              <a:gd name="connsiteY0" fmla="*/ 40367 h 1555055"/>
              <a:gd name="connsiteX1" fmla="*/ 167951 w 1908616"/>
              <a:gd name="connsiteY1" fmla="*/ 65767 h 1555055"/>
              <a:gd name="connsiteX2" fmla="*/ 862218 w 1908616"/>
              <a:gd name="connsiteY2" fmla="*/ 336701 h 1555055"/>
              <a:gd name="connsiteX3" fmla="*/ 1852818 w 1908616"/>
              <a:gd name="connsiteY3" fmla="*/ 1492401 h 1555055"/>
              <a:gd name="connsiteX4" fmla="*/ 1763918 w 1908616"/>
              <a:gd name="connsiteY4" fmla="*/ 1382334 h 1555055"/>
              <a:gd name="connsiteX5" fmla="*/ 1594585 w 1908616"/>
              <a:gd name="connsiteY5" fmla="*/ 1225701 h 1555055"/>
              <a:gd name="connsiteX6" fmla="*/ 1721585 w 1908616"/>
              <a:gd name="connsiteY6" fmla="*/ 1522034 h 1555055"/>
              <a:gd name="connsiteX7" fmla="*/ 1302485 w 1908616"/>
              <a:gd name="connsiteY7" fmla="*/ 1115634 h 1555055"/>
              <a:gd name="connsiteX8" fmla="*/ 1429485 w 1908616"/>
              <a:gd name="connsiteY8" fmla="*/ 1014034 h 1555055"/>
              <a:gd name="connsiteX9" fmla="*/ 1167018 w 1908616"/>
              <a:gd name="connsiteY9" fmla="*/ 768501 h 1555055"/>
              <a:gd name="connsiteX10" fmla="*/ 976518 w 1908616"/>
              <a:gd name="connsiteY10" fmla="*/ 548367 h 1555055"/>
              <a:gd name="connsiteX11" fmla="*/ 62118 w 1908616"/>
              <a:gd name="connsiteY11" fmla="*/ 40367 h 1555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908616" h="1555055">
                <a:moveTo>
                  <a:pt x="62118" y="40367"/>
                </a:moveTo>
                <a:cubicBezTo>
                  <a:pt x="-72643" y="-40066"/>
                  <a:pt x="34601" y="16378"/>
                  <a:pt x="167951" y="65767"/>
                </a:cubicBezTo>
                <a:cubicBezTo>
                  <a:pt x="301301" y="115156"/>
                  <a:pt x="581407" y="98929"/>
                  <a:pt x="862218" y="336701"/>
                </a:cubicBezTo>
                <a:cubicBezTo>
                  <a:pt x="1143029" y="574473"/>
                  <a:pt x="1702535" y="1318129"/>
                  <a:pt x="1852818" y="1492401"/>
                </a:cubicBezTo>
                <a:cubicBezTo>
                  <a:pt x="2003101" y="1666673"/>
                  <a:pt x="1806957" y="1426784"/>
                  <a:pt x="1763918" y="1382334"/>
                </a:cubicBezTo>
                <a:cubicBezTo>
                  <a:pt x="1720879" y="1337884"/>
                  <a:pt x="1601641" y="1202418"/>
                  <a:pt x="1594585" y="1225701"/>
                </a:cubicBezTo>
                <a:cubicBezTo>
                  <a:pt x="1587530" y="1248984"/>
                  <a:pt x="1770268" y="1540378"/>
                  <a:pt x="1721585" y="1522034"/>
                </a:cubicBezTo>
                <a:cubicBezTo>
                  <a:pt x="1672902" y="1503690"/>
                  <a:pt x="1351168" y="1200301"/>
                  <a:pt x="1302485" y="1115634"/>
                </a:cubicBezTo>
                <a:cubicBezTo>
                  <a:pt x="1253802" y="1030967"/>
                  <a:pt x="1452063" y="1071890"/>
                  <a:pt x="1429485" y="1014034"/>
                </a:cubicBezTo>
                <a:cubicBezTo>
                  <a:pt x="1406907" y="956179"/>
                  <a:pt x="1242512" y="846112"/>
                  <a:pt x="1167018" y="768501"/>
                </a:cubicBezTo>
                <a:cubicBezTo>
                  <a:pt x="1091524" y="690890"/>
                  <a:pt x="1159257" y="673250"/>
                  <a:pt x="976518" y="548367"/>
                </a:cubicBezTo>
                <a:cubicBezTo>
                  <a:pt x="793779" y="423484"/>
                  <a:pt x="196879" y="120800"/>
                  <a:pt x="62118" y="4036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8" name="フリーフォーム: 図形 1187">
            <a:extLst>
              <a:ext uri="{FF2B5EF4-FFF2-40B4-BE49-F238E27FC236}">
                <a16:creationId xmlns:a16="http://schemas.microsoft.com/office/drawing/2014/main" id="{DE854A89-96E6-44DB-BEC9-776C12C9F11D}"/>
              </a:ext>
            </a:extLst>
          </p:cNvPr>
          <p:cNvSpPr/>
          <p:nvPr/>
        </p:nvSpPr>
        <p:spPr>
          <a:xfrm>
            <a:off x="3263759" y="819660"/>
            <a:ext cx="1647403" cy="1082385"/>
          </a:xfrm>
          <a:custGeom>
            <a:avLst/>
            <a:gdLst>
              <a:gd name="connsiteX0" fmla="*/ 1646908 w 1647403"/>
              <a:gd name="connsiteY0" fmla="*/ 103207 h 1082385"/>
              <a:gd name="connsiteX1" fmla="*/ 1024608 w 1647403"/>
              <a:gd name="connsiteY1" fmla="*/ 5840 h 1082385"/>
              <a:gd name="connsiteX2" fmla="*/ 783308 w 1647403"/>
              <a:gd name="connsiteY2" fmla="*/ 306407 h 1082385"/>
              <a:gd name="connsiteX3" fmla="*/ 766374 w 1647403"/>
              <a:gd name="connsiteY3" fmla="*/ 230207 h 1082385"/>
              <a:gd name="connsiteX4" fmla="*/ 470041 w 1647403"/>
              <a:gd name="connsiteY4" fmla="*/ 725507 h 1082385"/>
              <a:gd name="connsiteX5" fmla="*/ 588574 w 1647403"/>
              <a:gd name="connsiteY5" fmla="*/ 374140 h 1082385"/>
              <a:gd name="connsiteX6" fmla="*/ 186408 w 1647403"/>
              <a:gd name="connsiteY6" fmla="*/ 941407 h 1082385"/>
              <a:gd name="connsiteX7" fmla="*/ 398074 w 1647403"/>
              <a:gd name="connsiteY7" fmla="*/ 568873 h 1082385"/>
              <a:gd name="connsiteX8" fmla="*/ 141 w 1647403"/>
              <a:gd name="connsiteY8" fmla="*/ 1081107 h 1082385"/>
              <a:gd name="connsiteX9" fmla="*/ 448874 w 1647403"/>
              <a:gd name="connsiteY9" fmla="*/ 386840 h 1082385"/>
              <a:gd name="connsiteX10" fmla="*/ 673241 w 1647403"/>
              <a:gd name="connsiteY10" fmla="*/ 128607 h 1082385"/>
              <a:gd name="connsiteX11" fmla="*/ 711341 w 1647403"/>
              <a:gd name="connsiteY11" fmla="*/ 259840 h 1082385"/>
              <a:gd name="connsiteX12" fmla="*/ 914541 w 1647403"/>
              <a:gd name="connsiteY12" fmla="*/ 48173 h 1082385"/>
              <a:gd name="connsiteX13" fmla="*/ 1646908 w 1647403"/>
              <a:gd name="connsiteY13" fmla="*/ 103207 h 10823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647403" h="1082385">
                <a:moveTo>
                  <a:pt x="1646908" y="103207"/>
                </a:moveTo>
                <a:cubicBezTo>
                  <a:pt x="1665253" y="96151"/>
                  <a:pt x="1168541" y="-28027"/>
                  <a:pt x="1024608" y="5840"/>
                </a:cubicBezTo>
                <a:cubicBezTo>
                  <a:pt x="880675" y="39707"/>
                  <a:pt x="826347" y="269013"/>
                  <a:pt x="783308" y="306407"/>
                </a:cubicBezTo>
                <a:cubicBezTo>
                  <a:pt x="740269" y="343801"/>
                  <a:pt x="818585" y="160357"/>
                  <a:pt x="766374" y="230207"/>
                </a:cubicBezTo>
                <a:cubicBezTo>
                  <a:pt x="714163" y="300057"/>
                  <a:pt x="499674" y="701518"/>
                  <a:pt x="470041" y="725507"/>
                </a:cubicBezTo>
                <a:cubicBezTo>
                  <a:pt x="440408" y="749496"/>
                  <a:pt x="635846" y="338157"/>
                  <a:pt x="588574" y="374140"/>
                </a:cubicBezTo>
                <a:cubicBezTo>
                  <a:pt x="541302" y="410123"/>
                  <a:pt x="218158" y="908952"/>
                  <a:pt x="186408" y="941407"/>
                </a:cubicBezTo>
                <a:cubicBezTo>
                  <a:pt x="154658" y="973862"/>
                  <a:pt x="429118" y="545590"/>
                  <a:pt x="398074" y="568873"/>
                </a:cubicBezTo>
                <a:cubicBezTo>
                  <a:pt x="367029" y="592156"/>
                  <a:pt x="-8326" y="1111446"/>
                  <a:pt x="141" y="1081107"/>
                </a:cubicBezTo>
                <a:cubicBezTo>
                  <a:pt x="8608" y="1050768"/>
                  <a:pt x="336691" y="545590"/>
                  <a:pt x="448874" y="386840"/>
                </a:cubicBezTo>
                <a:cubicBezTo>
                  <a:pt x="561057" y="228090"/>
                  <a:pt x="629496" y="149774"/>
                  <a:pt x="673241" y="128607"/>
                </a:cubicBezTo>
                <a:cubicBezTo>
                  <a:pt x="716986" y="107440"/>
                  <a:pt x="671124" y="273246"/>
                  <a:pt x="711341" y="259840"/>
                </a:cubicBezTo>
                <a:cubicBezTo>
                  <a:pt x="751558" y="246434"/>
                  <a:pt x="759319" y="74278"/>
                  <a:pt x="914541" y="48173"/>
                </a:cubicBezTo>
                <a:cubicBezTo>
                  <a:pt x="1069763" y="22068"/>
                  <a:pt x="1628563" y="110263"/>
                  <a:pt x="1646908" y="103207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89" name="フリーフォーム: 図形 1188">
            <a:extLst>
              <a:ext uri="{FF2B5EF4-FFF2-40B4-BE49-F238E27FC236}">
                <a16:creationId xmlns:a16="http://schemas.microsoft.com/office/drawing/2014/main" id="{6C180554-7B9C-4D87-926F-F5D2642D3A53}"/>
              </a:ext>
            </a:extLst>
          </p:cNvPr>
          <p:cNvSpPr/>
          <p:nvPr/>
        </p:nvSpPr>
        <p:spPr>
          <a:xfrm>
            <a:off x="2762491" y="879269"/>
            <a:ext cx="731298" cy="1287215"/>
          </a:xfrm>
          <a:custGeom>
            <a:avLst/>
            <a:gdLst>
              <a:gd name="connsiteX0" fmla="*/ 725776 w 731298"/>
              <a:gd name="connsiteY0" fmla="*/ 13964 h 1287215"/>
              <a:gd name="connsiteX1" fmla="*/ 552209 w 731298"/>
              <a:gd name="connsiteY1" fmla="*/ 246798 h 1287215"/>
              <a:gd name="connsiteX2" fmla="*/ 260109 w 731298"/>
              <a:gd name="connsiteY2" fmla="*/ 746331 h 1287215"/>
              <a:gd name="connsiteX3" fmla="*/ 310909 w 731298"/>
              <a:gd name="connsiteY3" fmla="*/ 703998 h 1287215"/>
              <a:gd name="connsiteX4" fmla="*/ 154276 w 731298"/>
              <a:gd name="connsiteY4" fmla="*/ 1283964 h 1287215"/>
              <a:gd name="connsiteX5" fmla="*/ 298209 w 731298"/>
              <a:gd name="connsiteY5" fmla="*/ 953764 h 1287215"/>
              <a:gd name="connsiteX6" fmla="*/ 10342 w 731298"/>
              <a:gd name="connsiteY6" fmla="*/ 1283964 h 1287215"/>
              <a:gd name="connsiteX7" fmla="*/ 90776 w 731298"/>
              <a:gd name="connsiteY7" fmla="*/ 890264 h 1287215"/>
              <a:gd name="connsiteX8" fmla="*/ 349009 w 731298"/>
              <a:gd name="connsiteY8" fmla="*/ 636264 h 1287215"/>
              <a:gd name="connsiteX9" fmla="*/ 725776 w 731298"/>
              <a:gd name="connsiteY9" fmla="*/ 13964 h 1287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31298" h="1287215">
                <a:moveTo>
                  <a:pt x="725776" y="13964"/>
                </a:moveTo>
                <a:cubicBezTo>
                  <a:pt x="759643" y="-50947"/>
                  <a:pt x="629820" y="124737"/>
                  <a:pt x="552209" y="246798"/>
                </a:cubicBezTo>
                <a:cubicBezTo>
                  <a:pt x="474598" y="368859"/>
                  <a:pt x="300326" y="670131"/>
                  <a:pt x="260109" y="746331"/>
                </a:cubicBezTo>
                <a:cubicBezTo>
                  <a:pt x="219892" y="822531"/>
                  <a:pt x="328548" y="614393"/>
                  <a:pt x="310909" y="703998"/>
                </a:cubicBezTo>
                <a:cubicBezTo>
                  <a:pt x="293270" y="793604"/>
                  <a:pt x="156393" y="1242337"/>
                  <a:pt x="154276" y="1283964"/>
                </a:cubicBezTo>
                <a:cubicBezTo>
                  <a:pt x="152159" y="1325591"/>
                  <a:pt x="322198" y="953764"/>
                  <a:pt x="298209" y="953764"/>
                </a:cubicBezTo>
                <a:cubicBezTo>
                  <a:pt x="274220" y="953764"/>
                  <a:pt x="44914" y="1294547"/>
                  <a:pt x="10342" y="1283964"/>
                </a:cubicBezTo>
                <a:cubicBezTo>
                  <a:pt x="-24230" y="1273381"/>
                  <a:pt x="34331" y="998214"/>
                  <a:pt x="90776" y="890264"/>
                </a:cubicBezTo>
                <a:cubicBezTo>
                  <a:pt x="147220" y="782314"/>
                  <a:pt x="241765" y="785136"/>
                  <a:pt x="349009" y="636264"/>
                </a:cubicBezTo>
                <a:cubicBezTo>
                  <a:pt x="456253" y="487392"/>
                  <a:pt x="691909" y="78875"/>
                  <a:pt x="725776" y="139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0" name="フリーフォーム: 図形 1189">
            <a:extLst>
              <a:ext uri="{FF2B5EF4-FFF2-40B4-BE49-F238E27FC236}">
                <a16:creationId xmlns:a16="http://schemas.microsoft.com/office/drawing/2014/main" id="{05D66583-15D7-4DC0-ACC1-96B4EB75A802}"/>
              </a:ext>
            </a:extLst>
          </p:cNvPr>
          <p:cNvSpPr/>
          <p:nvPr/>
        </p:nvSpPr>
        <p:spPr>
          <a:xfrm>
            <a:off x="3058474" y="477681"/>
            <a:ext cx="1406273" cy="1816852"/>
          </a:xfrm>
          <a:custGeom>
            <a:avLst/>
            <a:gdLst>
              <a:gd name="connsiteX0" fmla="*/ 1378059 w 1406273"/>
              <a:gd name="connsiteY0" fmla="*/ 26086 h 1816852"/>
              <a:gd name="connsiteX1" fmla="*/ 1297626 w 1406273"/>
              <a:gd name="connsiteY1" fmla="*/ 34552 h 1816852"/>
              <a:gd name="connsiteX2" fmla="*/ 810793 w 1406273"/>
              <a:gd name="connsiteY2" fmla="*/ 258919 h 1816852"/>
              <a:gd name="connsiteX3" fmla="*/ 497526 w 1406273"/>
              <a:gd name="connsiteY3" fmla="*/ 644152 h 1816852"/>
              <a:gd name="connsiteX4" fmla="*/ 836193 w 1406273"/>
              <a:gd name="connsiteY4" fmla="*/ 280086 h 1816852"/>
              <a:gd name="connsiteX5" fmla="*/ 175793 w 1406273"/>
              <a:gd name="connsiteY5" fmla="*/ 1164852 h 1816852"/>
              <a:gd name="connsiteX6" fmla="*/ 624526 w 1406273"/>
              <a:gd name="connsiteY6" fmla="*/ 559486 h 1816852"/>
              <a:gd name="connsiteX7" fmla="*/ 112293 w 1406273"/>
              <a:gd name="connsiteY7" fmla="*/ 1414619 h 1816852"/>
              <a:gd name="connsiteX8" fmla="*/ 6459 w 1406273"/>
              <a:gd name="connsiteY8" fmla="*/ 1622052 h 1816852"/>
              <a:gd name="connsiteX9" fmla="*/ 27626 w 1406273"/>
              <a:gd name="connsiteY9" fmla="*/ 1795619 h 1816852"/>
              <a:gd name="connsiteX10" fmla="*/ 158859 w 1406273"/>
              <a:gd name="connsiteY10" fmla="*/ 1109819 h 1816852"/>
              <a:gd name="connsiteX11" fmla="*/ 666859 w 1406273"/>
              <a:gd name="connsiteY11" fmla="*/ 610286 h 1816852"/>
              <a:gd name="connsiteX12" fmla="*/ 920859 w 1406273"/>
              <a:gd name="connsiteY12" fmla="*/ 280086 h 1816852"/>
              <a:gd name="connsiteX13" fmla="*/ 1378059 w 1406273"/>
              <a:gd name="connsiteY13" fmla="*/ 26086 h 18168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406273" h="1816852">
                <a:moveTo>
                  <a:pt x="1378059" y="26086"/>
                </a:moveTo>
                <a:cubicBezTo>
                  <a:pt x="1440853" y="-14836"/>
                  <a:pt x="1392170" y="-4253"/>
                  <a:pt x="1297626" y="34552"/>
                </a:cubicBezTo>
                <a:cubicBezTo>
                  <a:pt x="1203082" y="73357"/>
                  <a:pt x="944143" y="157319"/>
                  <a:pt x="810793" y="258919"/>
                </a:cubicBezTo>
                <a:cubicBezTo>
                  <a:pt x="677443" y="360519"/>
                  <a:pt x="493293" y="640624"/>
                  <a:pt x="497526" y="644152"/>
                </a:cubicBezTo>
                <a:cubicBezTo>
                  <a:pt x="501759" y="647680"/>
                  <a:pt x="889815" y="193303"/>
                  <a:pt x="836193" y="280086"/>
                </a:cubicBezTo>
                <a:cubicBezTo>
                  <a:pt x="782571" y="366869"/>
                  <a:pt x="211071" y="1118285"/>
                  <a:pt x="175793" y="1164852"/>
                </a:cubicBezTo>
                <a:cubicBezTo>
                  <a:pt x="140515" y="1211419"/>
                  <a:pt x="635109" y="517858"/>
                  <a:pt x="624526" y="559486"/>
                </a:cubicBezTo>
                <a:cubicBezTo>
                  <a:pt x="613943" y="601114"/>
                  <a:pt x="215304" y="1237525"/>
                  <a:pt x="112293" y="1414619"/>
                </a:cubicBezTo>
                <a:cubicBezTo>
                  <a:pt x="9282" y="1591713"/>
                  <a:pt x="20570" y="1558552"/>
                  <a:pt x="6459" y="1622052"/>
                </a:cubicBezTo>
                <a:cubicBezTo>
                  <a:pt x="-7652" y="1685552"/>
                  <a:pt x="2226" y="1880991"/>
                  <a:pt x="27626" y="1795619"/>
                </a:cubicBezTo>
                <a:cubicBezTo>
                  <a:pt x="53026" y="1710247"/>
                  <a:pt x="52320" y="1307375"/>
                  <a:pt x="158859" y="1109819"/>
                </a:cubicBezTo>
                <a:cubicBezTo>
                  <a:pt x="265398" y="912264"/>
                  <a:pt x="539859" y="748575"/>
                  <a:pt x="666859" y="610286"/>
                </a:cubicBezTo>
                <a:cubicBezTo>
                  <a:pt x="793859" y="471997"/>
                  <a:pt x="807265" y="380275"/>
                  <a:pt x="920859" y="280086"/>
                </a:cubicBezTo>
                <a:cubicBezTo>
                  <a:pt x="1034453" y="179897"/>
                  <a:pt x="1315265" y="67008"/>
                  <a:pt x="1378059" y="2608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1" name="フリーフォーム: 図形 1190">
            <a:extLst>
              <a:ext uri="{FF2B5EF4-FFF2-40B4-BE49-F238E27FC236}">
                <a16:creationId xmlns:a16="http://schemas.microsoft.com/office/drawing/2014/main" id="{AE6ABC49-B273-403B-ADA7-3D89C50FC917}"/>
              </a:ext>
            </a:extLst>
          </p:cNvPr>
          <p:cNvSpPr/>
          <p:nvPr/>
        </p:nvSpPr>
        <p:spPr>
          <a:xfrm>
            <a:off x="3179998" y="1676358"/>
            <a:ext cx="473369" cy="1541457"/>
          </a:xfrm>
          <a:custGeom>
            <a:avLst/>
            <a:gdLst>
              <a:gd name="connsiteX0" fmla="*/ 473369 w 473369"/>
              <a:gd name="connsiteY0" fmla="*/ 42 h 1541457"/>
              <a:gd name="connsiteX1" fmla="*/ 193969 w 473369"/>
              <a:gd name="connsiteY1" fmla="*/ 453009 h 1541457"/>
              <a:gd name="connsiteX2" fmla="*/ 249002 w 473369"/>
              <a:gd name="connsiteY2" fmla="*/ 1206542 h 1541457"/>
              <a:gd name="connsiteX3" fmla="*/ 185502 w 473369"/>
              <a:gd name="connsiteY3" fmla="*/ 1540975 h 1541457"/>
              <a:gd name="connsiteX4" fmla="*/ 193969 w 473369"/>
              <a:gd name="connsiteY4" fmla="*/ 1282742 h 1541457"/>
              <a:gd name="connsiteX5" fmla="*/ 232069 w 473369"/>
              <a:gd name="connsiteY5" fmla="*/ 1367409 h 1541457"/>
              <a:gd name="connsiteX6" fmla="*/ 342135 w 473369"/>
              <a:gd name="connsiteY6" fmla="*/ 1037209 h 1541457"/>
              <a:gd name="connsiteX7" fmla="*/ 189735 w 473369"/>
              <a:gd name="connsiteY7" fmla="*/ 1134575 h 1541457"/>
              <a:gd name="connsiteX8" fmla="*/ 198202 w 473369"/>
              <a:gd name="connsiteY8" fmla="*/ 1375875 h 1541457"/>
              <a:gd name="connsiteX9" fmla="*/ 92369 w 473369"/>
              <a:gd name="connsiteY9" fmla="*/ 834009 h 1541457"/>
              <a:gd name="connsiteX10" fmla="*/ 105069 w 473369"/>
              <a:gd name="connsiteY10" fmla="*/ 1134575 h 1541457"/>
              <a:gd name="connsiteX11" fmla="*/ 75435 w 473369"/>
              <a:gd name="connsiteY11" fmla="*/ 1126109 h 1541457"/>
              <a:gd name="connsiteX12" fmla="*/ 71202 w 473369"/>
              <a:gd name="connsiteY12" fmla="*/ 944075 h 1541457"/>
              <a:gd name="connsiteX13" fmla="*/ 3469 w 473369"/>
              <a:gd name="connsiteY13" fmla="*/ 732409 h 1541457"/>
              <a:gd name="connsiteX14" fmla="*/ 193969 w 473369"/>
              <a:gd name="connsiteY14" fmla="*/ 427609 h 1541457"/>
              <a:gd name="connsiteX15" fmla="*/ 473369 w 473369"/>
              <a:gd name="connsiteY15" fmla="*/ 42 h 1541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473369" h="1541457">
                <a:moveTo>
                  <a:pt x="473369" y="42"/>
                </a:moveTo>
                <a:cubicBezTo>
                  <a:pt x="473369" y="4275"/>
                  <a:pt x="231363" y="251926"/>
                  <a:pt x="193969" y="453009"/>
                </a:cubicBezTo>
                <a:cubicBezTo>
                  <a:pt x="156575" y="654092"/>
                  <a:pt x="250413" y="1025214"/>
                  <a:pt x="249002" y="1206542"/>
                </a:cubicBezTo>
                <a:cubicBezTo>
                  <a:pt x="247591" y="1387870"/>
                  <a:pt x="194674" y="1528275"/>
                  <a:pt x="185502" y="1540975"/>
                </a:cubicBezTo>
                <a:cubicBezTo>
                  <a:pt x="176330" y="1553675"/>
                  <a:pt x="186208" y="1311670"/>
                  <a:pt x="193969" y="1282742"/>
                </a:cubicBezTo>
                <a:cubicBezTo>
                  <a:pt x="201730" y="1253814"/>
                  <a:pt x="207375" y="1408331"/>
                  <a:pt x="232069" y="1367409"/>
                </a:cubicBezTo>
                <a:cubicBezTo>
                  <a:pt x="256763" y="1326487"/>
                  <a:pt x="349191" y="1076015"/>
                  <a:pt x="342135" y="1037209"/>
                </a:cubicBezTo>
                <a:cubicBezTo>
                  <a:pt x="335079" y="998403"/>
                  <a:pt x="213724" y="1078131"/>
                  <a:pt x="189735" y="1134575"/>
                </a:cubicBezTo>
                <a:cubicBezTo>
                  <a:pt x="165746" y="1191019"/>
                  <a:pt x="214430" y="1425969"/>
                  <a:pt x="198202" y="1375875"/>
                </a:cubicBezTo>
                <a:cubicBezTo>
                  <a:pt x="181974" y="1325781"/>
                  <a:pt x="107891" y="874226"/>
                  <a:pt x="92369" y="834009"/>
                </a:cubicBezTo>
                <a:cubicBezTo>
                  <a:pt x="76847" y="793792"/>
                  <a:pt x="107891" y="1085892"/>
                  <a:pt x="105069" y="1134575"/>
                </a:cubicBezTo>
                <a:cubicBezTo>
                  <a:pt x="102247" y="1183258"/>
                  <a:pt x="81079" y="1157859"/>
                  <a:pt x="75435" y="1126109"/>
                </a:cubicBezTo>
                <a:cubicBezTo>
                  <a:pt x="69791" y="1094359"/>
                  <a:pt x="83196" y="1009692"/>
                  <a:pt x="71202" y="944075"/>
                </a:cubicBezTo>
                <a:cubicBezTo>
                  <a:pt x="59208" y="878458"/>
                  <a:pt x="-16992" y="818487"/>
                  <a:pt x="3469" y="732409"/>
                </a:cubicBezTo>
                <a:cubicBezTo>
                  <a:pt x="23930" y="646331"/>
                  <a:pt x="114947" y="546142"/>
                  <a:pt x="193969" y="427609"/>
                </a:cubicBezTo>
                <a:cubicBezTo>
                  <a:pt x="272991" y="309076"/>
                  <a:pt x="473369" y="-4191"/>
                  <a:pt x="473369" y="4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2" name="フリーフォーム: 図形 1191">
            <a:extLst>
              <a:ext uri="{FF2B5EF4-FFF2-40B4-BE49-F238E27FC236}">
                <a16:creationId xmlns:a16="http://schemas.microsoft.com/office/drawing/2014/main" id="{AAF57FD7-7FE0-4C8D-88EC-011FF47CF32A}"/>
              </a:ext>
            </a:extLst>
          </p:cNvPr>
          <p:cNvSpPr/>
          <p:nvPr/>
        </p:nvSpPr>
        <p:spPr>
          <a:xfrm>
            <a:off x="2794455" y="1651662"/>
            <a:ext cx="881641" cy="1564791"/>
          </a:xfrm>
          <a:custGeom>
            <a:avLst/>
            <a:gdLst>
              <a:gd name="connsiteX0" fmla="*/ 799645 w 881641"/>
              <a:gd name="connsiteY0" fmla="*/ 67071 h 1564791"/>
              <a:gd name="connsiteX1" fmla="*/ 757312 w 881641"/>
              <a:gd name="connsiteY1" fmla="*/ 100938 h 1564791"/>
              <a:gd name="connsiteX2" fmla="*/ 304345 w 881641"/>
              <a:gd name="connsiteY2" fmla="*/ 634338 h 1564791"/>
              <a:gd name="connsiteX3" fmla="*/ 88445 w 881641"/>
              <a:gd name="connsiteY3" fmla="*/ 1155038 h 1564791"/>
              <a:gd name="connsiteX4" fmla="*/ 160412 w 881641"/>
              <a:gd name="connsiteY4" fmla="*/ 888338 h 1564791"/>
              <a:gd name="connsiteX5" fmla="*/ 46112 w 881641"/>
              <a:gd name="connsiteY5" fmla="*/ 1451371 h 1564791"/>
              <a:gd name="connsiteX6" fmla="*/ 16478 w 881641"/>
              <a:gd name="connsiteY6" fmla="*/ 1468305 h 1564791"/>
              <a:gd name="connsiteX7" fmla="*/ 3778 w 881641"/>
              <a:gd name="connsiteY7" fmla="*/ 1519105 h 1564791"/>
              <a:gd name="connsiteX8" fmla="*/ 84212 w 881641"/>
              <a:gd name="connsiteY8" fmla="*/ 731705 h 1564791"/>
              <a:gd name="connsiteX9" fmla="*/ 473678 w 881641"/>
              <a:gd name="connsiteY9" fmla="*/ 371871 h 1564791"/>
              <a:gd name="connsiteX10" fmla="*/ 863145 w 881641"/>
              <a:gd name="connsiteY10" fmla="*/ 16271 h 1564791"/>
              <a:gd name="connsiteX11" fmla="*/ 799645 w 881641"/>
              <a:gd name="connsiteY11" fmla="*/ 67071 h 15647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881641" h="1564791">
                <a:moveTo>
                  <a:pt x="799645" y="67071"/>
                </a:moveTo>
                <a:cubicBezTo>
                  <a:pt x="782006" y="81182"/>
                  <a:pt x="839862" y="6393"/>
                  <a:pt x="757312" y="100938"/>
                </a:cubicBezTo>
                <a:cubicBezTo>
                  <a:pt x="674762" y="195483"/>
                  <a:pt x="415823" y="458655"/>
                  <a:pt x="304345" y="634338"/>
                </a:cubicBezTo>
                <a:cubicBezTo>
                  <a:pt x="192867" y="810021"/>
                  <a:pt x="112434" y="1112705"/>
                  <a:pt x="88445" y="1155038"/>
                </a:cubicBezTo>
                <a:cubicBezTo>
                  <a:pt x="64456" y="1197371"/>
                  <a:pt x="167467" y="838949"/>
                  <a:pt x="160412" y="888338"/>
                </a:cubicBezTo>
                <a:cubicBezTo>
                  <a:pt x="153356" y="937727"/>
                  <a:pt x="70101" y="1354710"/>
                  <a:pt x="46112" y="1451371"/>
                </a:cubicBezTo>
                <a:cubicBezTo>
                  <a:pt x="22123" y="1548032"/>
                  <a:pt x="23534" y="1457016"/>
                  <a:pt x="16478" y="1468305"/>
                </a:cubicBezTo>
                <a:cubicBezTo>
                  <a:pt x="9422" y="1479594"/>
                  <a:pt x="-7511" y="1641872"/>
                  <a:pt x="3778" y="1519105"/>
                </a:cubicBezTo>
                <a:cubicBezTo>
                  <a:pt x="15067" y="1396338"/>
                  <a:pt x="5895" y="922911"/>
                  <a:pt x="84212" y="731705"/>
                </a:cubicBezTo>
                <a:cubicBezTo>
                  <a:pt x="162529" y="540499"/>
                  <a:pt x="473678" y="371871"/>
                  <a:pt x="473678" y="371871"/>
                </a:cubicBezTo>
                <a:lnTo>
                  <a:pt x="863145" y="16271"/>
                </a:lnTo>
                <a:cubicBezTo>
                  <a:pt x="923823" y="-35940"/>
                  <a:pt x="817284" y="52960"/>
                  <a:pt x="799645" y="6707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4" name="フリーフォーム: 図形 1193">
            <a:extLst>
              <a:ext uri="{FF2B5EF4-FFF2-40B4-BE49-F238E27FC236}">
                <a16:creationId xmlns:a16="http://schemas.microsoft.com/office/drawing/2014/main" id="{C64F0804-03F8-4C8F-9894-8A747E78DA51}"/>
              </a:ext>
            </a:extLst>
          </p:cNvPr>
          <p:cNvSpPr/>
          <p:nvPr/>
        </p:nvSpPr>
        <p:spPr>
          <a:xfrm>
            <a:off x="3364943" y="2248328"/>
            <a:ext cx="129693" cy="990172"/>
          </a:xfrm>
          <a:custGeom>
            <a:avLst/>
            <a:gdLst>
              <a:gd name="connsiteX0" fmla="*/ 127557 w 129693"/>
              <a:gd name="connsiteY0" fmla="*/ 18622 h 990172"/>
              <a:gd name="connsiteX1" fmla="*/ 121207 w 129693"/>
              <a:gd name="connsiteY1" fmla="*/ 69422 h 990172"/>
              <a:gd name="connsiteX2" fmla="*/ 108507 w 129693"/>
              <a:gd name="connsiteY2" fmla="*/ 501222 h 990172"/>
              <a:gd name="connsiteX3" fmla="*/ 557 w 129693"/>
              <a:gd name="connsiteY3" fmla="*/ 990172 h 990172"/>
              <a:gd name="connsiteX4" fmla="*/ 64057 w 129693"/>
              <a:gd name="connsiteY4" fmla="*/ 501222 h 990172"/>
              <a:gd name="connsiteX5" fmla="*/ 13257 w 129693"/>
              <a:gd name="connsiteY5" fmla="*/ 945722 h 990172"/>
              <a:gd name="connsiteX6" fmla="*/ 83107 w 129693"/>
              <a:gd name="connsiteY6" fmla="*/ 253572 h 990172"/>
              <a:gd name="connsiteX7" fmla="*/ 127557 w 129693"/>
              <a:gd name="connsiteY7" fmla="*/ 18622 h 9901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9693" h="990172">
                <a:moveTo>
                  <a:pt x="127557" y="18622"/>
                </a:moveTo>
                <a:cubicBezTo>
                  <a:pt x="133907" y="-12070"/>
                  <a:pt x="124382" y="-11011"/>
                  <a:pt x="121207" y="69422"/>
                </a:cubicBezTo>
                <a:cubicBezTo>
                  <a:pt x="118032" y="149855"/>
                  <a:pt x="128615" y="347764"/>
                  <a:pt x="108507" y="501222"/>
                </a:cubicBezTo>
                <a:cubicBezTo>
                  <a:pt x="88399" y="654680"/>
                  <a:pt x="7965" y="990172"/>
                  <a:pt x="557" y="990172"/>
                </a:cubicBezTo>
                <a:cubicBezTo>
                  <a:pt x="-6851" y="990172"/>
                  <a:pt x="61940" y="508630"/>
                  <a:pt x="64057" y="501222"/>
                </a:cubicBezTo>
                <a:cubicBezTo>
                  <a:pt x="66174" y="493814"/>
                  <a:pt x="10082" y="986997"/>
                  <a:pt x="13257" y="945722"/>
                </a:cubicBezTo>
                <a:cubicBezTo>
                  <a:pt x="16432" y="904447"/>
                  <a:pt x="61940" y="403855"/>
                  <a:pt x="83107" y="253572"/>
                </a:cubicBezTo>
                <a:cubicBezTo>
                  <a:pt x="104274" y="103289"/>
                  <a:pt x="121207" y="49314"/>
                  <a:pt x="127557" y="18622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5" name="フリーフォーム: 図形 1194">
            <a:extLst>
              <a:ext uri="{FF2B5EF4-FFF2-40B4-BE49-F238E27FC236}">
                <a16:creationId xmlns:a16="http://schemas.microsoft.com/office/drawing/2014/main" id="{65548E3C-A76A-4A3C-B61C-1CFE05479817}"/>
              </a:ext>
            </a:extLst>
          </p:cNvPr>
          <p:cNvSpPr/>
          <p:nvPr/>
        </p:nvSpPr>
        <p:spPr>
          <a:xfrm>
            <a:off x="3263448" y="2751736"/>
            <a:ext cx="956222" cy="1267146"/>
          </a:xfrm>
          <a:custGeom>
            <a:avLst/>
            <a:gdLst>
              <a:gd name="connsiteX0" fmla="*/ 121102 w 956222"/>
              <a:gd name="connsiteY0" fmla="*/ 4164 h 1267146"/>
              <a:gd name="connsiteX1" fmla="*/ 159202 w 956222"/>
              <a:gd name="connsiteY1" fmla="*/ 486764 h 1267146"/>
              <a:gd name="connsiteX2" fmla="*/ 952952 w 956222"/>
              <a:gd name="connsiteY2" fmla="*/ 1261464 h 1267146"/>
              <a:gd name="connsiteX3" fmla="*/ 438602 w 956222"/>
              <a:gd name="connsiteY3" fmla="*/ 836014 h 1267146"/>
              <a:gd name="connsiteX4" fmla="*/ 375102 w 956222"/>
              <a:gd name="connsiteY4" fmla="*/ 797914 h 1267146"/>
              <a:gd name="connsiteX5" fmla="*/ 571952 w 956222"/>
              <a:gd name="connsiteY5" fmla="*/ 899514 h 1267146"/>
              <a:gd name="connsiteX6" fmla="*/ 273502 w 956222"/>
              <a:gd name="connsiteY6" fmla="*/ 696314 h 1267146"/>
              <a:gd name="connsiteX7" fmla="*/ 470352 w 956222"/>
              <a:gd name="connsiteY7" fmla="*/ 855064 h 1267146"/>
              <a:gd name="connsiteX8" fmla="*/ 114752 w 956222"/>
              <a:gd name="connsiteY8" fmla="*/ 556614 h 1267146"/>
              <a:gd name="connsiteX9" fmla="*/ 452 w 956222"/>
              <a:gd name="connsiteY9" fmla="*/ 270864 h 1267146"/>
              <a:gd name="connsiteX10" fmla="*/ 121102 w 956222"/>
              <a:gd name="connsiteY10" fmla="*/ 4164 h 1267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56222" h="1267146">
                <a:moveTo>
                  <a:pt x="121102" y="4164"/>
                </a:moveTo>
                <a:cubicBezTo>
                  <a:pt x="147560" y="40147"/>
                  <a:pt x="20560" y="277214"/>
                  <a:pt x="159202" y="486764"/>
                </a:cubicBezTo>
                <a:cubicBezTo>
                  <a:pt x="297844" y="696314"/>
                  <a:pt x="906385" y="1203256"/>
                  <a:pt x="952952" y="1261464"/>
                </a:cubicBezTo>
                <a:cubicBezTo>
                  <a:pt x="999519" y="1319672"/>
                  <a:pt x="534910" y="913272"/>
                  <a:pt x="438602" y="836014"/>
                </a:cubicBezTo>
                <a:cubicBezTo>
                  <a:pt x="342294" y="758756"/>
                  <a:pt x="352877" y="787331"/>
                  <a:pt x="375102" y="797914"/>
                </a:cubicBezTo>
                <a:cubicBezTo>
                  <a:pt x="397327" y="808497"/>
                  <a:pt x="588885" y="916447"/>
                  <a:pt x="571952" y="899514"/>
                </a:cubicBezTo>
                <a:cubicBezTo>
                  <a:pt x="555019" y="882581"/>
                  <a:pt x="290435" y="703722"/>
                  <a:pt x="273502" y="696314"/>
                </a:cubicBezTo>
                <a:cubicBezTo>
                  <a:pt x="256569" y="688906"/>
                  <a:pt x="496810" y="878347"/>
                  <a:pt x="470352" y="855064"/>
                </a:cubicBezTo>
                <a:cubicBezTo>
                  <a:pt x="443894" y="831781"/>
                  <a:pt x="193069" y="653981"/>
                  <a:pt x="114752" y="556614"/>
                </a:cubicBezTo>
                <a:cubicBezTo>
                  <a:pt x="36435" y="459247"/>
                  <a:pt x="-4840" y="367172"/>
                  <a:pt x="452" y="270864"/>
                </a:cubicBezTo>
                <a:cubicBezTo>
                  <a:pt x="5744" y="174556"/>
                  <a:pt x="94644" y="-31819"/>
                  <a:pt x="121102" y="416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6" name="フリーフォーム: 図形 1195">
            <a:extLst>
              <a:ext uri="{FF2B5EF4-FFF2-40B4-BE49-F238E27FC236}">
                <a16:creationId xmlns:a16="http://schemas.microsoft.com/office/drawing/2014/main" id="{4B6163AD-8B17-4061-8E75-C5A7B045E75B}"/>
              </a:ext>
            </a:extLst>
          </p:cNvPr>
          <p:cNvSpPr/>
          <p:nvPr/>
        </p:nvSpPr>
        <p:spPr>
          <a:xfrm>
            <a:off x="3036782" y="2672141"/>
            <a:ext cx="1230718" cy="1481041"/>
          </a:xfrm>
          <a:custGeom>
            <a:avLst/>
            <a:gdLst>
              <a:gd name="connsiteX0" fmla="*/ 208068 w 1230718"/>
              <a:gd name="connsiteY0" fmla="*/ 64709 h 1481041"/>
              <a:gd name="connsiteX1" fmla="*/ 169968 w 1230718"/>
              <a:gd name="connsiteY1" fmla="*/ 452059 h 1481041"/>
              <a:gd name="connsiteX2" fmla="*/ 925618 w 1230718"/>
              <a:gd name="connsiteY2" fmla="*/ 1182309 h 1481041"/>
              <a:gd name="connsiteX3" fmla="*/ 824018 w 1230718"/>
              <a:gd name="connsiteY3" fmla="*/ 1099759 h 1481041"/>
              <a:gd name="connsiteX4" fmla="*/ 995468 w 1230718"/>
              <a:gd name="connsiteY4" fmla="*/ 1347409 h 1481041"/>
              <a:gd name="connsiteX5" fmla="*/ 589068 w 1230718"/>
              <a:gd name="connsiteY5" fmla="*/ 979109 h 1481041"/>
              <a:gd name="connsiteX6" fmla="*/ 1230418 w 1230718"/>
              <a:gd name="connsiteY6" fmla="*/ 1480759 h 1481041"/>
              <a:gd name="connsiteX7" fmla="*/ 493818 w 1230718"/>
              <a:gd name="connsiteY7" fmla="*/ 896559 h 1481041"/>
              <a:gd name="connsiteX8" fmla="*/ 271568 w 1230718"/>
              <a:gd name="connsiteY8" fmla="*/ 718759 h 1481041"/>
              <a:gd name="connsiteX9" fmla="*/ 4868 w 1230718"/>
              <a:gd name="connsiteY9" fmla="*/ 471109 h 1481041"/>
              <a:gd name="connsiteX10" fmla="*/ 112818 w 1230718"/>
              <a:gd name="connsiteY10" fmla="*/ 242509 h 1481041"/>
              <a:gd name="connsiteX11" fmla="*/ 284268 w 1230718"/>
              <a:gd name="connsiteY11" fmla="*/ 20259 h 1481041"/>
              <a:gd name="connsiteX12" fmla="*/ 208068 w 1230718"/>
              <a:gd name="connsiteY12" fmla="*/ 64709 h 14810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30718" h="1481041">
                <a:moveTo>
                  <a:pt x="208068" y="64709"/>
                </a:moveTo>
                <a:cubicBezTo>
                  <a:pt x="189018" y="136676"/>
                  <a:pt x="50376" y="265792"/>
                  <a:pt x="169968" y="452059"/>
                </a:cubicBezTo>
                <a:cubicBezTo>
                  <a:pt x="289560" y="638326"/>
                  <a:pt x="816610" y="1074359"/>
                  <a:pt x="925618" y="1182309"/>
                </a:cubicBezTo>
                <a:cubicBezTo>
                  <a:pt x="1034626" y="1290259"/>
                  <a:pt x="812376" y="1072242"/>
                  <a:pt x="824018" y="1099759"/>
                </a:cubicBezTo>
                <a:cubicBezTo>
                  <a:pt x="835660" y="1127276"/>
                  <a:pt x="1034626" y="1367517"/>
                  <a:pt x="995468" y="1347409"/>
                </a:cubicBezTo>
                <a:cubicBezTo>
                  <a:pt x="956310" y="1327301"/>
                  <a:pt x="549910" y="956884"/>
                  <a:pt x="589068" y="979109"/>
                </a:cubicBezTo>
                <a:cubicBezTo>
                  <a:pt x="628226" y="1001334"/>
                  <a:pt x="1246293" y="1494517"/>
                  <a:pt x="1230418" y="1480759"/>
                </a:cubicBezTo>
                <a:cubicBezTo>
                  <a:pt x="1214543" y="1467001"/>
                  <a:pt x="493818" y="896559"/>
                  <a:pt x="493818" y="896559"/>
                </a:cubicBezTo>
                <a:cubicBezTo>
                  <a:pt x="334010" y="769559"/>
                  <a:pt x="353060" y="789667"/>
                  <a:pt x="271568" y="718759"/>
                </a:cubicBezTo>
                <a:cubicBezTo>
                  <a:pt x="190076" y="647851"/>
                  <a:pt x="31326" y="550484"/>
                  <a:pt x="4868" y="471109"/>
                </a:cubicBezTo>
                <a:cubicBezTo>
                  <a:pt x="-21590" y="391734"/>
                  <a:pt x="66251" y="317651"/>
                  <a:pt x="112818" y="242509"/>
                </a:cubicBezTo>
                <a:cubicBezTo>
                  <a:pt x="159385" y="167367"/>
                  <a:pt x="269451" y="55184"/>
                  <a:pt x="284268" y="20259"/>
                </a:cubicBezTo>
                <a:cubicBezTo>
                  <a:pt x="299085" y="-14666"/>
                  <a:pt x="227118" y="-7258"/>
                  <a:pt x="208068" y="64709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7" name="フリーフォーム: 図形 1196">
            <a:extLst>
              <a:ext uri="{FF2B5EF4-FFF2-40B4-BE49-F238E27FC236}">
                <a16:creationId xmlns:a16="http://schemas.microsoft.com/office/drawing/2014/main" id="{32174B32-B655-44D7-8226-F93422E3E257}"/>
              </a:ext>
            </a:extLst>
          </p:cNvPr>
          <p:cNvSpPr/>
          <p:nvPr/>
        </p:nvSpPr>
        <p:spPr>
          <a:xfrm>
            <a:off x="2715838" y="2186296"/>
            <a:ext cx="1165589" cy="1822803"/>
          </a:xfrm>
          <a:custGeom>
            <a:avLst/>
            <a:gdLst>
              <a:gd name="connsiteX0" fmla="*/ 224212 w 1165589"/>
              <a:gd name="connsiteY0" fmla="*/ 4454 h 1822803"/>
              <a:gd name="connsiteX1" fmla="*/ 40062 w 1165589"/>
              <a:gd name="connsiteY1" fmla="*/ 468004 h 1822803"/>
              <a:gd name="connsiteX2" fmla="*/ 236912 w 1165589"/>
              <a:gd name="connsiteY2" fmla="*/ 1528454 h 1822803"/>
              <a:gd name="connsiteX3" fmla="*/ 103562 w 1165589"/>
              <a:gd name="connsiteY3" fmla="*/ 1128404 h 1822803"/>
              <a:gd name="connsiteX4" fmla="*/ 509962 w 1165589"/>
              <a:gd name="connsiteY4" fmla="*/ 1769754 h 1822803"/>
              <a:gd name="connsiteX5" fmla="*/ 1144962 w 1165589"/>
              <a:gd name="connsiteY5" fmla="*/ 1782454 h 1822803"/>
              <a:gd name="connsiteX6" fmla="*/ 941762 w 1165589"/>
              <a:gd name="connsiteY6" fmla="*/ 1744354 h 1822803"/>
              <a:gd name="connsiteX7" fmla="*/ 262312 w 1165589"/>
              <a:gd name="connsiteY7" fmla="*/ 1725304 h 1822803"/>
              <a:gd name="connsiteX8" fmla="*/ 541712 w 1165589"/>
              <a:gd name="connsiteY8" fmla="*/ 1642754 h 1822803"/>
              <a:gd name="connsiteX9" fmla="*/ 198812 w 1165589"/>
              <a:gd name="connsiteY9" fmla="*/ 1452254 h 1822803"/>
              <a:gd name="connsiteX10" fmla="*/ 33712 w 1165589"/>
              <a:gd name="connsiteY10" fmla="*/ 988704 h 1822803"/>
              <a:gd name="connsiteX11" fmla="*/ 21012 w 1165589"/>
              <a:gd name="connsiteY11" fmla="*/ 277504 h 1822803"/>
              <a:gd name="connsiteX12" fmla="*/ 224212 w 1165589"/>
              <a:gd name="connsiteY12" fmla="*/ 4454 h 18228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165589" h="1822803">
                <a:moveTo>
                  <a:pt x="224212" y="4454"/>
                </a:moveTo>
                <a:cubicBezTo>
                  <a:pt x="227387" y="36204"/>
                  <a:pt x="37945" y="214004"/>
                  <a:pt x="40062" y="468004"/>
                </a:cubicBezTo>
                <a:cubicBezTo>
                  <a:pt x="42179" y="722004"/>
                  <a:pt x="226329" y="1418387"/>
                  <a:pt x="236912" y="1528454"/>
                </a:cubicBezTo>
                <a:cubicBezTo>
                  <a:pt x="247495" y="1638521"/>
                  <a:pt x="58054" y="1088187"/>
                  <a:pt x="103562" y="1128404"/>
                </a:cubicBezTo>
                <a:cubicBezTo>
                  <a:pt x="149070" y="1168621"/>
                  <a:pt x="336395" y="1660746"/>
                  <a:pt x="509962" y="1769754"/>
                </a:cubicBezTo>
                <a:cubicBezTo>
                  <a:pt x="683529" y="1878762"/>
                  <a:pt x="1072995" y="1786687"/>
                  <a:pt x="1144962" y="1782454"/>
                </a:cubicBezTo>
                <a:cubicBezTo>
                  <a:pt x="1216929" y="1778221"/>
                  <a:pt x="1088870" y="1753879"/>
                  <a:pt x="941762" y="1744354"/>
                </a:cubicBezTo>
                <a:cubicBezTo>
                  <a:pt x="794654" y="1734829"/>
                  <a:pt x="328987" y="1742237"/>
                  <a:pt x="262312" y="1725304"/>
                </a:cubicBezTo>
                <a:cubicBezTo>
                  <a:pt x="195637" y="1708371"/>
                  <a:pt x="552295" y="1688262"/>
                  <a:pt x="541712" y="1642754"/>
                </a:cubicBezTo>
                <a:cubicBezTo>
                  <a:pt x="531129" y="1597246"/>
                  <a:pt x="283479" y="1561262"/>
                  <a:pt x="198812" y="1452254"/>
                </a:cubicBezTo>
                <a:cubicBezTo>
                  <a:pt x="114145" y="1343246"/>
                  <a:pt x="63345" y="1184496"/>
                  <a:pt x="33712" y="988704"/>
                </a:cubicBezTo>
                <a:cubicBezTo>
                  <a:pt x="4079" y="792912"/>
                  <a:pt x="-18146" y="439429"/>
                  <a:pt x="21012" y="277504"/>
                </a:cubicBezTo>
                <a:cubicBezTo>
                  <a:pt x="60170" y="115579"/>
                  <a:pt x="221037" y="-27296"/>
                  <a:pt x="224212" y="4454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8" name="フリーフォーム: 図形 1197">
            <a:extLst>
              <a:ext uri="{FF2B5EF4-FFF2-40B4-BE49-F238E27FC236}">
                <a16:creationId xmlns:a16="http://schemas.microsoft.com/office/drawing/2014/main" id="{CF42D2FE-5609-408C-B9DF-3D9EE5738E56}"/>
              </a:ext>
            </a:extLst>
          </p:cNvPr>
          <p:cNvSpPr/>
          <p:nvPr/>
        </p:nvSpPr>
        <p:spPr>
          <a:xfrm>
            <a:off x="2615888" y="2902107"/>
            <a:ext cx="433571" cy="954125"/>
          </a:xfrm>
          <a:custGeom>
            <a:avLst/>
            <a:gdLst>
              <a:gd name="connsiteX0" fmla="*/ 127312 w 433571"/>
              <a:gd name="connsiteY0" fmla="*/ 12543 h 954125"/>
              <a:gd name="connsiteX1" fmla="*/ 114612 w 433571"/>
              <a:gd name="connsiteY1" fmla="*/ 114143 h 954125"/>
              <a:gd name="connsiteX2" fmla="*/ 178112 w 433571"/>
              <a:gd name="connsiteY2" fmla="*/ 704693 h 954125"/>
              <a:gd name="connsiteX3" fmla="*/ 184462 w 433571"/>
              <a:gd name="connsiteY3" fmla="*/ 780893 h 954125"/>
              <a:gd name="connsiteX4" fmla="*/ 260662 w 433571"/>
              <a:gd name="connsiteY4" fmla="*/ 907893 h 954125"/>
              <a:gd name="connsiteX5" fmla="*/ 190812 w 433571"/>
              <a:gd name="connsiteY5" fmla="*/ 831693 h 954125"/>
              <a:gd name="connsiteX6" fmla="*/ 152712 w 433571"/>
              <a:gd name="connsiteY6" fmla="*/ 761843 h 954125"/>
              <a:gd name="connsiteX7" fmla="*/ 432112 w 433571"/>
              <a:gd name="connsiteY7" fmla="*/ 952343 h 954125"/>
              <a:gd name="connsiteX8" fmla="*/ 13012 w 433571"/>
              <a:gd name="connsiteY8" fmla="*/ 628493 h 954125"/>
              <a:gd name="connsiteX9" fmla="*/ 108262 w 433571"/>
              <a:gd name="connsiteY9" fmla="*/ 285593 h 954125"/>
              <a:gd name="connsiteX10" fmla="*/ 127312 w 433571"/>
              <a:gd name="connsiteY10" fmla="*/ 12543 h 954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33571" h="954125">
                <a:moveTo>
                  <a:pt x="127312" y="12543"/>
                </a:moveTo>
                <a:cubicBezTo>
                  <a:pt x="128370" y="-16032"/>
                  <a:pt x="106145" y="-1215"/>
                  <a:pt x="114612" y="114143"/>
                </a:cubicBezTo>
                <a:cubicBezTo>
                  <a:pt x="123079" y="229501"/>
                  <a:pt x="166470" y="593568"/>
                  <a:pt x="178112" y="704693"/>
                </a:cubicBezTo>
                <a:cubicBezTo>
                  <a:pt x="189754" y="815818"/>
                  <a:pt x="170704" y="747026"/>
                  <a:pt x="184462" y="780893"/>
                </a:cubicBezTo>
                <a:cubicBezTo>
                  <a:pt x="198220" y="814760"/>
                  <a:pt x="259604" y="899426"/>
                  <a:pt x="260662" y="907893"/>
                </a:cubicBezTo>
                <a:cubicBezTo>
                  <a:pt x="261720" y="916360"/>
                  <a:pt x="208804" y="856035"/>
                  <a:pt x="190812" y="831693"/>
                </a:cubicBezTo>
                <a:cubicBezTo>
                  <a:pt x="172820" y="807351"/>
                  <a:pt x="112495" y="741735"/>
                  <a:pt x="152712" y="761843"/>
                </a:cubicBezTo>
                <a:cubicBezTo>
                  <a:pt x="192929" y="781951"/>
                  <a:pt x="455395" y="974568"/>
                  <a:pt x="432112" y="952343"/>
                </a:cubicBezTo>
                <a:cubicBezTo>
                  <a:pt x="408829" y="930118"/>
                  <a:pt x="66987" y="739618"/>
                  <a:pt x="13012" y="628493"/>
                </a:cubicBezTo>
                <a:cubicBezTo>
                  <a:pt x="-40963" y="517368"/>
                  <a:pt x="89212" y="391426"/>
                  <a:pt x="108262" y="285593"/>
                </a:cubicBezTo>
                <a:cubicBezTo>
                  <a:pt x="127312" y="179760"/>
                  <a:pt x="126254" y="41118"/>
                  <a:pt x="127312" y="12543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99" name="フリーフォーム: 図形 1198">
            <a:extLst>
              <a:ext uri="{FF2B5EF4-FFF2-40B4-BE49-F238E27FC236}">
                <a16:creationId xmlns:a16="http://schemas.microsoft.com/office/drawing/2014/main" id="{3EE5C3A2-AC51-4FE4-97EF-3B22646B0292}"/>
              </a:ext>
            </a:extLst>
          </p:cNvPr>
          <p:cNvSpPr/>
          <p:nvPr/>
        </p:nvSpPr>
        <p:spPr>
          <a:xfrm>
            <a:off x="3098489" y="3538102"/>
            <a:ext cx="1664406" cy="964051"/>
          </a:xfrm>
          <a:custGeom>
            <a:avLst/>
            <a:gdLst>
              <a:gd name="connsiteX0" fmla="*/ 38411 w 1664406"/>
              <a:gd name="connsiteY0" fmla="*/ 24248 h 964051"/>
              <a:gd name="connsiteX1" fmla="*/ 209861 w 1664406"/>
              <a:gd name="connsiteY1" fmla="*/ 119498 h 964051"/>
              <a:gd name="connsiteX2" fmla="*/ 971861 w 1664406"/>
              <a:gd name="connsiteY2" fmla="*/ 583048 h 964051"/>
              <a:gd name="connsiteX3" fmla="*/ 1664011 w 1664406"/>
              <a:gd name="connsiteY3" fmla="*/ 964048 h 964051"/>
              <a:gd name="connsiteX4" fmla="*/ 876611 w 1664406"/>
              <a:gd name="connsiteY4" fmla="*/ 576698 h 964051"/>
              <a:gd name="connsiteX5" fmla="*/ 1175061 w 1664406"/>
              <a:gd name="connsiteY5" fmla="*/ 703698 h 964051"/>
              <a:gd name="connsiteX6" fmla="*/ 584511 w 1664406"/>
              <a:gd name="connsiteY6" fmla="*/ 462398 h 964051"/>
              <a:gd name="connsiteX7" fmla="*/ 1086161 w 1664406"/>
              <a:gd name="connsiteY7" fmla="*/ 652898 h 964051"/>
              <a:gd name="connsiteX8" fmla="*/ 38411 w 1664406"/>
              <a:gd name="connsiteY8" fmla="*/ 24248 h 9640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64406" h="964051">
                <a:moveTo>
                  <a:pt x="38411" y="24248"/>
                </a:moveTo>
                <a:cubicBezTo>
                  <a:pt x="-107639" y="-64652"/>
                  <a:pt x="209861" y="119498"/>
                  <a:pt x="209861" y="119498"/>
                </a:cubicBezTo>
                <a:cubicBezTo>
                  <a:pt x="365436" y="212631"/>
                  <a:pt x="729503" y="442290"/>
                  <a:pt x="971861" y="583048"/>
                </a:cubicBezTo>
                <a:cubicBezTo>
                  <a:pt x="1214219" y="723806"/>
                  <a:pt x="1679886" y="965106"/>
                  <a:pt x="1664011" y="964048"/>
                </a:cubicBezTo>
                <a:cubicBezTo>
                  <a:pt x="1648136" y="962990"/>
                  <a:pt x="958103" y="620090"/>
                  <a:pt x="876611" y="576698"/>
                </a:cubicBezTo>
                <a:cubicBezTo>
                  <a:pt x="795119" y="533306"/>
                  <a:pt x="1175061" y="703698"/>
                  <a:pt x="1175061" y="703698"/>
                </a:cubicBezTo>
                <a:cubicBezTo>
                  <a:pt x="1126378" y="684648"/>
                  <a:pt x="584511" y="462398"/>
                  <a:pt x="584511" y="462398"/>
                </a:cubicBezTo>
                <a:cubicBezTo>
                  <a:pt x="569694" y="453931"/>
                  <a:pt x="1176119" y="728040"/>
                  <a:pt x="1086161" y="652898"/>
                </a:cubicBezTo>
                <a:cubicBezTo>
                  <a:pt x="996203" y="577756"/>
                  <a:pt x="184461" y="113148"/>
                  <a:pt x="38411" y="242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0" name="フリーフォーム: 図形 1199">
            <a:extLst>
              <a:ext uri="{FF2B5EF4-FFF2-40B4-BE49-F238E27FC236}">
                <a16:creationId xmlns:a16="http://schemas.microsoft.com/office/drawing/2014/main" id="{18FFB12B-0EA6-4F38-A783-8D9363316806}"/>
              </a:ext>
            </a:extLst>
          </p:cNvPr>
          <p:cNvSpPr/>
          <p:nvPr/>
        </p:nvSpPr>
        <p:spPr>
          <a:xfrm>
            <a:off x="6121375" y="1332734"/>
            <a:ext cx="614695" cy="2446789"/>
          </a:xfrm>
          <a:custGeom>
            <a:avLst/>
            <a:gdLst>
              <a:gd name="connsiteX0" fmla="*/ 25 w 614695"/>
              <a:gd name="connsiteY0" fmla="*/ 766 h 2446789"/>
              <a:gd name="connsiteX1" fmla="*/ 177825 w 614695"/>
              <a:gd name="connsiteY1" fmla="*/ 267466 h 2446789"/>
              <a:gd name="connsiteX2" fmla="*/ 444525 w 614695"/>
              <a:gd name="connsiteY2" fmla="*/ 1067566 h 2446789"/>
              <a:gd name="connsiteX3" fmla="*/ 609625 w 614695"/>
              <a:gd name="connsiteY3" fmla="*/ 1524766 h 2446789"/>
              <a:gd name="connsiteX4" fmla="*/ 254025 w 614695"/>
              <a:gd name="connsiteY4" fmla="*/ 2248666 h 2446789"/>
              <a:gd name="connsiteX5" fmla="*/ 222275 w 614695"/>
              <a:gd name="connsiteY5" fmla="*/ 2185166 h 2446789"/>
              <a:gd name="connsiteX6" fmla="*/ 400075 w 614695"/>
              <a:gd name="connsiteY6" fmla="*/ 1969266 h 2446789"/>
              <a:gd name="connsiteX7" fmla="*/ 177825 w 614695"/>
              <a:gd name="connsiteY7" fmla="*/ 2445516 h 2446789"/>
              <a:gd name="connsiteX8" fmla="*/ 406425 w 614695"/>
              <a:gd name="connsiteY8" fmla="*/ 1797816 h 2446789"/>
              <a:gd name="connsiteX9" fmla="*/ 469925 w 614695"/>
              <a:gd name="connsiteY9" fmla="*/ 1677166 h 2446789"/>
              <a:gd name="connsiteX10" fmla="*/ 165125 w 614695"/>
              <a:gd name="connsiteY10" fmla="*/ 896116 h 2446789"/>
              <a:gd name="connsiteX11" fmla="*/ 165125 w 614695"/>
              <a:gd name="connsiteY11" fmla="*/ 330966 h 2446789"/>
              <a:gd name="connsiteX12" fmla="*/ 25 w 614695"/>
              <a:gd name="connsiteY12" fmla="*/ 766 h 24467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14695" h="2446789">
                <a:moveTo>
                  <a:pt x="25" y="766"/>
                </a:moveTo>
                <a:cubicBezTo>
                  <a:pt x="2142" y="-9817"/>
                  <a:pt x="103742" y="89666"/>
                  <a:pt x="177825" y="267466"/>
                </a:cubicBezTo>
                <a:cubicBezTo>
                  <a:pt x="251908" y="445266"/>
                  <a:pt x="372558" y="858016"/>
                  <a:pt x="444525" y="1067566"/>
                </a:cubicBezTo>
                <a:cubicBezTo>
                  <a:pt x="516492" y="1277116"/>
                  <a:pt x="641375" y="1327916"/>
                  <a:pt x="609625" y="1524766"/>
                </a:cubicBezTo>
                <a:cubicBezTo>
                  <a:pt x="577875" y="1721616"/>
                  <a:pt x="318583" y="2138599"/>
                  <a:pt x="254025" y="2248666"/>
                </a:cubicBezTo>
                <a:cubicBezTo>
                  <a:pt x="189467" y="2358733"/>
                  <a:pt x="197933" y="2231733"/>
                  <a:pt x="222275" y="2185166"/>
                </a:cubicBezTo>
                <a:cubicBezTo>
                  <a:pt x="246617" y="2138599"/>
                  <a:pt x="407483" y="1925874"/>
                  <a:pt x="400075" y="1969266"/>
                </a:cubicBezTo>
                <a:cubicBezTo>
                  <a:pt x="392667" y="2012658"/>
                  <a:pt x="176767" y="2474091"/>
                  <a:pt x="177825" y="2445516"/>
                </a:cubicBezTo>
                <a:cubicBezTo>
                  <a:pt x="178883" y="2416941"/>
                  <a:pt x="357742" y="1925874"/>
                  <a:pt x="406425" y="1797816"/>
                </a:cubicBezTo>
                <a:cubicBezTo>
                  <a:pt x="455108" y="1669758"/>
                  <a:pt x="510142" y="1827449"/>
                  <a:pt x="469925" y="1677166"/>
                </a:cubicBezTo>
                <a:cubicBezTo>
                  <a:pt x="429708" y="1526883"/>
                  <a:pt x="215925" y="1120483"/>
                  <a:pt x="165125" y="896116"/>
                </a:cubicBezTo>
                <a:cubicBezTo>
                  <a:pt x="114325" y="671749"/>
                  <a:pt x="200050" y="480191"/>
                  <a:pt x="165125" y="330966"/>
                </a:cubicBezTo>
                <a:cubicBezTo>
                  <a:pt x="130200" y="181741"/>
                  <a:pt x="-2092" y="11349"/>
                  <a:pt x="25" y="766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1" name="フリーフォーム: 図形 1200">
            <a:extLst>
              <a:ext uri="{FF2B5EF4-FFF2-40B4-BE49-F238E27FC236}">
                <a16:creationId xmlns:a16="http://schemas.microsoft.com/office/drawing/2014/main" id="{4765EB97-C6ED-4280-B0E9-7CE82AEE6538}"/>
              </a:ext>
            </a:extLst>
          </p:cNvPr>
          <p:cNvSpPr/>
          <p:nvPr/>
        </p:nvSpPr>
        <p:spPr>
          <a:xfrm>
            <a:off x="4330700" y="869926"/>
            <a:ext cx="1247974" cy="269082"/>
          </a:xfrm>
          <a:custGeom>
            <a:avLst/>
            <a:gdLst>
              <a:gd name="connsiteX0" fmla="*/ 0 w 1247974"/>
              <a:gd name="connsiteY0" fmla="*/ 101624 h 269082"/>
              <a:gd name="connsiteX1" fmla="*/ 1041400 w 1247974"/>
              <a:gd name="connsiteY1" fmla="*/ 203224 h 269082"/>
              <a:gd name="connsiteX2" fmla="*/ 1231900 w 1247974"/>
              <a:gd name="connsiteY2" fmla="*/ 266724 h 269082"/>
              <a:gd name="connsiteX3" fmla="*/ 800100 w 1247974"/>
              <a:gd name="connsiteY3" fmla="*/ 120674 h 269082"/>
              <a:gd name="connsiteX4" fmla="*/ 768350 w 1247974"/>
              <a:gd name="connsiteY4" fmla="*/ 57174 h 269082"/>
              <a:gd name="connsiteX5" fmla="*/ 882650 w 1247974"/>
              <a:gd name="connsiteY5" fmla="*/ 24 h 269082"/>
              <a:gd name="connsiteX6" fmla="*/ 850900 w 1247974"/>
              <a:gd name="connsiteY6" fmla="*/ 50824 h 269082"/>
              <a:gd name="connsiteX7" fmla="*/ 1092200 w 1247974"/>
              <a:gd name="connsiteY7" fmla="*/ 107974 h 269082"/>
              <a:gd name="connsiteX8" fmla="*/ 438150 w 1247974"/>
              <a:gd name="connsiteY8" fmla="*/ 95274 h 269082"/>
              <a:gd name="connsiteX9" fmla="*/ 0 w 1247974"/>
              <a:gd name="connsiteY9" fmla="*/ 101624 h 2690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47974" h="269082">
                <a:moveTo>
                  <a:pt x="0" y="101624"/>
                </a:moveTo>
                <a:lnTo>
                  <a:pt x="1041400" y="203224"/>
                </a:lnTo>
                <a:cubicBezTo>
                  <a:pt x="1246717" y="230741"/>
                  <a:pt x="1272117" y="280482"/>
                  <a:pt x="1231900" y="266724"/>
                </a:cubicBezTo>
                <a:cubicBezTo>
                  <a:pt x="1191683" y="252966"/>
                  <a:pt x="877358" y="155599"/>
                  <a:pt x="800100" y="120674"/>
                </a:cubicBezTo>
                <a:cubicBezTo>
                  <a:pt x="722842" y="85749"/>
                  <a:pt x="754592" y="77282"/>
                  <a:pt x="768350" y="57174"/>
                </a:cubicBezTo>
                <a:cubicBezTo>
                  <a:pt x="782108" y="37066"/>
                  <a:pt x="868892" y="1082"/>
                  <a:pt x="882650" y="24"/>
                </a:cubicBezTo>
                <a:cubicBezTo>
                  <a:pt x="896408" y="-1034"/>
                  <a:pt x="815975" y="32832"/>
                  <a:pt x="850900" y="50824"/>
                </a:cubicBezTo>
                <a:cubicBezTo>
                  <a:pt x="885825" y="68816"/>
                  <a:pt x="1160992" y="100566"/>
                  <a:pt x="1092200" y="107974"/>
                </a:cubicBezTo>
                <a:cubicBezTo>
                  <a:pt x="1023408" y="115382"/>
                  <a:pt x="438150" y="95274"/>
                  <a:pt x="438150" y="95274"/>
                </a:cubicBezTo>
                <a:lnTo>
                  <a:pt x="0" y="101624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2" name="フリーフォーム: 図形 1201">
            <a:extLst>
              <a:ext uri="{FF2B5EF4-FFF2-40B4-BE49-F238E27FC236}">
                <a16:creationId xmlns:a16="http://schemas.microsoft.com/office/drawing/2014/main" id="{69AF1535-EA9B-43FD-B183-35151AD9AEE7}"/>
              </a:ext>
            </a:extLst>
          </p:cNvPr>
          <p:cNvSpPr/>
          <p:nvPr/>
        </p:nvSpPr>
        <p:spPr>
          <a:xfrm>
            <a:off x="3917461" y="1009152"/>
            <a:ext cx="363829" cy="1306522"/>
          </a:xfrm>
          <a:custGeom>
            <a:avLst/>
            <a:gdLst>
              <a:gd name="connsiteX0" fmla="*/ 343389 w 363829"/>
              <a:gd name="connsiteY0" fmla="*/ 44948 h 1306522"/>
              <a:gd name="connsiteX1" fmla="*/ 305289 w 363829"/>
              <a:gd name="connsiteY1" fmla="*/ 102098 h 1306522"/>
              <a:gd name="connsiteX2" fmla="*/ 114789 w 363829"/>
              <a:gd name="connsiteY2" fmla="*/ 464048 h 1306522"/>
              <a:gd name="connsiteX3" fmla="*/ 70339 w 363829"/>
              <a:gd name="connsiteY3" fmla="*/ 1124448 h 1306522"/>
              <a:gd name="connsiteX4" fmla="*/ 489 w 363829"/>
              <a:gd name="connsiteY4" fmla="*/ 800598 h 1306522"/>
              <a:gd name="connsiteX5" fmla="*/ 108439 w 363829"/>
              <a:gd name="connsiteY5" fmla="*/ 1162548 h 1306522"/>
              <a:gd name="connsiteX6" fmla="*/ 83039 w 363829"/>
              <a:gd name="connsiteY6" fmla="*/ 1187948 h 1306522"/>
              <a:gd name="connsiteX7" fmla="*/ 83039 w 363829"/>
              <a:gd name="connsiteY7" fmla="*/ 1283198 h 1306522"/>
              <a:gd name="connsiteX8" fmla="*/ 13189 w 363829"/>
              <a:gd name="connsiteY8" fmla="*/ 698998 h 1306522"/>
              <a:gd name="connsiteX9" fmla="*/ 343389 w 363829"/>
              <a:gd name="connsiteY9" fmla="*/ 44948 h 13065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63829" h="1306522">
                <a:moveTo>
                  <a:pt x="343389" y="44948"/>
                </a:moveTo>
                <a:cubicBezTo>
                  <a:pt x="392072" y="-54535"/>
                  <a:pt x="343389" y="32248"/>
                  <a:pt x="305289" y="102098"/>
                </a:cubicBezTo>
                <a:cubicBezTo>
                  <a:pt x="267189" y="171948"/>
                  <a:pt x="153947" y="293656"/>
                  <a:pt x="114789" y="464048"/>
                </a:cubicBezTo>
                <a:cubicBezTo>
                  <a:pt x="75631" y="634440"/>
                  <a:pt x="89389" y="1068356"/>
                  <a:pt x="70339" y="1124448"/>
                </a:cubicBezTo>
                <a:cubicBezTo>
                  <a:pt x="51289" y="1180540"/>
                  <a:pt x="-5861" y="794248"/>
                  <a:pt x="489" y="800598"/>
                </a:cubicBezTo>
                <a:cubicBezTo>
                  <a:pt x="6839" y="806948"/>
                  <a:pt x="94681" y="1097990"/>
                  <a:pt x="108439" y="1162548"/>
                </a:cubicBezTo>
                <a:cubicBezTo>
                  <a:pt x="122197" y="1227106"/>
                  <a:pt x="87272" y="1167840"/>
                  <a:pt x="83039" y="1187948"/>
                </a:cubicBezTo>
                <a:cubicBezTo>
                  <a:pt x="78806" y="1208056"/>
                  <a:pt x="94681" y="1364690"/>
                  <a:pt x="83039" y="1283198"/>
                </a:cubicBezTo>
                <a:cubicBezTo>
                  <a:pt x="71397" y="1201706"/>
                  <a:pt x="-31261" y="904315"/>
                  <a:pt x="13189" y="698998"/>
                </a:cubicBezTo>
                <a:cubicBezTo>
                  <a:pt x="57639" y="493681"/>
                  <a:pt x="294706" y="144431"/>
                  <a:pt x="343389" y="44948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3" name="フリーフォーム: 図形 1202">
            <a:extLst>
              <a:ext uri="{FF2B5EF4-FFF2-40B4-BE49-F238E27FC236}">
                <a16:creationId xmlns:a16="http://schemas.microsoft.com/office/drawing/2014/main" id="{53122C95-456F-46BB-A55A-817634481E70}"/>
              </a:ext>
            </a:extLst>
          </p:cNvPr>
          <p:cNvSpPr/>
          <p:nvPr/>
        </p:nvSpPr>
        <p:spPr>
          <a:xfrm>
            <a:off x="4371784" y="1031685"/>
            <a:ext cx="486464" cy="1299675"/>
          </a:xfrm>
          <a:custGeom>
            <a:avLst/>
            <a:gdLst>
              <a:gd name="connsiteX0" fmla="*/ 244666 w 486464"/>
              <a:gd name="connsiteY0" fmla="*/ 9715 h 1299675"/>
              <a:gd name="connsiteX1" fmla="*/ 92266 w 486464"/>
              <a:gd name="connsiteY1" fmla="*/ 625665 h 1299675"/>
              <a:gd name="connsiteX2" fmla="*/ 352616 w 486464"/>
              <a:gd name="connsiteY2" fmla="*/ 1076515 h 1299675"/>
              <a:gd name="connsiteX3" fmla="*/ 111316 w 486464"/>
              <a:gd name="connsiteY3" fmla="*/ 854265 h 1299675"/>
              <a:gd name="connsiteX4" fmla="*/ 485966 w 486464"/>
              <a:gd name="connsiteY4" fmla="*/ 1298765 h 1299675"/>
              <a:gd name="connsiteX5" fmla="*/ 16066 w 486464"/>
              <a:gd name="connsiteY5" fmla="*/ 714565 h 1299675"/>
              <a:gd name="connsiteX6" fmla="*/ 124016 w 486464"/>
              <a:gd name="connsiteY6" fmla="*/ 282765 h 1299675"/>
              <a:gd name="connsiteX7" fmla="*/ 244666 w 486464"/>
              <a:gd name="connsiteY7" fmla="*/ 9715 h 12996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86464" h="1299675">
                <a:moveTo>
                  <a:pt x="244666" y="9715"/>
                </a:moveTo>
                <a:cubicBezTo>
                  <a:pt x="239374" y="66865"/>
                  <a:pt x="74274" y="447865"/>
                  <a:pt x="92266" y="625665"/>
                </a:cubicBezTo>
                <a:cubicBezTo>
                  <a:pt x="110258" y="803465"/>
                  <a:pt x="349441" y="1038415"/>
                  <a:pt x="352616" y="1076515"/>
                </a:cubicBezTo>
                <a:cubicBezTo>
                  <a:pt x="355791" y="1114615"/>
                  <a:pt x="89091" y="817224"/>
                  <a:pt x="111316" y="854265"/>
                </a:cubicBezTo>
                <a:cubicBezTo>
                  <a:pt x="133541" y="891306"/>
                  <a:pt x="501841" y="1322048"/>
                  <a:pt x="485966" y="1298765"/>
                </a:cubicBezTo>
                <a:cubicBezTo>
                  <a:pt x="470091" y="1275482"/>
                  <a:pt x="76391" y="883898"/>
                  <a:pt x="16066" y="714565"/>
                </a:cubicBezTo>
                <a:cubicBezTo>
                  <a:pt x="-44259" y="545232"/>
                  <a:pt x="81683" y="404473"/>
                  <a:pt x="124016" y="282765"/>
                </a:cubicBezTo>
                <a:cubicBezTo>
                  <a:pt x="166349" y="161057"/>
                  <a:pt x="249958" y="-47435"/>
                  <a:pt x="244666" y="9715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4" name="フリーフォーム: 図形 1203">
            <a:extLst>
              <a:ext uri="{FF2B5EF4-FFF2-40B4-BE49-F238E27FC236}">
                <a16:creationId xmlns:a16="http://schemas.microsoft.com/office/drawing/2014/main" id="{F7CAF473-0172-4E9D-9D95-FAD35581A1B1}"/>
              </a:ext>
            </a:extLst>
          </p:cNvPr>
          <p:cNvSpPr/>
          <p:nvPr/>
        </p:nvSpPr>
        <p:spPr>
          <a:xfrm>
            <a:off x="4914267" y="1238310"/>
            <a:ext cx="1125424" cy="1303494"/>
          </a:xfrm>
          <a:custGeom>
            <a:avLst/>
            <a:gdLst>
              <a:gd name="connsiteX0" fmla="*/ 95883 w 1125424"/>
              <a:gd name="connsiteY0" fmla="*/ 6290 h 1303494"/>
              <a:gd name="connsiteX1" fmla="*/ 159383 w 1125424"/>
              <a:gd name="connsiteY1" fmla="*/ 495240 h 1303494"/>
              <a:gd name="connsiteX2" fmla="*/ 1092833 w 1125424"/>
              <a:gd name="connsiteY2" fmla="*/ 1238190 h 1303494"/>
              <a:gd name="connsiteX3" fmla="*/ 895983 w 1125424"/>
              <a:gd name="connsiteY3" fmla="*/ 1250890 h 1303494"/>
              <a:gd name="connsiteX4" fmla="*/ 730883 w 1125424"/>
              <a:gd name="connsiteY4" fmla="*/ 1104840 h 1303494"/>
              <a:gd name="connsiteX5" fmla="*/ 711833 w 1125424"/>
              <a:gd name="connsiteY5" fmla="*/ 1206440 h 1303494"/>
              <a:gd name="connsiteX6" fmla="*/ 730883 w 1125424"/>
              <a:gd name="connsiteY6" fmla="*/ 1212790 h 1303494"/>
              <a:gd name="connsiteX7" fmla="*/ 394333 w 1125424"/>
              <a:gd name="connsiteY7" fmla="*/ 793690 h 1303494"/>
              <a:gd name="connsiteX8" fmla="*/ 13333 w 1125424"/>
              <a:gd name="connsiteY8" fmla="*/ 253940 h 1303494"/>
              <a:gd name="connsiteX9" fmla="*/ 95883 w 1125424"/>
              <a:gd name="connsiteY9" fmla="*/ 6290 h 1303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125424" h="1303494">
                <a:moveTo>
                  <a:pt x="95883" y="6290"/>
                </a:moveTo>
                <a:cubicBezTo>
                  <a:pt x="120225" y="46507"/>
                  <a:pt x="-6775" y="289923"/>
                  <a:pt x="159383" y="495240"/>
                </a:cubicBezTo>
                <a:cubicBezTo>
                  <a:pt x="325541" y="700557"/>
                  <a:pt x="970066" y="1112248"/>
                  <a:pt x="1092833" y="1238190"/>
                </a:cubicBezTo>
                <a:cubicBezTo>
                  <a:pt x="1215600" y="1364132"/>
                  <a:pt x="956308" y="1273115"/>
                  <a:pt x="895983" y="1250890"/>
                </a:cubicBezTo>
                <a:cubicBezTo>
                  <a:pt x="835658" y="1228665"/>
                  <a:pt x="761575" y="1112248"/>
                  <a:pt x="730883" y="1104840"/>
                </a:cubicBezTo>
                <a:cubicBezTo>
                  <a:pt x="700191" y="1097432"/>
                  <a:pt x="711833" y="1188448"/>
                  <a:pt x="711833" y="1206440"/>
                </a:cubicBezTo>
                <a:cubicBezTo>
                  <a:pt x="711833" y="1224432"/>
                  <a:pt x="783800" y="1281582"/>
                  <a:pt x="730883" y="1212790"/>
                </a:cubicBezTo>
                <a:cubicBezTo>
                  <a:pt x="677966" y="1143998"/>
                  <a:pt x="513925" y="953498"/>
                  <a:pt x="394333" y="793690"/>
                </a:cubicBezTo>
                <a:cubicBezTo>
                  <a:pt x="274741" y="633882"/>
                  <a:pt x="64133" y="380940"/>
                  <a:pt x="13333" y="253940"/>
                </a:cubicBezTo>
                <a:cubicBezTo>
                  <a:pt x="-37467" y="126940"/>
                  <a:pt x="71541" y="-33927"/>
                  <a:pt x="95883" y="629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6" name="フリーフォーム: 図形 1205">
            <a:extLst>
              <a:ext uri="{FF2B5EF4-FFF2-40B4-BE49-F238E27FC236}">
                <a16:creationId xmlns:a16="http://schemas.microsoft.com/office/drawing/2014/main" id="{84A252EB-A28A-4A18-842D-CAF75D306270}"/>
              </a:ext>
            </a:extLst>
          </p:cNvPr>
          <p:cNvSpPr/>
          <p:nvPr/>
        </p:nvSpPr>
        <p:spPr>
          <a:xfrm>
            <a:off x="3300119" y="860898"/>
            <a:ext cx="1391892" cy="1675391"/>
          </a:xfrm>
          <a:custGeom>
            <a:avLst/>
            <a:gdLst>
              <a:gd name="connsiteX0" fmla="*/ 1390414 w 1391892"/>
              <a:gd name="connsiteY0" fmla="*/ 2702 h 1675391"/>
              <a:gd name="connsiteX1" fmla="*/ 349014 w 1391892"/>
              <a:gd name="connsiteY1" fmla="*/ 586902 h 1675391"/>
              <a:gd name="connsiteX2" fmla="*/ 162748 w 1391892"/>
              <a:gd name="connsiteY2" fmla="*/ 1662169 h 1675391"/>
              <a:gd name="connsiteX3" fmla="*/ 103481 w 1391892"/>
              <a:gd name="connsiteY3" fmla="*/ 1162635 h 1675391"/>
              <a:gd name="connsiteX4" fmla="*/ 95014 w 1391892"/>
              <a:gd name="connsiteY4" fmla="*/ 807035 h 1675391"/>
              <a:gd name="connsiteX5" fmla="*/ 1390414 w 1391892"/>
              <a:gd name="connsiteY5" fmla="*/ 2702 h 16753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91892" h="1675391">
                <a:moveTo>
                  <a:pt x="1390414" y="2702"/>
                </a:moveTo>
                <a:cubicBezTo>
                  <a:pt x="1432747" y="-33987"/>
                  <a:pt x="553625" y="310324"/>
                  <a:pt x="349014" y="586902"/>
                </a:cubicBezTo>
                <a:cubicBezTo>
                  <a:pt x="144403" y="863480"/>
                  <a:pt x="203670" y="1566214"/>
                  <a:pt x="162748" y="1662169"/>
                </a:cubicBezTo>
                <a:cubicBezTo>
                  <a:pt x="121826" y="1758125"/>
                  <a:pt x="114770" y="1305157"/>
                  <a:pt x="103481" y="1162635"/>
                </a:cubicBezTo>
                <a:cubicBezTo>
                  <a:pt x="92192" y="1020113"/>
                  <a:pt x="-118064" y="1004590"/>
                  <a:pt x="95014" y="807035"/>
                </a:cubicBezTo>
                <a:cubicBezTo>
                  <a:pt x="308092" y="609480"/>
                  <a:pt x="1348081" y="39391"/>
                  <a:pt x="1390414" y="2702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7" name="フリーフォーム: 図形 1206">
            <a:extLst>
              <a:ext uri="{FF2B5EF4-FFF2-40B4-BE49-F238E27FC236}">
                <a16:creationId xmlns:a16="http://schemas.microsoft.com/office/drawing/2014/main" id="{BD4BA394-9CF5-4954-BAF3-CCB5C7EEA874}"/>
              </a:ext>
            </a:extLst>
          </p:cNvPr>
          <p:cNvSpPr/>
          <p:nvPr/>
        </p:nvSpPr>
        <p:spPr>
          <a:xfrm>
            <a:off x="2703055" y="522250"/>
            <a:ext cx="921305" cy="2746889"/>
          </a:xfrm>
          <a:custGeom>
            <a:avLst/>
            <a:gdLst>
              <a:gd name="connsiteX0" fmla="*/ 886812 w 921305"/>
              <a:gd name="connsiteY0" fmla="*/ 78883 h 2746889"/>
              <a:gd name="connsiteX1" fmla="*/ 785212 w 921305"/>
              <a:gd name="connsiteY1" fmla="*/ 104283 h 2746889"/>
              <a:gd name="connsiteX2" fmla="*/ 74012 w 921305"/>
              <a:gd name="connsiteY2" fmla="*/ 934017 h 2746889"/>
              <a:gd name="connsiteX3" fmla="*/ 31678 w 921305"/>
              <a:gd name="connsiteY3" fmla="*/ 2051617 h 2746889"/>
              <a:gd name="connsiteX4" fmla="*/ 158678 w 921305"/>
              <a:gd name="connsiteY4" fmla="*/ 2737417 h 2746889"/>
              <a:gd name="connsiteX5" fmla="*/ 133278 w 921305"/>
              <a:gd name="connsiteY5" fmla="*/ 1560550 h 2746889"/>
              <a:gd name="connsiteX6" fmla="*/ 370345 w 921305"/>
              <a:gd name="connsiteY6" fmla="*/ 713883 h 2746889"/>
              <a:gd name="connsiteX7" fmla="*/ 886812 w 921305"/>
              <a:gd name="connsiteY7" fmla="*/ 78883 h 27468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21305" h="2746889">
                <a:moveTo>
                  <a:pt x="886812" y="78883"/>
                </a:moveTo>
                <a:cubicBezTo>
                  <a:pt x="955956" y="-22717"/>
                  <a:pt x="920679" y="-38239"/>
                  <a:pt x="785212" y="104283"/>
                </a:cubicBezTo>
                <a:cubicBezTo>
                  <a:pt x="649745" y="246805"/>
                  <a:pt x="199601" y="609461"/>
                  <a:pt x="74012" y="934017"/>
                </a:cubicBezTo>
                <a:cubicBezTo>
                  <a:pt x="-51577" y="1258573"/>
                  <a:pt x="17567" y="1751050"/>
                  <a:pt x="31678" y="2051617"/>
                </a:cubicBezTo>
                <a:cubicBezTo>
                  <a:pt x="45789" y="2352184"/>
                  <a:pt x="141745" y="2819262"/>
                  <a:pt x="158678" y="2737417"/>
                </a:cubicBezTo>
                <a:cubicBezTo>
                  <a:pt x="175611" y="2655573"/>
                  <a:pt x="98000" y="1897806"/>
                  <a:pt x="133278" y="1560550"/>
                </a:cubicBezTo>
                <a:cubicBezTo>
                  <a:pt x="168556" y="1223294"/>
                  <a:pt x="244756" y="962239"/>
                  <a:pt x="370345" y="713883"/>
                </a:cubicBezTo>
                <a:cubicBezTo>
                  <a:pt x="495934" y="465528"/>
                  <a:pt x="817668" y="180483"/>
                  <a:pt x="886812" y="78883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8" name="フリーフォーム: 図形 1207">
            <a:extLst>
              <a:ext uri="{FF2B5EF4-FFF2-40B4-BE49-F238E27FC236}">
                <a16:creationId xmlns:a16="http://schemas.microsoft.com/office/drawing/2014/main" id="{93319E02-E2EB-4C1D-92CC-A708D5134B0C}"/>
              </a:ext>
            </a:extLst>
          </p:cNvPr>
          <p:cNvSpPr/>
          <p:nvPr/>
        </p:nvSpPr>
        <p:spPr>
          <a:xfrm>
            <a:off x="3030545" y="1730814"/>
            <a:ext cx="1288368" cy="2340187"/>
          </a:xfrm>
          <a:custGeom>
            <a:avLst/>
            <a:gdLst>
              <a:gd name="connsiteX0" fmla="*/ 627055 w 1288368"/>
              <a:gd name="connsiteY0" fmla="*/ 72586 h 2340187"/>
              <a:gd name="connsiteX1" fmla="*/ 601655 w 1288368"/>
              <a:gd name="connsiteY1" fmla="*/ 208053 h 2340187"/>
              <a:gd name="connsiteX2" fmla="*/ 457722 w 1288368"/>
              <a:gd name="connsiteY2" fmla="*/ 1266386 h 2340187"/>
              <a:gd name="connsiteX3" fmla="*/ 1278988 w 1288368"/>
              <a:gd name="connsiteY3" fmla="*/ 2307786 h 2340187"/>
              <a:gd name="connsiteX4" fmla="*/ 855655 w 1288368"/>
              <a:gd name="connsiteY4" fmla="*/ 2062253 h 2340187"/>
              <a:gd name="connsiteX5" fmla="*/ 144455 w 1288368"/>
              <a:gd name="connsiteY5" fmla="*/ 1918319 h 2340187"/>
              <a:gd name="connsiteX6" fmla="*/ 711722 w 1288368"/>
              <a:gd name="connsiteY6" fmla="*/ 1859053 h 2340187"/>
              <a:gd name="connsiteX7" fmla="*/ 522 w 1288368"/>
              <a:gd name="connsiteY7" fmla="*/ 1063186 h 2340187"/>
              <a:gd name="connsiteX8" fmla="*/ 627055 w 1288368"/>
              <a:gd name="connsiteY8" fmla="*/ 72586 h 2340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288368" h="2340187">
                <a:moveTo>
                  <a:pt x="627055" y="72586"/>
                </a:moveTo>
                <a:cubicBezTo>
                  <a:pt x="727244" y="-69936"/>
                  <a:pt x="629877" y="9086"/>
                  <a:pt x="601655" y="208053"/>
                </a:cubicBezTo>
                <a:cubicBezTo>
                  <a:pt x="573433" y="407020"/>
                  <a:pt x="344833" y="916431"/>
                  <a:pt x="457722" y="1266386"/>
                </a:cubicBezTo>
                <a:cubicBezTo>
                  <a:pt x="570611" y="1616341"/>
                  <a:pt x="1212666" y="2175142"/>
                  <a:pt x="1278988" y="2307786"/>
                </a:cubicBezTo>
                <a:cubicBezTo>
                  <a:pt x="1345310" y="2440430"/>
                  <a:pt x="1044744" y="2127164"/>
                  <a:pt x="855655" y="2062253"/>
                </a:cubicBezTo>
                <a:cubicBezTo>
                  <a:pt x="666566" y="1997342"/>
                  <a:pt x="168444" y="1952186"/>
                  <a:pt x="144455" y="1918319"/>
                </a:cubicBezTo>
                <a:cubicBezTo>
                  <a:pt x="120466" y="1884452"/>
                  <a:pt x="735711" y="2001575"/>
                  <a:pt x="711722" y="1859053"/>
                </a:cubicBezTo>
                <a:cubicBezTo>
                  <a:pt x="687733" y="1716531"/>
                  <a:pt x="20278" y="1365164"/>
                  <a:pt x="522" y="1063186"/>
                </a:cubicBezTo>
                <a:cubicBezTo>
                  <a:pt x="-19234" y="761208"/>
                  <a:pt x="526866" y="215108"/>
                  <a:pt x="627055" y="72586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09" name="フリーフォーム: 図形 1208">
            <a:extLst>
              <a:ext uri="{FF2B5EF4-FFF2-40B4-BE49-F238E27FC236}">
                <a16:creationId xmlns:a16="http://schemas.microsoft.com/office/drawing/2014/main" id="{3EAF208F-3011-4BC1-86DE-8699B2617C5E}"/>
              </a:ext>
            </a:extLst>
          </p:cNvPr>
          <p:cNvSpPr/>
          <p:nvPr/>
        </p:nvSpPr>
        <p:spPr>
          <a:xfrm>
            <a:off x="3989511" y="227580"/>
            <a:ext cx="2716232" cy="2205055"/>
          </a:xfrm>
          <a:custGeom>
            <a:avLst/>
            <a:gdLst>
              <a:gd name="connsiteX0" fmla="*/ 57556 w 2716232"/>
              <a:gd name="connsiteY0" fmla="*/ 365087 h 2205055"/>
              <a:gd name="connsiteX1" fmla="*/ 252289 w 2716232"/>
              <a:gd name="connsiteY1" fmla="*/ 263487 h 2205055"/>
              <a:gd name="connsiteX2" fmla="*/ 1302156 w 2716232"/>
              <a:gd name="connsiteY2" fmla="*/ 195753 h 2205055"/>
              <a:gd name="connsiteX3" fmla="*/ 2682222 w 2716232"/>
              <a:gd name="connsiteY3" fmla="*/ 1668953 h 2205055"/>
              <a:gd name="connsiteX4" fmla="*/ 2326622 w 2716232"/>
              <a:gd name="connsiteY4" fmla="*/ 1084753 h 2205055"/>
              <a:gd name="connsiteX5" fmla="*/ 2690689 w 2716232"/>
              <a:gd name="connsiteY5" fmla="*/ 2202353 h 2205055"/>
              <a:gd name="connsiteX6" fmla="*/ 2191156 w 2716232"/>
              <a:gd name="connsiteY6" fmla="*/ 1355687 h 2205055"/>
              <a:gd name="connsiteX7" fmla="*/ 1073556 w 2716232"/>
              <a:gd name="connsiteY7" fmla="*/ 34887 h 2205055"/>
              <a:gd name="connsiteX8" fmla="*/ 57556 w 2716232"/>
              <a:gd name="connsiteY8" fmla="*/ 365087 h 22050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716232" h="2205055">
                <a:moveTo>
                  <a:pt x="57556" y="365087"/>
                </a:moveTo>
                <a:cubicBezTo>
                  <a:pt x="-79322" y="403187"/>
                  <a:pt x="44856" y="291709"/>
                  <a:pt x="252289" y="263487"/>
                </a:cubicBezTo>
                <a:cubicBezTo>
                  <a:pt x="459722" y="235265"/>
                  <a:pt x="897167" y="-38491"/>
                  <a:pt x="1302156" y="195753"/>
                </a:cubicBezTo>
                <a:cubicBezTo>
                  <a:pt x="1707145" y="429997"/>
                  <a:pt x="2511478" y="1520786"/>
                  <a:pt x="2682222" y="1668953"/>
                </a:cubicBezTo>
                <a:cubicBezTo>
                  <a:pt x="2852966" y="1817120"/>
                  <a:pt x="2325211" y="995853"/>
                  <a:pt x="2326622" y="1084753"/>
                </a:cubicBezTo>
                <a:cubicBezTo>
                  <a:pt x="2328033" y="1173653"/>
                  <a:pt x="2713267" y="2157197"/>
                  <a:pt x="2690689" y="2202353"/>
                </a:cubicBezTo>
                <a:cubicBezTo>
                  <a:pt x="2668111" y="2247509"/>
                  <a:pt x="2460678" y="1716931"/>
                  <a:pt x="2191156" y="1355687"/>
                </a:cubicBezTo>
                <a:cubicBezTo>
                  <a:pt x="1921634" y="994443"/>
                  <a:pt x="1426334" y="197165"/>
                  <a:pt x="1073556" y="34887"/>
                </a:cubicBezTo>
                <a:cubicBezTo>
                  <a:pt x="720778" y="-127391"/>
                  <a:pt x="194434" y="326987"/>
                  <a:pt x="57556" y="365087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0" name="フリーフォーム: 図形 1209">
            <a:extLst>
              <a:ext uri="{FF2B5EF4-FFF2-40B4-BE49-F238E27FC236}">
                <a16:creationId xmlns:a16="http://schemas.microsoft.com/office/drawing/2014/main" id="{B48F7FD2-750C-40FD-A809-66124A37AB3E}"/>
              </a:ext>
            </a:extLst>
          </p:cNvPr>
          <p:cNvSpPr/>
          <p:nvPr/>
        </p:nvSpPr>
        <p:spPr>
          <a:xfrm>
            <a:off x="3311632" y="835790"/>
            <a:ext cx="2084006" cy="656015"/>
          </a:xfrm>
          <a:custGeom>
            <a:avLst/>
            <a:gdLst>
              <a:gd name="connsiteX0" fmla="*/ 1895368 w 2084006"/>
              <a:gd name="connsiteY0" fmla="*/ 95543 h 656015"/>
              <a:gd name="connsiteX1" fmla="*/ 430635 w 2084006"/>
              <a:gd name="connsiteY1" fmla="*/ 315677 h 656015"/>
              <a:gd name="connsiteX2" fmla="*/ 134301 w 2084006"/>
              <a:gd name="connsiteY2" fmla="*/ 654343 h 656015"/>
              <a:gd name="connsiteX3" fmla="*/ 312101 w 2084006"/>
              <a:gd name="connsiteY3" fmla="*/ 163277 h 656015"/>
              <a:gd name="connsiteX4" fmla="*/ 15768 w 2084006"/>
              <a:gd name="connsiteY4" fmla="*/ 374943 h 656015"/>
              <a:gd name="connsiteX5" fmla="*/ 887835 w 2084006"/>
              <a:gd name="connsiteY5" fmla="*/ 19343 h 656015"/>
              <a:gd name="connsiteX6" fmla="*/ 1954635 w 2084006"/>
              <a:gd name="connsiteY6" fmla="*/ 53210 h 656015"/>
              <a:gd name="connsiteX7" fmla="*/ 1895368 w 2084006"/>
              <a:gd name="connsiteY7" fmla="*/ 95543 h 6560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84006" h="656015">
                <a:moveTo>
                  <a:pt x="1895368" y="95543"/>
                </a:moveTo>
                <a:cubicBezTo>
                  <a:pt x="1641368" y="139287"/>
                  <a:pt x="724146" y="222544"/>
                  <a:pt x="430635" y="315677"/>
                </a:cubicBezTo>
                <a:cubicBezTo>
                  <a:pt x="137124" y="408810"/>
                  <a:pt x="154057" y="679743"/>
                  <a:pt x="134301" y="654343"/>
                </a:cubicBezTo>
                <a:cubicBezTo>
                  <a:pt x="114545" y="628943"/>
                  <a:pt x="331856" y="209843"/>
                  <a:pt x="312101" y="163277"/>
                </a:cubicBezTo>
                <a:cubicBezTo>
                  <a:pt x="292346" y="116711"/>
                  <a:pt x="-80188" y="398932"/>
                  <a:pt x="15768" y="374943"/>
                </a:cubicBezTo>
                <a:cubicBezTo>
                  <a:pt x="111724" y="350954"/>
                  <a:pt x="564691" y="72965"/>
                  <a:pt x="887835" y="19343"/>
                </a:cubicBezTo>
                <a:cubicBezTo>
                  <a:pt x="1210979" y="-34279"/>
                  <a:pt x="1785302" y="39099"/>
                  <a:pt x="1954635" y="53210"/>
                </a:cubicBezTo>
                <a:cubicBezTo>
                  <a:pt x="2123968" y="67321"/>
                  <a:pt x="2149368" y="51799"/>
                  <a:pt x="1895368" y="95543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1" name="フリーフォーム: 図形 1210">
            <a:extLst>
              <a:ext uri="{FF2B5EF4-FFF2-40B4-BE49-F238E27FC236}">
                <a16:creationId xmlns:a16="http://schemas.microsoft.com/office/drawing/2014/main" id="{E04CCFEA-A30E-4EBB-B013-D633797241CC}"/>
              </a:ext>
            </a:extLst>
          </p:cNvPr>
          <p:cNvSpPr/>
          <p:nvPr/>
        </p:nvSpPr>
        <p:spPr>
          <a:xfrm>
            <a:off x="3769962" y="320816"/>
            <a:ext cx="2598664" cy="1891320"/>
          </a:xfrm>
          <a:custGeom>
            <a:avLst/>
            <a:gdLst>
              <a:gd name="connsiteX0" fmla="*/ 14638 w 2598664"/>
              <a:gd name="connsiteY0" fmla="*/ 407317 h 1891320"/>
              <a:gd name="connsiteX1" fmla="*/ 327905 w 2598664"/>
              <a:gd name="connsiteY1" fmla="*/ 271851 h 1891320"/>
              <a:gd name="connsiteX2" fmla="*/ 1132238 w 2598664"/>
              <a:gd name="connsiteY2" fmla="*/ 254917 h 1891320"/>
              <a:gd name="connsiteX3" fmla="*/ 2114371 w 2598664"/>
              <a:gd name="connsiteY3" fmla="*/ 1118517 h 1891320"/>
              <a:gd name="connsiteX4" fmla="*/ 2546171 w 2598664"/>
              <a:gd name="connsiteY4" fmla="*/ 1888984 h 1891320"/>
              <a:gd name="connsiteX5" fmla="*/ 2266771 w 2598664"/>
              <a:gd name="connsiteY5" fmla="*/ 1364051 h 1891320"/>
              <a:gd name="connsiteX6" fmla="*/ 2588505 w 2598664"/>
              <a:gd name="connsiteY6" fmla="*/ 1550317 h 1891320"/>
              <a:gd name="connsiteX7" fmla="*/ 1801105 w 2598664"/>
              <a:gd name="connsiteY7" fmla="*/ 348051 h 1891320"/>
              <a:gd name="connsiteX8" fmla="*/ 1225371 w 2598664"/>
              <a:gd name="connsiteY8" fmla="*/ 26317 h 1891320"/>
              <a:gd name="connsiteX9" fmla="*/ 785105 w 2598664"/>
              <a:gd name="connsiteY9" fmla="*/ 51717 h 1891320"/>
              <a:gd name="connsiteX10" fmla="*/ 751238 w 2598664"/>
              <a:gd name="connsiteY10" fmla="*/ 314184 h 1891320"/>
              <a:gd name="connsiteX11" fmla="*/ 14638 w 2598664"/>
              <a:gd name="connsiteY11" fmla="*/ 407317 h 1891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598664" h="1891320">
                <a:moveTo>
                  <a:pt x="14638" y="407317"/>
                </a:moveTo>
                <a:cubicBezTo>
                  <a:pt x="-55918" y="400261"/>
                  <a:pt x="141638" y="297251"/>
                  <a:pt x="327905" y="271851"/>
                </a:cubicBezTo>
                <a:cubicBezTo>
                  <a:pt x="514172" y="246451"/>
                  <a:pt x="834494" y="113806"/>
                  <a:pt x="1132238" y="254917"/>
                </a:cubicBezTo>
                <a:cubicBezTo>
                  <a:pt x="1429982" y="396028"/>
                  <a:pt x="1878716" y="846173"/>
                  <a:pt x="2114371" y="1118517"/>
                </a:cubicBezTo>
                <a:cubicBezTo>
                  <a:pt x="2350026" y="1390861"/>
                  <a:pt x="2520771" y="1848062"/>
                  <a:pt x="2546171" y="1888984"/>
                </a:cubicBezTo>
                <a:cubicBezTo>
                  <a:pt x="2571571" y="1929906"/>
                  <a:pt x="2259715" y="1420495"/>
                  <a:pt x="2266771" y="1364051"/>
                </a:cubicBezTo>
                <a:cubicBezTo>
                  <a:pt x="2273827" y="1307607"/>
                  <a:pt x="2666116" y="1719650"/>
                  <a:pt x="2588505" y="1550317"/>
                </a:cubicBezTo>
                <a:cubicBezTo>
                  <a:pt x="2510894" y="1380984"/>
                  <a:pt x="2028294" y="602051"/>
                  <a:pt x="1801105" y="348051"/>
                </a:cubicBezTo>
                <a:cubicBezTo>
                  <a:pt x="1573916" y="94051"/>
                  <a:pt x="1394704" y="75706"/>
                  <a:pt x="1225371" y="26317"/>
                </a:cubicBezTo>
                <a:cubicBezTo>
                  <a:pt x="1056038" y="-23072"/>
                  <a:pt x="864127" y="3739"/>
                  <a:pt x="785105" y="51717"/>
                </a:cubicBezTo>
                <a:cubicBezTo>
                  <a:pt x="706083" y="99695"/>
                  <a:pt x="882471" y="254917"/>
                  <a:pt x="751238" y="314184"/>
                </a:cubicBezTo>
                <a:cubicBezTo>
                  <a:pt x="620005" y="373451"/>
                  <a:pt x="85194" y="414373"/>
                  <a:pt x="14638" y="407317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2" name="フリーフォーム: 図形 1211">
            <a:extLst>
              <a:ext uri="{FF2B5EF4-FFF2-40B4-BE49-F238E27FC236}">
                <a16:creationId xmlns:a16="http://schemas.microsoft.com/office/drawing/2014/main" id="{252B0F7E-4C38-4671-8EF4-76DBF90B88E4}"/>
              </a:ext>
            </a:extLst>
          </p:cNvPr>
          <p:cNvSpPr/>
          <p:nvPr/>
        </p:nvSpPr>
        <p:spPr>
          <a:xfrm>
            <a:off x="2283896" y="1744120"/>
            <a:ext cx="1528748" cy="2261129"/>
          </a:xfrm>
          <a:custGeom>
            <a:avLst/>
            <a:gdLst>
              <a:gd name="connsiteX0" fmla="*/ 1153571 w 1528748"/>
              <a:gd name="connsiteY0" fmla="*/ 93147 h 2261129"/>
              <a:gd name="connsiteX1" fmla="*/ 967304 w 1528748"/>
              <a:gd name="connsiteY1" fmla="*/ 254013 h 2261129"/>
              <a:gd name="connsiteX2" fmla="*/ 366171 w 1528748"/>
              <a:gd name="connsiteY2" fmla="*/ 1185347 h 2261129"/>
              <a:gd name="connsiteX3" fmla="*/ 687904 w 1528748"/>
              <a:gd name="connsiteY3" fmla="*/ 1905013 h 2261129"/>
              <a:gd name="connsiteX4" fmla="*/ 1526104 w 1528748"/>
              <a:gd name="connsiteY4" fmla="*/ 2260613 h 2261129"/>
              <a:gd name="connsiteX5" fmla="*/ 383104 w 1528748"/>
              <a:gd name="connsiteY5" fmla="*/ 1972747 h 2261129"/>
              <a:gd name="connsiteX6" fmla="*/ 35971 w 1528748"/>
              <a:gd name="connsiteY6" fmla="*/ 1524013 h 2261129"/>
              <a:gd name="connsiteX7" fmla="*/ 1153571 w 1528748"/>
              <a:gd name="connsiteY7" fmla="*/ 93147 h 22611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28748" h="2261129">
                <a:moveTo>
                  <a:pt x="1153571" y="93147"/>
                </a:moveTo>
                <a:cubicBezTo>
                  <a:pt x="1308793" y="-118520"/>
                  <a:pt x="1098537" y="71980"/>
                  <a:pt x="967304" y="254013"/>
                </a:cubicBezTo>
                <a:cubicBezTo>
                  <a:pt x="836071" y="436046"/>
                  <a:pt x="412738" y="910180"/>
                  <a:pt x="366171" y="1185347"/>
                </a:cubicBezTo>
                <a:cubicBezTo>
                  <a:pt x="319604" y="1460514"/>
                  <a:pt x="494582" y="1725802"/>
                  <a:pt x="687904" y="1905013"/>
                </a:cubicBezTo>
                <a:cubicBezTo>
                  <a:pt x="881226" y="2084224"/>
                  <a:pt x="1576904" y="2249324"/>
                  <a:pt x="1526104" y="2260613"/>
                </a:cubicBezTo>
                <a:cubicBezTo>
                  <a:pt x="1475304" y="2271902"/>
                  <a:pt x="631459" y="2095514"/>
                  <a:pt x="383104" y="1972747"/>
                </a:cubicBezTo>
                <a:cubicBezTo>
                  <a:pt x="134749" y="1849980"/>
                  <a:pt x="-89618" y="1841513"/>
                  <a:pt x="35971" y="1524013"/>
                </a:cubicBezTo>
                <a:cubicBezTo>
                  <a:pt x="161560" y="1206513"/>
                  <a:pt x="998349" y="304814"/>
                  <a:pt x="1153571" y="93147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3" name="フリーフォーム: 図形 1212">
            <a:extLst>
              <a:ext uri="{FF2B5EF4-FFF2-40B4-BE49-F238E27FC236}">
                <a16:creationId xmlns:a16="http://schemas.microsoft.com/office/drawing/2014/main" id="{F2C679AB-1360-4BA0-AB2A-CBB54911827E}"/>
              </a:ext>
            </a:extLst>
          </p:cNvPr>
          <p:cNvSpPr/>
          <p:nvPr/>
        </p:nvSpPr>
        <p:spPr>
          <a:xfrm>
            <a:off x="4641436" y="1100520"/>
            <a:ext cx="1200552" cy="1828881"/>
          </a:xfrm>
          <a:custGeom>
            <a:avLst/>
            <a:gdLst>
              <a:gd name="connsiteX0" fmla="*/ 74497 w 1200552"/>
              <a:gd name="connsiteY0" fmla="*/ 147 h 1828881"/>
              <a:gd name="connsiteX1" fmla="*/ 91431 w 1200552"/>
              <a:gd name="connsiteY1" fmla="*/ 440413 h 1828881"/>
              <a:gd name="connsiteX2" fmla="*/ 1183631 w 1200552"/>
              <a:gd name="connsiteY2" fmla="*/ 1820480 h 1828881"/>
              <a:gd name="connsiteX3" fmla="*/ 717964 w 1200552"/>
              <a:gd name="connsiteY3" fmla="*/ 990747 h 1828881"/>
              <a:gd name="connsiteX4" fmla="*/ 201497 w 1200552"/>
              <a:gd name="connsiteY4" fmla="*/ 398080 h 1828881"/>
              <a:gd name="connsiteX5" fmla="*/ 74497 w 1200552"/>
              <a:gd name="connsiteY5" fmla="*/ 147 h 18288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00552" h="1828881">
                <a:moveTo>
                  <a:pt x="74497" y="147"/>
                </a:moveTo>
                <a:cubicBezTo>
                  <a:pt x="56153" y="7203"/>
                  <a:pt x="-93425" y="137024"/>
                  <a:pt x="91431" y="440413"/>
                </a:cubicBezTo>
                <a:cubicBezTo>
                  <a:pt x="276287" y="743802"/>
                  <a:pt x="1079209" y="1728758"/>
                  <a:pt x="1183631" y="1820480"/>
                </a:cubicBezTo>
                <a:cubicBezTo>
                  <a:pt x="1288053" y="1912202"/>
                  <a:pt x="881653" y="1227814"/>
                  <a:pt x="717964" y="990747"/>
                </a:cubicBezTo>
                <a:cubicBezTo>
                  <a:pt x="554275" y="753680"/>
                  <a:pt x="308741" y="556124"/>
                  <a:pt x="201497" y="398080"/>
                </a:cubicBezTo>
                <a:cubicBezTo>
                  <a:pt x="94253" y="240036"/>
                  <a:pt x="92841" y="-6909"/>
                  <a:pt x="74497" y="147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4" name="フリーフォーム: 図形 1213">
            <a:extLst>
              <a:ext uri="{FF2B5EF4-FFF2-40B4-BE49-F238E27FC236}">
                <a16:creationId xmlns:a16="http://schemas.microsoft.com/office/drawing/2014/main" id="{A33FE317-0EF6-4CFE-BE42-1D835E3581CC}"/>
              </a:ext>
            </a:extLst>
          </p:cNvPr>
          <p:cNvSpPr/>
          <p:nvPr/>
        </p:nvSpPr>
        <p:spPr>
          <a:xfrm>
            <a:off x="4011392" y="1048379"/>
            <a:ext cx="942670" cy="1509237"/>
          </a:xfrm>
          <a:custGeom>
            <a:avLst/>
            <a:gdLst>
              <a:gd name="connsiteX0" fmla="*/ 687608 w 942670"/>
              <a:gd name="connsiteY0" fmla="*/ 1488 h 1509237"/>
              <a:gd name="connsiteX1" fmla="*/ 577541 w 942670"/>
              <a:gd name="connsiteY1" fmla="*/ 594154 h 1509237"/>
              <a:gd name="connsiteX2" fmla="*/ 941608 w 942670"/>
              <a:gd name="connsiteY2" fmla="*/ 1136021 h 1509237"/>
              <a:gd name="connsiteX3" fmla="*/ 442075 w 942670"/>
              <a:gd name="connsiteY3" fmla="*/ 602621 h 1509237"/>
              <a:gd name="connsiteX4" fmla="*/ 509808 w 942670"/>
              <a:gd name="connsiteY4" fmla="*/ 1508554 h 1509237"/>
              <a:gd name="connsiteX5" fmla="*/ 120341 w 942670"/>
              <a:gd name="connsiteY5" fmla="*/ 755021 h 1509237"/>
              <a:gd name="connsiteX6" fmla="*/ 27208 w 942670"/>
              <a:gd name="connsiteY6" fmla="*/ 975154 h 1509237"/>
              <a:gd name="connsiteX7" fmla="*/ 552141 w 942670"/>
              <a:gd name="connsiteY7" fmla="*/ 1415421 h 1509237"/>
              <a:gd name="connsiteX8" fmla="*/ 577541 w 942670"/>
              <a:gd name="connsiteY8" fmla="*/ 1237621 h 1509237"/>
              <a:gd name="connsiteX9" fmla="*/ 399741 w 942670"/>
              <a:gd name="connsiteY9" fmla="*/ 450221 h 1509237"/>
              <a:gd name="connsiteX10" fmla="*/ 687608 w 942670"/>
              <a:gd name="connsiteY10" fmla="*/ 1488 h 1509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42670" h="1509237">
                <a:moveTo>
                  <a:pt x="687608" y="1488"/>
                </a:moveTo>
                <a:cubicBezTo>
                  <a:pt x="717241" y="25477"/>
                  <a:pt x="535208" y="405065"/>
                  <a:pt x="577541" y="594154"/>
                </a:cubicBezTo>
                <a:cubicBezTo>
                  <a:pt x="619874" y="783243"/>
                  <a:pt x="964186" y="1134610"/>
                  <a:pt x="941608" y="1136021"/>
                </a:cubicBezTo>
                <a:cubicBezTo>
                  <a:pt x="919030" y="1137432"/>
                  <a:pt x="514042" y="540532"/>
                  <a:pt x="442075" y="602621"/>
                </a:cubicBezTo>
                <a:cubicBezTo>
                  <a:pt x="370108" y="664710"/>
                  <a:pt x="563430" y="1483154"/>
                  <a:pt x="509808" y="1508554"/>
                </a:cubicBezTo>
                <a:cubicBezTo>
                  <a:pt x="456186" y="1533954"/>
                  <a:pt x="200774" y="843921"/>
                  <a:pt x="120341" y="755021"/>
                </a:cubicBezTo>
                <a:cubicBezTo>
                  <a:pt x="39908" y="666121"/>
                  <a:pt x="-44759" y="865087"/>
                  <a:pt x="27208" y="975154"/>
                </a:cubicBezTo>
                <a:cubicBezTo>
                  <a:pt x="99175" y="1085221"/>
                  <a:pt x="460419" y="1371677"/>
                  <a:pt x="552141" y="1415421"/>
                </a:cubicBezTo>
                <a:cubicBezTo>
                  <a:pt x="643863" y="1459166"/>
                  <a:pt x="602941" y="1398488"/>
                  <a:pt x="577541" y="1237621"/>
                </a:cubicBezTo>
                <a:cubicBezTo>
                  <a:pt x="552141" y="1076754"/>
                  <a:pt x="381397" y="652010"/>
                  <a:pt x="399741" y="450221"/>
                </a:cubicBezTo>
                <a:cubicBezTo>
                  <a:pt x="418085" y="248432"/>
                  <a:pt x="657975" y="-22501"/>
                  <a:pt x="687608" y="1488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5" name="フリーフォーム: 図形 1214">
            <a:extLst>
              <a:ext uri="{FF2B5EF4-FFF2-40B4-BE49-F238E27FC236}">
                <a16:creationId xmlns:a16="http://schemas.microsoft.com/office/drawing/2014/main" id="{12523AB3-729B-47D8-8676-5D70010433D6}"/>
              </a:ext>
            </a:extLst>
          </p:cNvPr>
          <p:cNvSpPr/>
          <p:nvPr/>
        </p:nvSpPr>
        <p:spPr>
          <a:xfrm>
            <a:off x="3477549" y="1167892"/>
            <a:ext cx="779245" cy="1626332"/>
          </a:xfrm>
          <a:custGeom>
            <a:avLst/>
            <a:gdLst>
              <a:gd name="connsiteX0" fmla="*/ 764251 w 779245"/>
              <a:gd name="connsiteY0" fmla="*/ 508 h 1626332"/>
              <a:gd name="connsiteX1" fmla="*/ 527184 w 779245"/>
              <a:gd name="connsiteY1" fmla="*/ 694775 h 1626332"/>
              <a:gd name="connsiteX2" fmla="*/ 518718 w 779245"/>
              <a:gd name="connsiteY2" fmla="*/ 914908 h 1626332"/>
              <a:gd name="connsiteX3" fmla="*/ 594918 w 779245"/>
              <a:gd name="connsiteY3" fmla="*/ 1626108 h 1626332"/>
              <a:gd name="connsiteX4" fmla="*/ 544118 w 779245"/>
              <a:gd name="connsiteY4" fmla="*/ 991108 h 1626332"/>
              <a:gd name="connsiteX5" fmla="*/ 374784 w 779245"/>
              <a:gd name="connsiteY5" fmla="*/ 914908 h 1626332"/>
              <a:gd name="connsiteX6" fmla="*/ 137718 w 779245"/>
              <a:gd name="connsiteY6" fmla="*/ 1058841 h 1626332"/>
              <a:gd name="connsiteX7" fmla="*/ 36118 w 779245"/>
              <a:gd name="connsiteY7" fmla="*/ 813308 h 1626332"/>
              <a:gd name="connsiteX8" fmla="*/ 764251 w 779245"/>
              <a:gd name="connsiteY8" fmla="*/ 508 h 16263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779245" h="1626332">
                <a:moveTo>
                  <a:pt x="764251" y="508"/>
                </a:moveTo>
                <a:cubicBezTo>
                  <a:pt x="846095" y="-19248"/>
                  <a:pt x="568106" y="542375"/>
                  <a:pt x="527184" y="694775"/>
                </a:cubicBezTo>
                <a:cubicBezTo>
                  <a:pt x="486262" y="847175"/>
                  <a:pt x="507429" y="759686"/>
                  <a:pt x="518718" y="914908"/>
                </a:cubicBezTo>
                <a:cubicBezTo>
                  <a:pt x="530007" y="1070130"/>
                  <a:pt x="590685" y="1613408"/>
                  <a:pt x="594918" y="1626108"/>
                </a:cubicBezTo>
                <a:cubicBezTo>
                  <a:pt x="599151" y="1638808"/>
                  <a:pt x="580807" y="1109641"/>
                  <a:pt x="544118" y="991108"/>
                </a:cubicBezTo>
                <a:cubicBezTo>
                  <a:pt x="507429" y="872575"/>
                  <a:pt x="442517" y="903619"/>
                  <a:pt x="374784" y="914908"/>
                </a:cubicBezTo>
                <a:cubicBezTo>
                  <a:pt x="307051" y="926197"/>
                  <a:pt x="194162" y="1075774"/>
                  <a:pt x="137718" y="1058841"/>
                </a:cubicBezTo>
                <a:cubicBezTo>
                  <a:pt x="81274" y="1041908"/>
                  <a:pt x="-68304" y="984052"/>
                  <a:pt x="36118" y="813308"/>
                </a:cubicBezTo>
                <a:cubicBezTo>
                  <a:pt x="140540" y="642564"/>
                  <a:pt x="682407" y="20264"/>
                  <a:pt x="764251" y="508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6" name="フリーフォーム: 図形 1215">
            <a:extLst>
              <a:ext uri="{FF2B5EF4-FFF2-40B4-BE49-F238E27FC236}">
                <a16:creationId xmlns:a16="http://schemas.microsoft.com/office/drawing/2014/main" id="{EB299B86-DA44-45B7-9E12-ED77E8CCCD03}"/>
              </a:ext>
            </a:extLst>
          </p:cNvPr>
          <p:cNvSpPr/>
          <p:nvPr/>
        </p:nvSpPr>
        <p:spPr>
          <a:xfrm>
            <a:off x="4493070" y="1109716"/>
            <a:ext cx="1958635" cy="2377490"/>
          </a:xfrm>
          <a:custGeom>
            <a:avLst/>
            <a:gdLst>
              <a:gd name="connsiteX0" fmla="*/ 121263 w 1958635"/>
              <a:gd name="connsiteY0" fmla="*/ 84084 h 2377490"/>
              <a:gd name="connsiteX1" fmla="*/ 248263 w 1958635"/>
              <a:gd name="connsiteY1" fmla="*/ 84084 h 2377490"/>
              <a:gd name="connsiteX2" fmla="*/ 1391263 w 1958635"/>
              <a:gd name="connsiteY2" fmla="*/ 651351 h 2377490"/>
              <a:gd name="connsiteX3" fmla="*/ 1958530 w 1958635"/>
              <a:gd name="connsiteY3" fmla="*/ 1396417 h 2377490"/>
              <a:gd name="connsiteX4" fmla="*/ 1442063 w 1958635"/>
              <a:gd name="connsiteY4" fmla="*/ 532817 h 2377490"/>
              <a:gd name="connsiteX5" fmla="*/ 1823063 w 1958635"/>
              <a:gd name="connsiteY5" fmla="*/ 1523417 h 2377490"/>
              <a:gd name="connsiteX6" fmla="*/ 1721463 w 1958635"/>
              <a:gd name="connsiteY6" fmla="*/ 1743551 h 2377490"/>
              <a:gd name="connsiteX7" fmla="*/ 1687597 w 1958635"/>
              <a:gd name="connsiteY7" fmla="*/ 2166884 h 2377490"/>
              <a:gd name="connsiteX8" fmla="*/ 1619863 w 1958635"/>
              <a:gd name="connsiteY8" fmla="*/ 2336217 h 2377490"/>
              <a:gd name="connsiteX9" fmla="*/ 1645263 w 1958635"/>
              <a:gd name="connsiteY9" fmla="*/ 1404884 h 2377490"/>
              <a:gd name="connsiteX10" fmla="*/ 1238863 w 1958635"/>
              <a:gd name="connsiteY10" fmla="*/ 905351 h 2377490"/>
              <a:gd name="connsiteX11" fmla="*/ 1687597 w 1958635"/>
              <a:gd name="connsiteY11" fmla="*/ 854551 h 2377490"/>
              <a:gd name="connsiteX12" fmla="*/ 121263 w 1958635"/>
              <a:gd name="connsiteY12" fmla="*/ 84084 h 23774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958635" h="2377490">
                <a:moveTo>
                  <a:pt x="121263" y="84084"/>
                </a:moveTo>
                <a:cubicBezTo>
                  <a:pt x="-118626" y="-44327"/>
                  <a:pt x="36596" y="-10460"/>
                  <a:pt x="248263" y="84084"/>
                </a:cubicBezTo>
                <a:cubicBezTo>
                  <a:pt x="459930" y="178628"/>
                  <a:pt x="1106219" y="432629"/>
                  <a:pt x="1391263" y="651351"/>
                </a:cubicBezTo>
                <a:cubicBezTo>
                  <a:pt x="1676307" y="870073"/>
                  <a:pt x="1950063" y="1416173"/>
                  <a:pt x="1958530" y="1396417"/>
                </a:cubicBezTo>
                <a:cubicBezTo>
                  <a:pt x="1966997" y="1376661"/>
                  <a:pt x="1464641" y="511650"/>
                  <a:pt x="1442063" y="532817"/>
                </a:cubicBezTo>
                <a:cubicBezTo>
                  <a:pt x="1419485" y="553984"/>
                  <a:pt x="1776496" y="1321628"/>
                  <a:pt x="1823063" y="1523417"/>
                </a:cubicBezTo>
                <a:cubicBezTo>
                  <a:pt x="1869630" y="1725206"/>
                  <a:pt x="1744041" y="1636307"/>
                  <a:pt x="1721463" y="1743551"/>
                </a:cubicBezTo>
                <a:cubicBezTo>
                  <a:pt x="1698885" y="1850796"/>
                  <a:pt x="1704530" y="2068106"/>
                  <a:pt x="1687597" y="2166884"/>
                </a:cubicBezTo>
                <a:cubicBezTo>
                  <a:pt x="1670664" y="2265662"/>
                  <a:pt x="1626919" y="2463217"/>
                  <a:pt x="1619863" y="2336217"/>
                </a:cubicBezTo>
                <a:cubicBezTo>
                  <a:pt x="1612807" y="2209217"/>
                  <a:pt x="1708763" y="1643362"/>
                  <a:pt x="1645263" y="1404884"/>
                </a:cubicBezTo>
                <a:cubicBezTo>
                  <a:pt x="1581763" y="1166406"/>
                  <a:pt x="1231807" y="997073"/>
                  <a:pt x="1238863" y="905351"/>
                </a:cubicBezTo>
                <a:cubicBezTo>
                  <a:pt x="1245919" y="813629"/>
                  <a:pt x="1875275" y="998484"/>
                  <a:pt x="1687597" y="854551"/>
                </a:cubicBezTo>
                <a:cubicBezTo>
                  <a:pt x="1499919" y="710618"/>
                  <a:pt x="361152" y="212495"/>
                  <a:pt x="121263" y="84084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7" name="フリーフォーム: 図形 1216">
            <a:extLst>
              <a:ext uri="{FF2B5EF4-FFF2-40B4-BE49-F238E27FC236}">
                <a16:creationId xmlns:a16="http://schemas.microsoft.com/office/drawing/2014/main" id="{E8235F20-03B8-4375-8CA5-CBD20188BBB5}"/>
              </a:ext>
            </a:extLst>
          </p:cNvPr>
          <p:cNvSpPr/>
          <p:nvPr/>
        </p:nvSpPr>
        <p:spPr>
          <a:xfrm>
            <a:off x="6229171" y="1977100"/>
            <a:ext cx="546562" cy="1875233"/>
          </a:xfrm>
          <a:custGeom>
            <a:avLst/>
            <a:gdLst>
              <a:gd name="connsiteX0" fmla="*/ 197029 w 546562"/>
              <a:gd name="connsiteY0" fmla="*/ 12567 h 1875233"/>
              <a:gd name="connsiteX1" fmla="*/ 383296 w 546562"/>
              <a:gd name="connsiteY1" fmla="*/ 275033 h 1875233"/>
              <a:gd name="connsiteX2" fmla="*/ 544162 w 546562"/>
              <a:gd name="connsiteY2" fmla="*/ 977767 h 1875233"/>
              <a:gd name="connsiteX3" fmla="*/ 256296 w 546562"/>
              <a:gd name="connsiteY3" fmla="*/ 1587367 h 1875233"/>
              <a:gd name="connsiteX4" fmla="*/ 222429 w 546562"/>
              <a:gd name="connsiteY4" fmla="*/ 1875233 h 1875233"/>
              <a:gd name="connsiteX5" fmla="*/ 2296 w 546562"/>
              <a:gd name="connsiteY5" fmla="*/ 1587367 h 1875233"/>
              <a:gd name="connsiteX6" fmla="*/ 120829 w 546562"/>
              <a:gd name="connsiteY6" fmla="*/ 1299500 h 1875233"/>
              <a:gd name="connsiteX7" fmla="*/ 332496 w 546562"/>
              <a:gd name="connsiteY7" fmla="*/ 1307967 h 1875233"/>
              <a:gd name="connsiteX8" fmla="*/ 315562 w 546562"/>
              <a:gd name="connsiteY8" fmla="*/ 926967 h 1875233"/>
              <a:gd name="connsiteX9" fmla="*/ 451029 w 546562"/>
              <a:gd name="connsiteY9" fmla="*/ 1003167 h 1875233"/>
              <a:gd name="connsiteX10" fmla="*/ 239362 w 546562"/>
              <a:gd name="connsiteY10" fmla="*/ 630633 h 1875233"/>
              <a:gd name="connsiteX11" fmla="*/ 197029 w 546562"/>
              <a:gd name="connsiteY11" fmla="*/ 12567 h 1875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546562" h="1875233">
                <a:moveTo>
                  <a:pt x="197029" y="12567"/>
                </a:moveTo>
                <a:cubicBezTo>
                  <a:pt x="221018" y="-46700"/>
                  <a:pt x="325441" y="114166"/>
                  <a:pt x="383296" y="275033"/>
                </a:cubicBezTo>
                <a:cubicBezTo>
                  <a:pt x="441151" y="435900"/>
                  <a:pt x="565329" y="759045"/>
                  <a:pt x="544162" y="977767"/>
                </a:cubicBezTo>
                <a:cubicBezTo>
                  <a:pt x="522995" y="1196489"/>
                  <a:pt x="309918" y="1437789"/>
                  <a:pt x="256296" y="1587367"/>
                </a:cubicBezTo>
                <a:cubicBezTo>
                  <a:pt x="202674" y="1736945"/>
                  <a:pt x="264762" y="1875233"/>
                  <a:pt x="222429" y="1875233"/>
                </a:cubicBezTo>
                <a:cubicBezTo>
                  <a:pt x="180096" y="1875233"/>
                  <a:pt x="19229" y="1683322"/>
                  <a:pt x="2296" y="1587367"/>
                </a:cubicBezTo>
                <a:cubicBezTo>
                  <a:pt x="-14637" y="1491412"/>
                  <a:pt x="65796" y="1346067"/>
                  <a:pt x="120829" y="1299500"/>
                </a:cubicBezTo>
                <a:cubicBezTo>
                  <a:pt x="175862" y="1252933"/>
                  <a:pt x="300041" y="1370056"/>
                  <a:pt x="332496" y="1307967"/>
                </a:cubicBezTo>
                <a:cubicBezTo>
                  <a:pt x="364951" y="1245878"/>
                  <a:pt x="295807" y="977767"/>
                  <a:pt x="315562" y="926967"/>
                </a:cubicBezTo>
                <a:cubicBezTo>
                  <a:pt x="335317" y="876167"/>
                  <a:pt x="463729" y="1052556"/>
                  <a:pt x="451029" y="1003167"/>
                </a:cubicBezTo>
                <a:cubicBezTo>
                  <a:pt x="438329" y="953778"/>
                  <a:pt x="276051" y="795733"/>
                  <a:pt x="239362" y="630633"/>
                </a:cubicBezTo>
                <a:cubicBezTo>
                  <a:pt x="202673" y="465533"/>
                  <a:pt x="173040" y="71834"/>
                  <a:pt x="197029" y="12567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8" name="フリーフォーム: 図形 1217">
            <a:extLst>
              <a:ext uri="{FF2B5EF4-FFF2-40B4-BE49-F238E27FC236}">
                <a16:creationId xmlns:a16="http://schemas.microsoft.com/office/drawing/2014/main" id="{64F6EE17-8E95-405C-B641-ED970A51F041}"/>
              </a:ext>
            </a:extLst>
          </p:cNvPr>
          <p:cNvSpPr/>
          <p:nvPr/>
        </p:nvSpPr>
        <p:spPr>
          <a:xfrm>
            <a:off x="2855297" y="2110374"/>
            <a:ext cx="787151" cy="1835097"/>
          </a:xfrm>
          <a:custGeom>
            <a:avLst/>
            <a:gdLst>
              <a:gd name="connsiteX0" fmla="*/ 556770 w 787151"/>
              <a:gd name="connsiteY0" fmla="*/ 48626 h 1835097"/>
              <a:gd name="connsiteX1" fmla="*/ 463636 w 787151"/>
              <a:gd name="connsiteY1" fmla="*/ 201026 h 1835097"/>
              <a:gd name="connsiteX2" fmla="*/ 311236 w 787151"/>
              <a:gd name="connsiteY2" fmla="*/ 1115426 h 1835097"/>
              <a:gd name="connsiteX3" fmla="*/ 353570 w 787151"/>
              <a:gd name="connsiteY3" fmla="*/ 1344026 h 1835097"/>
              <a:gd name="connsiteX4" fmla="*/ 785370 w 787151"/>
              <a:gd name="connsiteY4" fmla="*/ 1835093 h 1835097"/>
              <a:gd name="connsiteX5" fmla="*/ 167303 w 787151"/>
              <a:gd name="connsiteY5" fmla="*/ 1352493 h 1835097"/>
              <a:gd name="connsiteX6" fmla="*/ 23370 w 787151"/>
              <a:gd name="connsiteY6" fmla="*/ 852959 h 1835097"/>
              <a:gd name="connsiteX7" fmla="*/ 556770 w 787151"/>
              <a:gd name="connsiteY7" fmla="*/ 48626 h 1835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7151" h="1835097">
                <a:moveTo>
                  <a:pt x="556770" y="48626"/>
                </a:moveTo>
                <a:cubicBezTo>
                  <a:pt x="630148" y="-60029"/>
                  <a:pt x="504558" y="23226"/>
                  <a:pt x="463636" y="201026"/>
                </a:cubicBezTo>
                <a:cubicBezTo>
                  <a:pt x="422714" y="378826"/>
                  <a:pt x="329580" y="924926"/>
                  <a:pt x="311236" y="1115426"/>
                </a:cubicBezTo>
                <a:cubicBezTo>
                  <a:pt x="292892" y="1305926"/>
                  <a:pt x="274548" y="1224082"/>
                  <a:pt x="353570" y="1344026"/>
                </a:cubicBezTo>
                <a:cubicBezTo>
                  <a:pt x="432592" y="1463971"/>
                  <a:pt x="816414" y="1833682"/>
                  <a:pt x="785370" y="1835093"/>
                </a:cubicBezTo>
                <a:cubicBezTo>
                  <a:pt x="754326" y="1836504"/>
                  <a:pt x="294303" y="1516182"/>
                  <a:pt x="167303" y="1352493"/>
                </a:cubicBezTo>
                <a:cubicBezTo>
                  <a:pt x="40303" y="1188804"/>
                  <a:pt x="-42952" y="1071681"/>
                  <a:pt x="23370" y="852959"/>
                </a:cubicBezTo>
                <a:cubicBezTo>
                  <a:pt x="89692" y="634237"/>
                  <a:pt x="483392" y="157281"/>
                  <a:pt x="556770" y="48626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19" name="フリーフォーム: 図形 1218">
            <a:extLst>
              <a:ext uri="{FF2B5EF4-FFF2-40B4-BE49-F238E27FC236}">
                <a16:creationId xmlns:a16="http://schemas.microsoft.com/office/drawing/2014/main" id="{745BD120-5DB5-4EB7-B734-D837C063AF6E}"/>
              </a:ext>
            </a:extLst>
          </p:cNvPr>
          <p:cNvSpPr/>
          <p:nvPr/>
        </p:nvSpPr>
        <p:spPr>
          <a:xfrm>
            <a:off x="4791112" y="1130964"/>
            <a:ext cx="1312140" cy="1180145"/>
          </a:xfrm>
          <a:custGeom>
            <a:avLst/>
            <a:gdLst>
              <a:gd name="connsiteX0" fmla="*/ 1021 w 1312140"/>
              <a:gd name="connsiteY0" fmla="*/ 3569 h 1180145"/>
              <a:gd name="connsiteX1" fmla="*/ 1220221 w 1312140"/>
              <a:gd name="connsiteY1" fmla="*/ 731703 h 1180145"/>
              <a:gd name="connsiteX2" fmla="*/ 1203288 w 1312140"/>
              <a:gd name="connsiteY2" fmla="*/ 934903 h 1180145"/>
              <a:gd name="connsiteX3" fmla="*/ 1025488 w 1312140"/>
              <a:gd name="connsiteY3" fmla="*/ 892569 h 1180145"/>
              <a:gd name="connsiteX4" fmla="*/ 737621 w 1312140"/>
              <a:gd name="connsiteY4" fmla="*/ 638569 h 1180145"/>
              <a:gd name="connsiteX5" fmla="*/ 949288 w 1312140"/>
              <a:gd name="connsiteY5" fmla="*/ 1095769 h 1180145"/>
              <a:gd name="connsiteX6" fmla="*/ 1008555 w 1312140"/>
              <a:gd name="connsiteY6" fmla="*/ 1070369 h 1180145"/>
              <a:gd name="connsiteX7" fmla="*/ 1021 w 1312140"/>
              <a:gd name="connsiteY7" fmla="*/ 3569 h 11801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312140" h="1180145">
                <a:moveTo>
                  <a:pt x="1021" y="3569"/>
                </a:moveTo>
                <a:cubicBezTo>
                  <a:pt x="36299" y="-52875"/>
                  <a:pt x="1019843" y="576481"/>
                  <a:pt x="1220221" y="731703"/>
                </a:cubicBezTo>
                <a:cubicBezTo>
                  <a:pt x="1420599" y="886925"/>
                  <a:pt x="1235744" y="908092"/>
                  <a:pt x="1203288" y="934903"/>
                </a:cubicBezTo>
                <a:cubicBezTo>
                  <a:pt x="1170833" y="961714"/>
                  <a:pt x="1103099" y="941958"/>
                  <a:pt x="1025488" y="892569"/>
                </a:cubicBezTo>
                <a:cubicBezTo>
                  <a:pt x="947877" y="843180"/>
                  <a:pt x="750321" y="604702"/>
                  <a:pt x="737621" y="638569"/>
                </a:cubicBezTo>
                <a:cubicBezTo>
                  <a:pt x="724921" y="672436"/>
                  <a:pt x="904132" y="1023802"/>
                  <a:pt x="949288" y="1095769"/>
                </a:cubicBezTo>
                <a:cubicBezTo>
                  <a:pt x="994444" y="1167736"/>
                  <a:pt x="1162366" y="1253813"/>
                  <a:pt x="1008555" y="1070369"/>
                </a:cubicBezTo>
                <a:cubicBezTo>
                  <a:pt x="854744" y="886925"/>
                  <a:pt x="-34257" y="60013"/>
                  <a:pt x="1021" y="3569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0" name="フリーフォーム: 図形 1219">
            <a:extLst>
              <a:ext uri="{FF2B5EF4-FFF2-40B4-BE49-F238E27FC236}">
                <a16:creationId xmlns:a16="http://schemas.microsoft.com/office/drawing/2014/main" id="{36606D8A-C5D0-4F8F-9CAE-3D375454BDB7}"/>
              </a:ext>
            </a:extLst>
          </p:cNvPr>
          <p:cNvSpPr/>
          <p:nvPr/>
        </p:nvSpPr>
        <p:spPr>
          <a:xfrm>
            <a:off x="2784741" y="69374"/>
            <a:ext cx="2436029" cy="786030"/>
          </a:xfrm>
          <a:custGeom>
            <a:avLst/>
            <a:gdLst>
              <a:gd name="connsiteX0" fmla="*/ 2371459 w 2436029"/>
              <a:gd name="connsiteY0" fmla="*/ 370893 h 786030"/>
              <a:gd name="connsiteX1" fmla="*/ 2252926 w 2436029"/>
              <a:gd name="connsiteY1" fmla="*/ 277759 h 786030"/>
              <a:gd name="connsiteX2" fmla="*/ 1177659 w 2436029"/>
              <a:gd name="connsiteY2" fmla="*/ 6826 h 786030"/>
              <a:gd name="connsiteX3" fmla="*/ 792 w 2436029"/>
              <a:gd name="connsiteY3" fmla="*/ 591026 h 786030"/>
              <a:gd name="connsiteX4" fmla="*/ 982926 w 2436029"/>
              <a:gd name="connsiteY4" fmla="*/ 218493 h 786030"/>
              <a:gd name="connsiteX5" fmla="*/ 237859 w 2436029"/>
              <a:gd name="connsiteY5" fmla="*/ 785759 h 786030"/>
              <a:gd name="connsiteX6" fmla="*/ 1126859 w 2436029"/>
              <a:gd name="connsiteY6" fmla="*/ 294693 h 786030"/>
              <a:gd name="connsiteX7" fmla="*/ 1236926 w 2436029"/>
              <a:gd name="connsiteY7" fmla="*/ 387826 h 786030"/>
              <a:gd name="connsiteX8" fmla="*/ 1025259 w 2436029"/>
              <a:gd name="connsiteY8" fmla="*/ 624893 h 786030"/>
              <a:gd name="connsiteX9" fmla="*/ 1575592 w 2436029"/>
              <a:gd name="connsiteY9" fmla="*/ 226959 h 786030"/>
              <a:gd name="connsiteX10" fmla="*/ 2371459 w 2436029"/>
              <a:gd name="connsiteY10" fmla="*/ 370893 h 7860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436029" h="786030">
                <a:moveTo>
                  <a:pt x="2371459" y="370893"/>
                </a:moveTo>
                <a:cubicBezTo>
                  <a:pt x="2484348" y="379360"/>
                  <a:pt x="2451893" y="338437"/>
                  <a:pt x="2252926" y="277759"/>
                </a:cubicBezTo>
                <a:cubicBezTo>
                  <a:pt x="2053959" y="217081"/>
                  <a:pt x="1553015" y="-45385"/>
                  <a:pt x="1177659" y="6826"/>
                </a:cubicBezTo>
                <a:cubicBezTo>
                  <a:pt x="802303" y="59037"/>
                  <a:pt x="33247" y="555748"/>
                  <a:pt x="792" y="591026"/>
                </a:cubicBezTo>
                <a:cubicBezTo>
                  <a:pt x="-31663" y="626304"/>
                  <a:pt x="943415" y="186038"/>
                  <a:pt x="982926" y="218493"/>
                </a:cubicBezTo>
                <a:cubicBezTo>
                  <a:pt x="1022437" y="250948"/>
                  <a:pt x="213870" y="773059"/>
                  <a:pt x="237859" y="785759"/>
                </a:cubicBezTo>
                <a:cubicBezTo>
                  <a:pt x="261848" y="798459"/>
                  <a:pt x="960348" y="361015"/>
                  <a:pt x="1126859" y="294693"/>
                </a:cubicBezTo>
                <a:cubicBezTo>
                  <a:pt x="1293370" y="228371"/>
                  <a:pt x="1253859" y="332793"/>
                  <a:pt x="1236926" y="387826"/>
                </a:cubicBezTo>
                <a:cubicBezTo>
                  <a:pt x="1219993" y="442859"/>
                  <a:pt x="968815" y="651704"/>
                  <a:pt x="1025259" y="624893"/>
                </a:cubicBezTo>
                <a:cubicBezTo>
                  <a:pt x="1081703" y="598082"/>
                  <a:pt x="1352636" y="276348"/>
                  <a:pt x="1575592" y="226959"/>
                </a:cubicBezTo>
                <a:cubicBezTo>
                  <a:pt x="1798548" y="177570"/>
                  <a:pt x="2258570" y="362426"/>
                  <a:pt x="2371459" y="370893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1" name="フリーフォーム: 図形 1220">
            <a:extLst>
              <a:ext uri="{FF2B5EF4-FFF2-40B4-BE49-F238E27FC236}">
                <a16:creationId xmlns:a16="http://schemas.microsoft.com/office/drawing/2014/main" id="{78E3A819-247C-4D0A-8B9F-9E71BF075F61}"/>
              </a:ext>
            </a:extLst>
          </p:cNvPr>
          <p:cNvSpPr/>
          <p:nvPr/>
        </p:nvSpPr>
        <p:spPr>
          <a:xfrm>
            <a:off x="4510236" y="171364"/>
            <a:ext cx="2333020" cy="1446178"/>
          </a:xfrm>
          <a:custGeom>
            <a:avLst/>
            <a:gdLst>
              <a:gd name="connsiteX0" fmla="*/ 61764 w 2333020"/>
              <a:gd name="connsiteY0" fmla="*/ 57236 h 1446178"/>
              <a:gd name="connsiteX1" fmla="*/ 214164 w 2333020"/>
              <a:gd name="connsiteY1" fmla="*/ 57236 h 1446178"/>
              <a:gd name="connsiteX2" fmla="*/ 1187831 w 2333020"/>
              <a:gd name="connsiteY2" fmla="*/ 387436 h 1446178"/>
              <a:gd name="connsiteX3" fmla="*/ 2330831 w 2333020"/>
              <a:gd name="connsiteY3" fmla="*/ 1445769 h 1446178"/>
              <a:gd name="connsiteX4" fmla="*/ 1484164 w 2333020"/>
              <a:gd name="connsiteY4" fmla="*/ 438236 h 1446178"/>
              <a:gd name="connsiteX5" fmla="*/ 1763564 w 2333020"/>
              <a:gd name="connsiteY5" fmla="*/ 1310303 h 1446178"/>
              <a:gd name="connsiteX6" fmla="*/ 1010031 w 2333020"/>
              <a:gd name="connsiteY6" fmla="*/ 91103 h 1446178"/>
              <a:gd name="connsiteX7" fmla="*/ 849164 w 2333020"/>
              <a:gd name="connsiteY7" fmla="*/ 175769 h 1446178"/>
              <a:gd name="connsiteX8" fmla="*/ 891497 w 2333020"/>
              <a:gd name="connsiteY8" fmla="*/ 251969 h 1446178"/>
              <a:gd name="connsiteX9" fmla="*/ 1441831 w 2333020"/>
              <a:gd name="connsiteY9" fmla="*/ 954703 h 1446178"/>
              <a:gd name="connsiteX10" fmla="*/ 1899031 w 2333020"/>
              <a:gd name="connsiteY10" fmla="*/ 1420369 h 1446178"/>
              <a:gd name="connsiteX11" fmla="*/ 993097 w 2333020"/>
              <a:gd name="connsiteY11" fmla="*/ 167303 h 1446178"/>
              <a:gd name="connsiteX12" fmla="*/ 485097 w 2333020"/>
              <a:gd name="connsiteY12" fmla="*/ 6436 h 1446178"/>
              <a:gd name="connsiteX13" fmla="*/ 10964 w 2333020"/>
              <a:gd name="connsiteY13" fmla="*/ 31836 h 1446178"/>
              <a:gd name="connsiteX14" fmla="*/ 146431 w 2333020"/>
              <a:gd name="connsiteY14" fmla="*/ 31836 h 1446178"/>
              <a:gd name="connsiteX15" fmla="*/ 61764 w 2333020"/>
              <a:gd name="connsiteY15" fmla="*/ 57236 h 1446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333020" h="1446178">
                <a:moveTo>
                  <a:pt x="61764" y="57236"/>
                </a:moveTo>
                <a:cubicBezTo>
                  <a:pt x="73053" y="61469"/>
                  <a:pt x="26486" y="2203"/>
                  <a:pt x="214164" y="57236"/>
                </a:cubicBezTo>
                <a:cubicBezTo>
                  <a:pt x="401842" y="112269"/>
                  <a:pt x="835053" y="156014"/>
                  <a:pt x="1187831" y="387436"/>
                </a:cubicBezTo>
                <a:cubicBezTo>
                  <a:pt x="1540609" y="618858"/>
                  <a:pt x="2281442" y="1437302"/>
                  <a:pt x="2330831" y="1445769"/>
                </a:cubicBezTo>
                <a:cubicBezTo>
                  <a:pt x="2380220" y="1454236"/>
                  <a:pt x="1578708" y="460814"/>
                  <a:pt x="1484164" y="438236"/>
                </a:cubicBezTo>
                <a:cubicBezTo>
                  <a:pt x="1389620" y="415658"/>
                  <a:pt x="1842586" y="1368158"/>
                  <a:pt x="1763564" y="1310303"/>
                </a:cubicBezTo>
                <a:cubicBezTo>
                  <a:pt x="1684542" y="1252448"/>
                  <a:pt x="1162431" y="280192"/>
                  <a:pt x="1010031" y="91103"/>
                </a:cubicBezTo>
                <a:cubicBezTo>
                  <a:pt x="857631" y="-97986"/>
                  <a:pt x="868920" y="148958"/>
                  <a:pt x="849164" y="175769"/>
                </a:cubicBezTo>
                <a:cubicBezTo>
                  <a:pt x="829408" y="202580"/>
                  <a:pt x="792719" y="122147"/>
                  <a:pt x="891497" y="251969"/>
                </a:cubicBezTo>
                <a:cubicBezTo>
                  <a:pt x="990275" y="381791"/>
                  <a:pt x="1273909" y="759970"/>
                  <a:pt x="1441831" y="954703"/>
                </a:cubicBezTo>
                <a:cubicBezTo>
                  <a:pt x="1609753" y="1149436"/>
                  <a:pt x="1973820" y="1551602"/>
                  <a:pt x="1899031" y="1420369"/>
                </a:cubicBezTo>
                <a:cubicBezTo>
                  <a:pt x="1824242" y="1289136"/>
                  <a:pt x="1228753" y="402958"/>
                  <a:pt x="993097" y="167303"/>
                </a:cubicBezTo>
                <a:cubicBezTo>
                  <a:pt x="757441" y="-68352"/>
                  <a:pt x="648786" y="29014"/>
                  <a:pt x="485097" y="6436"/>
                </a:cubicBezTo>
                <a:cubicBezTo>
                  <a:pt x="321408" y="-16142"/>
                  <a:pt x="67408" y="27603"/>
                  <a:pt x="10964" y="31836"/>
                </a:cubicBezTo>
                <a:cubicBezTo>
                  <a:pt x="-45480" y="36069"/>
                  <a:pt x="133731" y="27603"/>
                  <a:pt x="146431" y="31836"/>
                </a:cubicBezTo>
                <a:cubicBezTo>
                  <a:pt x="159131" y="36069"/>
                  <a:pt x="50475" y="53003"/>
                  <a:pt x="61764" y="57236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2" name="フリーフォーム: 図形 1221">
            <a:extLst>
              <a:ext uri="{FF2B5EF4-FFF2-40B4-BE49-F238E27FC236}">
                <a16:creationId xmlns:a16="http://schemas.microsoft.com/office/drawing/2014/main" id="{C1EB2225-C837-4BDF-9D3D-188DA3B8E5B5}"/>
              </a:ext>
            </a:extLst>
          </p:cNvPr>
          <p:cNvSpPr/>
          <p:nvPr/>
        </p:nvSpPr>
        <p:spPr>
          <a:xfrm>
            <a:off x="2733166" y="3527380"/>
            <a:ext cx="2653434" cy="1684965"/>
          </a:xfrm>
          <a:custGeom>
            <a:avLst/>
            <a:gdLst>
              <a:gd name="connsiteX0" fmla="*/ 128567 w 2653434"/>
              <a:gd name="connsiteY0" fmla="*/ 45553 h 1684965"/>
              <a:gd name="connsiteX1" fmla="*/ 77767 w 2653434"/>
              <a:gd name="connsiteY1" fmla="*/ 62487 h 1684965"/>
              <a:gd name="connsiteX2" fmla="*/ 551901 w 2653434"/>
              <a:gd name="connsiteY2" fmla="*/ 485820 h 1684965"/>
              <a:gd name="connsiteX3" fmla="*/ 1550967 w 2653434"/>
              <a:gd name="connsiteY3" fmla="*/ 832953 h 1684965"/>
              <a:gd name="connsiteX4" fmla="*/ 2465367 w 2653434"/>
              <a:gd name="connsiteY4" fmla="*/ 1679620 h 1684965"/>
              <a:gd name="connsiteX5" fmla="*/ 1965834 w 2653434"/>
              <a:gd name="connsiteY5" fmla="*/ 1146220 h 1684965"/>
              <a:gd name="connsiteX6" fmla="*/ 10034 w 2653434"/>
              <a:gd name="connsiteY6" fmla="*/ 214887 h 1684965"/>
              <a:gd name="connsiteX7" fmla="*/ 2651634 w 2653434"/>
              <a:gd name="connsiteY7" fmla="*/ 1654220 h 1684965"/>
              <a:gd name="connsiteX8" fmla="*/ 416434 w 2653434"/>
              <a:gd name="connsiteY8" fmla="*/ 739820 h 1684965"/>
              <a:gd name="connsiteX9" fmla="*/ 10034 w 2653434"/>
              <a:gd name="connsiteY9" fmla="*/ 477353 h 1684965"/>
              <a:gd name="connsiteX10" fmla="*/ 128567 w 2653434"/>
              <a:gd name="connsiteY10" fmla="*/ 45553 h 16849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653434" h="1684965">
                <a:moveTo>
                  <a:pt x="128567" y="45553"/>
                </a:moveTo>
                <a:cubicBezTo>
                  <a:pt x="139856" y="-23591"/>
                  <a:pt x="7211" y="-10891"/>
                  <a:pt x="77767" y="62487"/>
                </a:cubicBezTo>
                <a:cubicBezTo>
                  <a:pt x="148323" y="135865"/>
                  <a:pt x="306368" y="357409"/>
                  <a:pt x="551901" y="485820"/>
                </a:cubicBezTo>
                <a:cubicBezTo>
                  <a:pt x="797434" y="614231"/>
                  <a:pt x="1232056" y="633986"/>
                  <a:pt x="1550967" y="832953"/>
                </a:cubicBezTo>
                <a:cubicBezTo>
                  <a:pt x="1869878" y="1031920"/>
                  <a:pt x="2396223" y="1627409"/>
                  <a:pt x="2465367" y="1679620"/>
                </a:cubicBezTo>
                <a:cubicBezTo>
                  <a:pt x="2534512" y="1731831"/>
                  <a:pt x="2375056" y="1390342"/>
                  <a:pt x="1965834" y="1146220"/>
                </a:cubicBezTo>
                <a:cubicBezTo>
                  <a:pt x="1556612" y="902098"/>
                  <a:pt x="-104266" y="130220"/>
                  <a:pt x="10034" y="214887"/>
                </a:cubicBezTo>
                <a:cubicBezTo>
                  <a:pt x="124334" y="299554"/>
                  <a:pt x="2583901" y="1566731"/>
                  <a:pt x="2651634" y="1654220"/>
                </a:cubicBezTo>
                <a:cubicBezTo>
                  <a:pt x="2719367" y="1741709"/>
                  <a:pt x="856701" y="935965"/>
                  <a:pt x="416434" y="739820"/>
                </a:cubicBezTo>
                <a:cubicBezTo>
                  <a:pt x="-23833" y="543675"/>
                  <a:pt x="60834" y="595886"/>
                  <a:pt x="10034" y="477353"/>
                </a:cubicBezTo>
                <a:cubicBezTo>
                  <a:pt x="-40766" y="358820"/>
                  <a:pt x="117278" y="114697"/>
                  <a:pt x="128567" y="45553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3" name="フリーフォーム: 図形 1222">
            <a:extLst>
              <a:ext uri="{FF2B5EF4-FFF2-40B4-BE49-F238E27FC236}">
                <a16:creationId xmlns:a16="http://schemas.microsoft.com/office/drawing/2014/main" id="{EC2A632C-28D5-48E5-A9E1-55803808D6F6}"/>
              </a:ext>
            </a:extLst>
          </p:cNvPr>
          <p:cNvSpPr/>
          <p:nvPr/>
        </p:nvSpPr>
        <p:spPr>
          <a:xfrm>
            <a:off x="4283600" y="4424584"/>
            <a:ext cx="1558410" cy="2169254"/>
          </a:xfrm>
          <a:custGeom>
            <a:avLst/>
            <a:gdLst>
              <a:gd name="connsiteX0" fmla="*/ 110600 w 1558410"/>
              <a:gd name="connsiteY0" fmla="*/ 28883 h 2169254"/>
              <a:gd name="connsiteX1" fmla="*/ 288400 w 1558410"/>
              <a:gd name="connsiteY1" fmla="*/ 113549 h 2169254"/>
              <a:gd name="connsiteX2" fmla="*/ 1558400 w 1558410"/>
              <a:gd name="connsiteY2" fmla="*/ 630016 h 2169254"/>
              <a:gd name="connsiteX3" fmla="*/ 313800 w 1558410"/>
              <a:gd name="connsiteY3" fmla="*/ 409883 h 2169254"/>
              <a:gd name="connsiteX4" fmla="*/ 1389067 w 1558410"/>
              <a:gd name="connsiteY4" fmla="*/ 1205749 h 2169254"/>
              <a:gd name="connsiteX5" fmla="*/ 838733 w 1558410"/>
              <a:gd name="connsiteY5" fmla="*/ 1349683 h 2169254"/>
              <a:gd name="connsiteX6" fmla="*/ 1355200 w 1558410"/>
              <a:gd name="connsiteY6" fmla="*/ 1773016 h 2169254"/>
              <a:gd name="connsiteX7" fmla="*/ 1287467 w 1558410"/>
              <a:gd name="connsiteY7" fmla="*/ 1976216 h 2169254"/>
              <a:gd name="connsiteX8" fmla="*/ 1228200 w 1558410"/>
              <a:gd name="connsiteY8" fmla="*/ 2120149 h 2169254"/>
              <a:gd name="connsiteX9" fmla="*/ 93667 w 1558410"/>
              <a:gd name="connsiteY9" fmla="*/ 2162483 h 2169254"/>
              <a:gd name="connsiteX10" fmla="*/ 1177400 w 1558410"/>
              <a:gd name="connsiteY10" fmla="*/ 1993149 h 2169254"/>
              <a:gd name="connsiteX11" fmla="*/ 1101200 w 1558410"/>
              <a:gd name="connsiteY11" fmla="*/ 1713749 h 2169254"/>
              <a:gd name="connsiteX12" fmla="*/ 898000 w 1558410"/>
              <a:gd name="connsiteY12" fmla="*/ 943283 h 2169254"/>
              <a:gd name="connsiteX13" fmla="*/ 881067 w 1558410"/>
              <a:gd name="connsiteY13" fmla="*/ 579216 h 2169254"/>
              <a:gd name="connsiteX14" fmla="*/ 51333 w 1558410"/>
              <a:gd name="connsiteY14" fmla="*/ 45816 h 2169254"/>
              <a:gd name="connsiteX15" fmla="*/ 110600 w 1558410"/>
              <a:gd name="connsiteY15" fmla="*/ 28883 h 21692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558410" h="2169254">
                <a:moveTo>
                  <a:pt x="110600" y="28883"/>
                </a:moveTo>
                <a:cubicBezTo>
                  <a:pt x="150111" y="40172"/>
                  <a:pt x="47100" y="13360"/>
                  <a:pt x="288400" y="113549"/>
                </a:cubicBezTo>
                <a:cubicBezTo>
                  <a:pt x="529700" y="213738"/>
                  <a:pt x="1554167" y="580627"/>
                  <a:pt x="1558400" y="630016"/>
                </a:cubicBezTo>
                <a:cubicBezTo>
                  <a:pt x="1562633" y="679405"/>
                  <a:pt x="342022" y="313928"/>
                  <a:pt x="313800" y="409883"/>
                </a:cubicBezTo>
                <a:cubicBezTo>
                  <a:pt x="285578" y="505838"/>
                  <a:pt x="1301578" y="1049116"/>
                  <a:pt x="1389067" y="1205749"/>
                </a:cubicBezTo>
                <a:cubicBezTo>
                  <a:pt x="1476556" y="1362382"/>
                  <a:pt x="844377" y="1255139"/>
                  <a:pt x="838733" y="1349683"/>
                </a:cubicBezTo>
                <a:cubicBezTo>
                  <a:pt x="833089" y="1444227"/>
                  <a:pt x="1280411" y="1668594"/>
                  <a:pt x="1355200" y="1773016"/>
                </a:cubicBezTo>
                <a:cubicBezTo>
                  <a:pt x="1429989" y="1877438"/>
                  <a:pt x="1308634" y="1918361"/>
                  <a:pt x="1287467" y="1976216"/>
                </a:cubicBezTo>
                <a:cubicBezTo>
                  <a:pt x="1266300" y="2034071"/>
                  <a:pt x="1427167" y="2089105"/>
                  <a:pt x="1228200" y="2120149"/>
                </a:cubicBezTo>
                <a:cubicBezTo>
                  <a:pt x="1029233" y="2151193"/>
                  <a:pt x="102134" y="2183650"/>
                  <a:pt x="93667" y="2162483"/>
                </a:cubicBezTo>
                <a:cubicBezTo>
                  <a:pt x="85200" y="2141316"/>
                  <a:pt x="1009478" y="2067938"/>
                  <a:pt x="1177400" y="1993149"/>
                </a:cubicBezTo>
                <a:cubicBezTo>
                  <a:pt x="1345322" y="1918360"/>
                  <a:pt x="1147767" y="1888727"/>
                  <a:pt x="1101200" y="1713749"/>
                </a:cubicBezTo>
                <a:cubicBezTo>
                  <a:pt x="1054633" y="1538771"/>
                  <a:pt x="934689" y="1132372"/>
                  <a:pt x="898000" y="943283"/>
                </a:cubicBezTo>
                <a:cubicBezTo>
                  <a:pt x="861311" y="754194"/>
                  <a:pt x="1022178" y="728794"/>
                  <a:pt x="881067" y="579216"/>
                </a:cubicBezTo>
                <a:cubicBezTo>
                  <a:pt x="739956" y="429638"/>
                  <a:pt x="179744" y="130483"/>
                  <a:pt x="51333" y="45816"/>
                </a:cubicBezTo>
                <a:cubicBezTo>
                  <a:pt x="-77078" y="-38851"/>
                  <a:pt x="71089" y="17594"/>
                  <a:pt x="110600" y="28883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4" name="フリーフォーム: 図形 1223">
            <a:extLst>
              <a:ext uri="{FF2B5EF4-FFF2-40B4-BE49-F238E27FC236}">
                <a16:creationId xmlns:a16="http://schemas.microsoft.com/office/drawing/2014/main" id="{43FA3D37-52FA-4DD6-9D69-E60766DC4F58}"/>
              </a:ext>
            </a:extLst>
          </p:cNvPr>
          <p:cNvSpPr/>
          <p:nvPr/>
        </p:nvSpPr>
        <p:spPr>
          <a:xfrm>
            <a:off x="3541847" y="4366981"/>
            <a:ext cx="1468352" cy="2035753"/>
          </a:xfrm>
          <a:custGeom>
            <a:avLst/>
            <a:gdLst>
              <a:gd name="connsiteX0" fmla="*/ 90353 w 1468352"/>
              <a:gd name="connsiteY0" fmla="*/ 44152 h 2035753"/>
              <a:gd name="connsiteX1" fmla="*/ 225820 w 1468352"/>
              <a:gd name="connsiteY1" fmla="*/ 128819 h 2035753"/>
              <a:gd name="connsiteX2" fmla="*/ 835420 w 1468352"/>
              <a:gd name="connsiteY2" fmla="*/ 882352 h 2035753"/>
              <a:gd name="connsiteX3" fmla="*/ 5686 w 1468352"/>
              <a:gd name="connsiteY3" fmla="*/ 1813686 h 2035753"/>
              <a:gd name="connsiteX4" fmla="*/ 471353 w 1468352"/>
              <a:gd name="connsiteY4" fmla="*/ 1475019 h 2035753"/>
              <a:gd name="connsiteX5" fmla="*/ 505220 w 1468352"/>
              <a:gd name="connsiteY5" fmla="*/ 2033819 h 2035753"/>
              <a:gd name="connsiteX6" fmla="*/ 869286 w 1468352"/>
              <a:gd name="connsiteY6" fmla="*/ 1669752 h 2035753"/>
              <a:gd name="connsiteX7" fmla="*/ 1148686 w 1468352"/>
              <a:gd name="connsiteY7" fmla="*/ 1974552 h 2035753"/>
              <a:gd name="connsiteX8" fmla="*/ 1461953 w 1468352"/>
              <a:gd name="connsiteY8" fmla="*/ 1542752 h 2035753"/>
              <a:gd name="connsiteX9" fmla="*/ 843886 w 1468352"/>
              <a:gd name="connsiteY9" fmla="*/ 1271819 h 2035753"/>
              <a:gd name="connsiteX10" fmla="*/ 979353 w 1468352"/>
              <a:gd name="connsiteY10" fmla="*/ 594486 h 2035753"/>
              <a:gd name="connsiteX11" fmla="*/ 90353 w 1468352"/>
              <a:gd name="connsiteY11" fmla="*/ 44152 h 20357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68352" h="2035753">
                <a:moveTo>
                  <a:pt x="90353" y="44152"/>
                </a:moveTo>
                <a:cubicBezTo>
                  <a:pt x="-35236" y="-33459"/>
                  <a:pt x="101642" y="-10881"/>
                  <a:pt x="225820" y="128819"/>
                </a:cubicBezTo>
                <a:cubicBezTo>
                  <a:pt x="349998" y="268519"/>
                  <a:pt x="872109" y="601541"/>
                  <a:pt x="835420" y="882352"/>
                </a:cubicBezTo>
                <a:cubicBezTo>
                  <a:pt x="798731" y="1163163"/>
                  <a:pt x="66364" y="1714908"/>
                  <a:pt x="5686" y="1813686"/>
                </a:cubicBezTo>
                <a:cubicBezTo>
                  <a:pt x="-54992" y="1912464"/>
                  <a:pt x="388097" y="1438330"/>
                  <a:pt x="471353" y="1475019"/>
                </a:cubicBezTo>
                <a:cubicBezTo>
                  <a:pt x="554609" y="1511708"/>
                  <a:pt x="438898" y="2001364"/>
                  <a:pt x="505220" y="2033819"/>
                </a:cubicBezTo>
                <a:cubicBezTo>
                  <a:pt x="571542" y="2066275"/>
                  <a:pt x="762042" y="1679630"/>
                  <a:pt x="869286" y="1669752"/>
                </a:cubicBezTo>
                <a:cubicBezTo>
                  <a:pt x="976530" y="1659874"/>
                  <a:pt x="1049908" y="1995719"/>
                  <a:pt x="1148686" y="1974552"/>
                </a:cubicBezTo>
                <a:cubicBezTo>
                  <a:pt x="1247464" y="1953385"/>
                  <a:pt x="1512753" y="1659874"/>
                  <a:pt x="1461953" y="1542752"/>
                </a:cubicBezTo>
                <a:cubicBezTo>
                  <a:pt x="1411153" y="1425630"/>
                  <a:pt x="924319" y="1429863"/>
                  <a:pt x="843886" y="1271819"/>
                </a:cubicBezTo>
                <a:cubicBezTo>
                  <a:pt x="763453" y="1113775"/>
                  <a:pt x="1102120" y="797686"/>
                  <a:pt x="979353" y="594486"/>
                </a:cubicBezTo>
                <a:cubicBezTo>
                  <a:pt x="856586" y="391286"/>
                  <a:pt x="215942" y="121763"/>
                  <a:pt x="90353" y="44152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5" name="フリーフォーム: 図形 1224">
            <a:extLst>
              <a:ext uri="{FF2B5EF4-FFF2-40B4-BE49-F238E27FC236}">
                <a16:creationId xmlns:a16="http://schemas.microsoft.com/office/drawing/2014/main" id="{C55D1DDA-5A3B-4F9A-A227-BCBB5406D485}"/>
              </a:ext>
            </a:extLst>
          </p:cNvPr>
          <p:cNvSpPr/>
          <p:nvPr/>
        </p:nvSpPr>
        <p:spPr>
          <a:xfrm>
            <a:off x="6238765" y="3558314"/>
            <a:ext cx="1694156" cy="607648"/>
          </a:xfrm>
          <a:custGeom>
            <a:avLst/>
            <a:gdLst>
              <a:gd name="connsiteX0" fmla="*/ 60435 w 1694156"/>
              <a:gd name="connsiteY0" fmla="*/ 6153 h 607648"/>
              <a:gd name="connsiteX1" fmla="*/ 162035 w 1694156"/>
              <a:gd name="connsiteY1" fmla="*/ 133153 h 607648"/>
              <a:gd name="connsiteX2" fmla="*/ 1347368 w 1694156"/>
              <a:gd name="connsiteY2" fmla="*/ 556486 h 607648"/>
              <a:gd name="connsiteX3" fmla="*/ 1127235 w 1694156"/>
              <a:gd name="connsiteY3" fmla="*/ 590353 h 607648"/>
              <a:gd name="connsiteX4" fmla="*/ 1271168 w 1694156"/>
              <a:gd name="connsiteY4" fmla="*/ 548019 h 607648"/>
              <a:gd name="connsiteX5" fmla="*/ 1677568 w 1694156"/>
              <a:gd name="connsiteY5" fmla="*/ 607286 h 607648"/>
              <a:gd name="connsiteX6" fmla="*/ 644635 w 1694156"/>
              <a:gd name="connsiteY6" fmla="*/ 514153 h 607648"/>
              <a:gd name="connsiteX7" fmla="*/ 229768 w 1694156"/>
              <a:gd name="connsiteY7" fmla="*/ 150086 h 607648"/>
              <a:gd name="connsiteX8" fmla="*/ 9635 w 1694156"/>
              <a:gd name="connsiteY8" fmla="*/ 31553 h 607648"/>
              <a:gd name="connsiteX9" fmla="*/ 60435 w 1694156"/>
              <a:gd name="connsiteY9" fmla="*/ 6153 h 607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694156" h="607648">
                <a:moveTo>
                  <a:pt x="60435" y="6153"/>
                </a:moveTo>
                <a:cubicBezTo>
                  <a:pt x="85835" y="23086"/>
                  <a:pt x="-52454" y="41431"/>
                  <a:pt x="162035" y="133153"/>
                </a:cubicBezTo>
                <a:cubicBezTo>
                  <a:pt x="376524" y="224875"/>
                  <a:pt x="1186501" y="480286"/>
                  <a:pt x="1347368" y="556486"/>
                </a:cubicBezTo>
                <a:cubicBezTo>
                  <a:pt x="1508235" y="632686"/>
                  <a:pt x="1139935" y="591764"/>
                  <a:pt x="1127235" y="590353"/>
                </a:cubicBezTo>
                <a:cubicBezTo>
                  <a:pt x="1114535" y="588942"/>
                  <a:pt x="1179446" y="545197"/>
                  <a:pt x="1271168" y="548019"/>
                </a:cubicBezTo>
                <a:cubicBezTo>
                  <a:pt x="1362890" y="550841"/>
                  <a:pt x="1781990" y="612930"/>
                  <a:pt x="1677568" y="607286"/>
                </a:cubicBezTo>
                <a:cubicBezTo>
                  <a:pt x="1573146" y="601642"/>
                  <a:pt x="885935" y="590353"/>
                  <a:pt x="644635" y="514153"/>
                </a:cubicBezTo>
                <a:cubicBezTo>
                  <a:pt x="403335" y="437953"/>
                  <a:pt x="335601" y="230519"/>
                  <a:pt x="229768" y="150086"/>
                </a:cubicBezTo>
                <a:cubicBezTo>
                  <a:pt x="123935" y="69653"/>
                  <a:pt x="42090" y="52720"/>
                  <a:pt x="9635" y="31553"/>
                </a:cubicBezTo>
                <a:cubicBezTo>
                  <a:pt x="-22820" y="10386"/>
                  <a:pt x="35035" y="-10780"/>
                  <a:pt x="60435" y="6153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6" name="フリーフォーム: 図形 1225">
            <a:extLst>
              <a:ext uri="{FF2B5EF4-FFF2-40B4-BE49-F238E27FC236}">
                <a16:creationId xmlns:a16="http://schemas.microsoft.com/office/drawing/2014/main" id="{D65C3FDE-6453-445D-87A3-D0EFA1213449}"/>
              </a:ext>
            </a:extLst>
          </p:cNvPr>
          <p:cNvSpPr/>
          <p:nvPr/>
        </p:nvSpPr>
        <p:spPr>
          <a:xfrm>
            <a:off x="3964919" y="4854788"/>
            <a:ext cx="2014489" cy="2026342"/>
          </a:xfrm>
          <a:custGeom>
            <a:avLst/>
            <a:gdLst>
              <a:gd name="connsiteX0" fmla="*/ 581681 w 2014489"/>
              <a:gd name="connsiteY0" fmla="*/ 5079 h 2026342"/>
              <a:gd name="connsiteX1" fmla="*/ 1089681 w 2014489"/>
              <a:gd name="connsiteY1" fmla="*/ 546945 h 2026342"/>
              <a:gd name="connsiteX2" fmla="*/ 1826281 w 2014489"/>
              <a:gd name="connsiteY2" fmla="*/ 1275079 h 2026342"/>
              <a:gd name="connsiteX3" fmla="*/ 1809348 w 2014489"/>
              <a:gd name="connsiteY3" fmla="*/ 1571412 h 2026342"/>
              <a:gd name="connsiteX4" fmla="*/ 1479148 w 2014489"/>
              <a:gd name="connsiteY4" fmla="*/ 1842345 h 2026342"/>
              <a:gd name="connsiteX5" fmla="*/ 1064281 w 2014489"/>
              <a:gd name="connsiteY5" fmla="*/ 1935479 h 2026342"/>
              <a:gd name="connsiteX6" fmla="*/ 243014 w 2014489"/>
              <a:gd name="connsiteY6" fmla="*/ 2020145 h 2026342"/>
              <a:gd name="connsiteX7" fmla="*/ 1352148 w 2014489"/>
              <a:gd name="connsiteY7" fmla="*/ 1757679 h 2026342"/>
              <a:gd name="connsiteX8" fmla="*/ 5948 w 2014489"/>
              <a:gd name="connsiteY8" fmla="*/ 1791545 h 2026342"/>
              <a:gd name="connsiteX9" fmla="*/ 2004081 w 2014489"/>
              <a:gd name="connsiteY9" fmla="*/ 1605279 h 2026342"/>
              <a:gd name="connsiteX10" fmla="*/ 784881 w 2014489"/>
              <a:gd name="connsiteY10" fmla="*/ 1495212 h 2026342"/>
              <a:gd name="connsiteX11" fmla="*/ 649414 w 2014489"/>
              <a:gd name="connsiteY11" fmla="*/ 1613745 h 2026342"/>
              <a:gd name="connsiteX12" fmla="*/ 1656948 w 2014489"/>
              <a:gd name="connsiteY12" fmla="*/ 1402079 h 2026342"/>
              <a:gd name="connsiteX13" fmla="*/ 243014 w 2014489"/>
              <a:gd name="connsiteY13" fmla="*/ 1038012 h 2026342"/>
              <a:gd name="connsiteX14" fmla="*/ 844148 w 2014489"/>
              <a:gd name="connsiteY14" fmla="*/ 1452879 h 2026342"/>
              <a:gd name="connsiteX15" fmla="*/ 1521481 w 2014489"/>
              <a:gd name="connsiteY15" fmla="*/ 1165012 h 2026342"/>
              <a:gd name="connsiteX16" fmla="*/ 1098148 w 2014489"/>
              <a:gd name="connsiteY16" fmla="*/ 1131145 h 2026342"/>
              <a:gd name="connsiteX17" fmla="*/ 1199748 w 2014489"/>
              <a:gd name="connsiteY17" fmla="*/ 868679 h 2026342"/>
              <a:gd name="connsiteX18" fmla="*/ 581681 w 2014489"/>
              <a:gd name="connsiteY18" fmla="*/ 5079 h 20263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2014489" h="2026342">
                <a:moveTo>
                  <a:pt x="581681" y="5079"/>
                </a:moveTo>
                <a:cubicBezTo>
                  <a:pt x="563337" y="-48543"/>
                  <a:pt x="882248" y="335278"/>
                  <a:pt x="1089681" y="546945"/>
                </a:cubicBezTo>
                <a:cubicBezTo>
                  <a:pt x="1297114" y="758612"/>
                  <a:pt x="1706337" y="1104335"/>
                  <a:pt x="1826281" y="1275079"/>
                </a:cubicBezTo>
                <a:cubicBezTo>
                  <a:pt x="1946226" y="1445824"/>
                  <a:pt x="1867204" y="1476868"/>
                  <a:pt x="1809348" y="1571412"/>
                </a:cubicBezTo>
                <a:cubicBezTo>
                  <a:pt x="1751493" y="1665956"/>
                  <a:pt x="1603326" y="1781667"/>
                  <a:pt x="1479148" y="1842345"/>
                </a:cubicBezTo>
                <a:cubicBezTo>
                  <a:pt x="1354970" y="1903023"/>
                  <a:pt x="1270303" y="1905846"/>
                  <a:pt x="1064281" y="1935479"/>
                </a:cubicBezTo>
                <a:cubicBezTo>
                  <a:pt x="858259" y="1965112"/>
                  <a:pt x="195036" y="2049778"/>
                  <a:pt x="243014" y="2020145"/>
                </a:cubicBezTo>
                <a:cubicBezTo>
                  <a:pt x="290992" y="1990512"/>
                  <a:pt x="1391659" y="1795779"/>
                  <a:pt x="1352148" y="1757679"/>
                </a:cubicBezTo>
                <a:cubicBezTo>
                  <a:pt x="1312637" y="1719579"/>
                  <a:pt x="-102707" y="1816945"/>
                  <a:pt x="5948" y="1791545"/>
                </a:cubicBezTo>
                <a:cubicBezTo>
                  <a:pt x="114603" y="1766145"/>
                  <a:pt x="1874259" y="1654668"/>
                  <a:pt x="2004081" y="1605279"/>
                </a:cubicBezTo>
                <a:cubicBezTo>
                  <a:pt x="2133903" y="1555890"/>
                  <a:pt x="1010659" y="1493801"/>
                  <a:pt x="784881" y="1495212"/>
                </a:cubicBezTo>
                <a:cubicBezTo>
                  <a:pt x="559103" y="1496623"/>
                  <a:pt x="504070" y="1629267"/>
                  <a:pt x="649414" y="1613745"/>
                </a:cubicBezTo>
                <a:cubicBezTo>
                  <a:pt x="794758" y="1598223"/>
                  <a:pt x="1724681" y="1498035"/>
                  <a:pt x="1656948" y="1402079"/>
                </a:cubicBezTo>
                <a:cubicBezTo>
                  <a:pt x="1589215" y="1306124"/>
                  <a:pt x="378481" y="1029545"/>
                  <a:pt x="243014" y="1038012"/>
                </a:cubicBezTo>
                <a:cubicBezTo>
                  <a:pt x="107547" y="1046479"/>
                  <a:pt x="631070" y="1431712"/>
                  <a:pt x="844148" y="1452879"/>
                </a:cubicBezTo>
                <a:cubicBezTo>
                  <a:pt x="1057226" y="1474046"/>
                  <a:pt x="1479148" y="1218634"/>
                  <a:pt x="1521481" y="1165012"/>
                </a:cubicBezTo>
                <a:cubicBezTo>
                  <a:pt x="1563814" y="1111390"/>
                  <a:pt x="1151770" y="1180534"/>
                  <a:pt x="1098148" y="1131145"/>
                </a:cubicBezTo>
                <a:cubicBezTo>
                  <a:pt x="1044526" y="1081756"/>
                  <a:pt x="1288648" y="1053535"/>
                  <a:pt x="1199748" y="868679"/>
                </a:cubicBezTo>
                <a:cubicBezTo>
                  <a:pt x="1110848" y="683823"/>
                  <a:pt x="600025" y="58701"/>
                  <a:pt x="581681" y="5079"/>
                </a:cubicBezTo>
                <a:close/>
              </a:path>
            </a:pathLst>
          </a:custGeom>
          <a:solidFill>
            <a:srgbClr val="FFC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7" name="フリーフォーム: 図形 1226">
            <a:extLst>
              <a:ext uri="{FF2B5EF4-FFF2-40B4-BE49-F238E27FC236}">
                <a16:creationId xmlns:a16="http://schemas.microsoft.com/office/drawing/2014/main" id="{9006F504-4594-406F-A11F-5583D9E26AF1}"/>
              </a:ext>
            </a:extLst>
          </p:cNvPr>
          <p:cNvSpPr/>
          <p:nvPr/>
        </p:nvSpPr>
        <p:spPr>
          <a:xfrm>
            <a:off x="6190998" y="3921489"/>
            <a:ext cx="2997167" cy="1021816"/>
          </a:xfrm>
          <a:custGeom>
            <a:avLst/>
            <a:gdLst>
              <a:gd name="connsiteX0" fmla="*/ 16762 w 2997167"/>
              <a:gd name="connsiteY0" fmla="*/ 20591 h 1021816"/>
              <a:gd name="connsiteX1" fmla="*/ 341882 w 2997167"/>
              <a:gd name="connsiteY1" fmla="*/ 122191 h 1021816"/>
              <a:gd name="connsiteX2" fmla="*/ 1815082 w 2997167"/>
              <a:gd name="connsiteY2" fmla="*/ 391431 h 1021816"/>
              <a:gd name="connsiteX3" fmla="*/ 1728722 w 2997167"/>
              <a:gd name="connsiteY3" fmla="*/ 406671 h 1021816"/>
              <a:gd name="connsiteX4" fmla="*/ 2607562 w 2997167"/>
              <a:gd name="connsiteY4" fmla="*/ 548911 h 1021816"/>
              <a:gd name="connsiteX5" fmla="*/ 2455162 w 2997167"/>
              <a:gd name="connsiteY5" fmla="*/ 553991 h 1021816"/>
              <a:gd name="connsiteX6" fmla="*/ 2851402 w 2997167"/>
              <a:gd name="connsiteY6" fmla="*/ 1011191 h 1021816"/>
              <a:gd name="connsiteX7" fmla="*/ 2780282 w 2997167"/>
              <a:gd name="connsiteY7" fmla="*/ 548911 h 1021816"/>
              <a:gd name="connsiteX8" fmla="*/ 2942842 w 2997167"/>
              <a:gd name="connsiteY8" fmla="*/ 736871 h 1021816"/>
              <a:gd name="connsiteX9" fmla="*/ 2892042 w 2997167"/>
              <a:gd name="connsiteY9" fmla="*/ 1021351 h 1021816"/>
              <a:gd name="connsiteX10" fmla="*/ 1810002 w 2997167"/>
              <a:gd name="connsiteY10" fmla="*/ 665751 h 1021816"/>
              <a:gd name="connsiteX11" fmla="*/ 682242 w 2997167"/>
              <a:gd name="connsiteY11" fmla="*/ 513351 h 1021816"/>
              <a:gd name="connsiteX12" fmla="*/ 16762 w 2997167"/>
              <a:gd name="connsiteY12" fmla="*/ 20591 h 1021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997167" h="1021816">
                <a:moveTo>
                  <a:pt x="16762" y="20591"/>
                </a:moveTo>
                <a:cubicBezTo>
                  <a:pt x="-39965" y="-44602"/>
                  <a:pt x="42162" y="60384"/>
                  <a:pt x="341882" y="122191"/>
                </a:cubicBezTo>
                <a:cubicBezTo>
                  <a:pt x="641602" y="183998"/>
                  <a:pt x="1583942" y="344018"/>
                  <a:pt x="1815082" y="391431"/>
                </a:cubicBezTo>
                <a:cubicBezTo>
                  <a:pt x="2046222" y="438844"/>
                  <a:pt x="1596642" y="380424"/>
                  <a:pt x="1728722" y="406671"/>
                </a:cubicBezTo>
                <a:cubicBezTo>
                  <a:pt x="1860802" y="432918"/>
                  <a:pt x="2486489" y="524358"/>
                  <a:pt x="2607562" y="548911"/>
                </a:cubicBezTo>
                <a:cubicBezTo>
                  <a:pt x="2728635" y="573464"/>
                  <a:pt x="2414522" y="476944"/>
                  <a:pt x="2455162" y="553991"/>
                </a:cubicBezTo>
                <a:cubicBezTo>
                  <a:pt x="2495802" y="631038"/>
                  <a:pt x="2797215" y="1012038"/>
                  <a:pt x="2851402" y="1011191"/>
                </a:cubicBezTo>
                <a:cubicBezTo>
                  <a:pt x="2905589" y="1010344"/>
                  <a:pt x="2765042" y="594631"/>
                  <a:pt x="2780282" y="548911"/>
                </a:cubicBezTo>
                <a:cubicBezTo>
                  <a:pt x="2795522" y="503191"/>
                  <a:pt x="2924215" y="658131"/>
                  <a:pt x="2942842" y="736871"/>
                </a:cubicBezTo>
                <a:cubicBezTo>
                  <a:pt x="2961469" y="815611"/>
                  <a:pt x="3080849" y="1033204"/>
                  <a:pt x="2892042" y="1021351"/>
                </a:cubicBezTo>
                <a:cubicBezTo>
                  <a:pt x="2703235" y="1009498"/>
                  <a:pt x="2178302" y="750418"/>
                  <a:pt x="1810002" y="665751"/>
                </a:cubicBezTo>
                <a:cubicBezTo>
                  <a:pt x="1441702" y="581084"/>
                  <a:pt x="979422" y="614104"/>
                  <a:pt x="682242" y="513351"/>
                </a:cubicBezTo>
                <a:cubicBezTo>
                  <a:pt x="385062" y="412598"/>
                  <a:pt x="73489" y="85784"/>
                  <a:pt x="16762" y="20591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8" name="フリーフォーム: 図形 1227">
            <a:extLst>
              <a:ext uri="{FF2B5EF4-FFF2-40B4-BE49-F238E27FC236}">
                <a16:creationId xmlns:a16="http://schemas.microsoft.com/office/drawing/2014/main" id="{DA7719B1-293E-4232-902A-E14551664A2B}"/>
              </a:ext>
            </a:extLst>
          </p:cNvPr>
          <p:cNvSpPr/>
          <p:nvPr/>
        </p:nvSpPr>
        <p:spPr>
          <a:xfrm>
            <a:off x="4614272" y="3903133"/>
            <a:ext cx="1515595" cy="1004527"/>
          </a:xfrm>
          <a:custGeom>
            <a:avLst/>
            <a:gdLst>
              <a:gd name="connsiteX0" fmla="*/ 1515595 w 1515595"/>
              <a:gd name="connsiteY0" fmla="*/ 0 h 1004527"/>
              <a:gd name="connsiteX1" fmla="*/ 1045695 w 1515595"/>
              <a:gd name="connsiteY1" fmla="*/ 165100 h 1004527"/>
              <a:gd name="connsiteX2" fmla="*/ 757828 w 1515595"/>
              <a:gd name="connsiteY2" fmla="*/ 457200 h 1004527"/>
              <a:gd name="connsiteX3" fmla="*/ 846728 w 1515595"/>
              <a:gd name="connsiteY3" fmla="*/ 351367 h 1004527"/>
              <a:gd name="connsiteX4" fmla="*/ 618128 w 1515595"/>
              <a:gd name="connsiteY4" fmla="*/ 787400 h 1004527"/>
              <a:gd name="connsiteX5" fmla="*/ 1126128 w 1515595"/>
              <a:gd name="connsiteY5" fmla="*/ 1003300 h 1004527"/>
              <a:gd name="connsiteX6" fmla="*/ 173628 w 1515595"/>
              <a:gd name="connsiteY6" fmla="*/ 698500 h 1004527"/>
              <a:gd name="connsiteX7" fmla="*/ 842495 w 1515595"/>
              <a:gd name="connsiteY7" fmla="*/ 651934 h 1004527"/>
              <a:gd name="connsiteX8" fmla="*/ 61 w 1515595"/>
              <a:gd name="connsiteY8" fmla="*/ 550334 h 1004527"/>
              <a:gd name="connsiteX9" fmla="*/ 800161 w 1515595"/>
              <a:gd name="connsiteY9" fmla="*/ 139700 h 1004527"/>
              <a:gd name="connsiteX10" fmla="*/ 1227728 w 1515595"/>
              <a:gd name="connsiteY10" fmla="*/ 55034 h 1004527"/>
              <a:gd name="connsiteX11" fmla="*/ 1515595 w 1515595"/>
              <a:gd name="connsiteY11" fmla="*/ 0 h 1004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515595" h="1004527">
                <a:moveTo>
                  <a:pt x="1515595" y="0"/>
                </a:moveTo>
                <a:cubicBezTo>
                  <a:pt x="1343792" y="44450"/>
                  <a:pt x="1171989" y="88900"/>
                  <a:pt x="1045695" y="165100"/>
                </a:cubicBezTo>
                <a:cubicBezTo>
                  <a:pt x="919401" y="241300"/>
                  <a:pt x="790989" y="426156"/>
                  <a:pt x="757828" y="457200"/>
                </a:cubicBezTo>
                <a:cubicBezTo>
                  <a:pt x="724667" y="488244"/>
                  <a:pt x="870011" y="296334"/>
                  <a:pt x="846728" y="351367"/>
                </a:cubicBezTo>
                <a:cubicBezTo>
                  <a:pt x="823445" y="406400"/>
                  <a:pt x="571561" y="678745"/>
                  <a:pt x="618128" y="787400"/>
                </a:cubicBezTo>
                <a:cubicBezTo>
                  <a:pt x="664695" y="896055"/>
                  <a:pt x="1200211" y="1018117"/>
                  <a:pt x="1126128" y="1003300"/>
                </a:cubicBezTo>
                <a:cubicBezTo>
                  <a:pt x="1052045" y="988483"/>
                  <a:pt x="220900" y="757061"/>
                  <a:pt x="173628" y="698500"/>
                </a:cubicBezTo>
                <a:cubicBezTo>
                  <a:pt x="126356" y="639939"/>
                  <a:pt x="871423" y="676628"/>
                  <a:pt x="842495" y="651934"/>
                </a:cubicBezTo>
                <a:cubicBezTo>
                  <a:pt x="813567" y="627240"/>
                  <a:pt x="7117" y="635706"/>
                  <a:pt x="61" y="550334"/>
                </a:cubicBezTo>
                <a:cubicBezTo>
                  <a:pt x="-6995" y="464962"/>
                  <a:pt x="595550" y="222250"/>
                  <a:pt x="800161" y="139700"/>
                </a:cubicBezTo>
                <a:cubicBezTo>
                  <a:pt x="1004772" y="57150"/>
                  <a:pt x="1227728" y="55034"/>
                  <a:pt x="1227728" y="55034"/>
                </a:cubicBezTo>
                <a:lnTo>
                  <a:pt x="1515595" y="0"/>
                </a:ln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29" name="フリーフォーム: 図形 1228">
            <a:extLst>
              <a:ext uri="{FF2B5EF4-FFF2-40B4-BE49-F238E27FC236}">
                <a16:creationId xmlns:a16="http://schemas.microsoft.com/office/drawing/2014/main" id="{90C51300-07AC-4331-BE57-47D847099D38}"/>
              </a:ext>
            </a:extLst>
          </p:cNvPr>
          <p:cNvSpPr/>
          <p:nvPr/>
        </p:nvSpPr>
        <p:spPr>
          <a:xfrm>
            <a:off x="4899077" y="4513538"/>
            <a:ext cx="1090305" cy="1288380"/>
          </a:xfrm>
          <a:custGeom>
            <a:avLst/>
            <a:gdLst>
              <a:gd name="connsiteX0" fmla="*/ 292683 w 1090305"/>
              <a:gd name="connsiteY0" fmla="*/ 38142 h 1288380"/>
              <a:gd name="connsiteX1" fmla="*/ 318083 w 1090305"/>
              <a:gd name="connsiteY1" fmla="*/ 114342 h 1288380"/>
              <a:gd name="connsiteX2" fmla="*/ 602563 w 1090305"/>
              <a:gd name="connsiteY2" fmla="*/ 723942 h 1288380"/>
              <a:gd name="connsiteX3" fmla="*/ 1090243 w 1090305"/>
              <a:gd name="connsiteY3" fmla="*/ 1287822 h 1288380"/>
              <a:gd name="connsiteX4" fmla="*/ 638123 w 1090305"/>
              <a:gd name="connsiteY4" fmla="*/ 835702 h 1288380"/>
              <a:gd name="connsiteX5" fmla="*/ 841323 w 1090305"/>
              <a:gd name="connsiteY5" fmla="*/ 1181142 h 1288380"/>
              <a:gd name="connsiteX6" fmla="*/ 94563 w 1090305"/>
              <a:gd name="connsiteY6" fmla="*/ 617262 h 1288380"/>
              <a:gd name="connsiteX7" fmla="*/ 790523 w 1090305"/>
              <a:gd name="connsiteY7" fmla="*/ 1089702 h 1288380"/>
              <a:gd name="connsiteX8" fmla="*/ 13283 w 1090305"/>
              <a:gd name="connsiteY8" fmla="*/ 551222 h 1288380"/>
              <a:gd name="connsiteX9" fmla="*/ 292683 w 1090305"/>
              <a:gd name="connsiteY9" fmla="*/ 38142 h 1288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90305" h="1288380">
                <a:moveTo>
                  <a:pt x="292683" y="38142"/>
                </a:moveTo>
                <a:cubicBezTo>
                  <a:pt x="343483" y="-34671"/>
                  <a:pt x="266436" y="42"/>
                  <a:pt x="318083" y="114342"/>
                </a:cubicBezTo>
                <a:cubicBezTo>
                  <a:pt x="369730" y="228642"/>
                  <a:pt x="473870" y="528362"/>
                  <a:pt x="602563" y="723942"/>
                </a:cubicBezTo>
                <a:cubicBezTo>
                  <a:pt x="731256" y="919522"/>
                  <a:pt x="1084316" y="1269195"/>
                  <a:pt x="1090243" y="1287822"/>
                </a:cubicBezTo>
                <a:cubicBezTo>
                  <a:pt x="1096170" y="1306449"/>
                  <a:pt x="679610" y="853482"/>
                  <a:pt x="638123" y="835702"/>
                </a:cubicBezTo>
                <a:cubicBezTo>
                  <a:pt x="596636" y="817922"/>
                  <a:pt x="931916" y="1217549"/>
                  <a:pt x="841323" y="1181142"/>
                </a:cubicBezTo>
                <a:cubicBezTo>
                  <a:pt x="750730" y="1144735"/>
                  <a:pt x="103030" y="632502"/>
                  <a:pt x="94563" y="617262"/>
                </a:cubicBezTo>
                <a:cubicBezTo>
                  <a:pt x="86096" y="602022"/>
                  <a:pt x="804070" y="1100709"/>
                  <a:pt x="790523" y="1089702"/>
                </a:cubicBezTo>
                <a:cubicBezTo>
                  <a:pt x="776976" y="1078695"/>
                  <a:pt x="93716" y="729022"/>
                  <a:pt x="13283" y="551222"/>
                </a:cubicBezTo>
                <a:cubicBezTo>
                  <a:pt x="-67150" y="373422"/>
                  <a:pt x="241883" y="110955"/>
                  <a:pt x="292683" y="38142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0" name="フリーフォーム: 図形 1229">
            <a:extLst>
              <a:ext uri="{FF2B5EF4-FFF2-40B4-BE49-F238E27FC236}">
                <a16:creationId xmlns:a16="http://schemas.microsoft.com/office/drawing/2014/main" id="{53176D92-383C-49FB-A23B-D1B9BC8CF251}"/>
              </a:ext>
            </a:extLst>
          </p:cNvPr>
          <p:cNvSpPr/>
          <p:nvPr/>
        </p:nvSpPr>
        <p:spPr>
          <a:xfrm>
            <a:off x="5790632" y="4990250"/>
            <a:ext cx="1543262" cy="924673"/>
          </a:xfrm>
          <a:custGeom>
            <a:avLst/>
            <a:gdLst>
              <a:gd name="connsiteX0" fmla="*/ 71688 w 1543262"/>
              <a:gd name="connsiteY0" fmla="*/ 851750 h 924673"/>
              <a:gd name="connsiteX1" fmla="*/ 147888 w 1543262"/>
              <a:gd name="connsiteY1" fmla="*/ 826350 h 924673"/>
              <a:gd name="connsiteX2" fmla="*/ 1539808 w 1543262"/>
              <a:gd name="connsiteY2" fmla="*/ 3390 h 924673"/>
              <a:gd name="connsiteX3" fmla="*/ 559368 w 1543262"/>
              <a:gd name="connsiteY3" fmla="*/ 760310 h 924673"/>
              <a:gd name="connsiteX4" fmla="*/ 1092768 w 1543262"/>
              <a:gd name="connsiteY4" fmla="*/ 221830 h 924673"/>
              <a:gd name="connsiteX5" fmla="*/ 721928 w 1543262"/>
              <a:gd name="connsiteY5" fmla="*/ 526630 h 924673"/>
              <a:gd name="connsiteX6" fmla="*/ 635568 w 1543262"/>
              <a:gd name="connsiteY6" fmla="*/ 419950 h 924673"/>
              <a:gd name="connsiteX7" fmla="*/ 620328 w 1543262"/>
              <a:gd name="connsiteY7" fmla="*/ 582510 h 924673"/>
              <a:gd name="connsiteX8" fmla="*/ 701608 w 1543262"/>
              <a:gd name="connsiteY8" fmla="*/ 724750 h 924673"/>
              <a:gd name="connsiteX9" fmla="*/ 716848 w 1543262"/>
              <a:gd name="connsiteY9" fmla="*/ 165950 h 924673"/>
              <a:gd name="connsiteX10" fmla="*/ 716848 w 1543262"/>
              <a:gd name="connsiteY10" fmla="*/ 673950 h 924673"/>
              <a:gd name="connsiteX11" fmla="*/ 589848 w 1543262"/>
              <a:gd name="connsiteY11" fmla="*/ 130390 h 924673"/>
              <a:gd name="connsiteX12" fmla="*/ 31048 w 1543262"/>
              <a:gd name="connsiteY12" fmla="*/ 18630 h 924673"/>
              <a:gd name="connsiteX13" fmla="*/ 701608 w 1543262"/>
              <a:gd name="connsiteY13" fmla="*/ 425030 h 924673"/>
              <a:gd name="connsiteX14" fmla="*/ 666048 w 1543262"/>
              <a:gd name="connsiteY14" fmla="*/ 587590 h 924673"/>
              <a:gd name="connsiteX15" fmla="*/ 41208 w 1543262"/>
              <a:gd name="connsiteY15" fmla="*/ 912710 h 924673"/>
              <a:gd name="connsiteX16" fmla="*/ 71688 w 1543262"/>
              <a:gd name="connsiteY16" fmla="*/ 851750 h 924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43262" h="924673">
                <a:moveTo>
                  <a:pt x="71688" y="851750"/>
                </a:moveTo>
                <a:cubicBezTo>
                  <a:pt x="89468" y="837357"/>
                  <a:pt x="-96799" y="967743"/>
                  <a:pt x="147888" y="826350"/>
                </a:cubicBezTo>
                <a:cubicBezTo>
                  <a:pt x="392575" y="684957"/>
                  <a:pt x="1471228" y="14397"/>
                  <a:pt x="1539808" y="3390"/>
                </a:cubicBezTo>
                <a:cubicBezTo>
                  <a:pt x="1608388" y="-7617"/>
                  <a:pt x="633875" y="723903"/>
                  <a:pt x="559368" y="760310"/>
                </a:cubicBezTo>
                <a:cubicBezTo>
                  <a:pt x="484861" y="796717"/>
                  <a:pt x="1065675" y="260777"/>
                  <a:pt x="1092768" y="221830"/>
                </a:cubicBezTo>
                <a:cubicBezTo>
                  <a:pt x="1119861" y="182883"/>
                  <a:pt x="798128" y="493610"/>
                  <a:pt x="721928" y="526630"/>
                </a:cubicBezTo>
                <a:cubicBezTo>
                  <a:pt x="645728" y="559650"/>
                  <a:pt x="652501" y="410637"/>
                  <a:pt x="635568" y="419950"/>
                </a:cubicBezTo>
                <a:cubicBezTo>
                  <a:pt x="618635" y="429263"/>
                  <a:pt x="609321" y="531710"/>
                  <a:pt x="620328" y="582510"/>
                </a:cubicBezTo>
                <a:cubicBezTo>
                  <a:pt x="631335" y="633310"/>
                  <a:pt x="685521" y="794177"/>
                  <a:pt x="701608" y="724750"/>
                </a:cubicBezTo>
                <a:cubicBezTo>
                  <a:pt x="717695" y="655323"/>
                  <a:pt x="714308" y="174417"/>
                  <a:pt x="716848" y="165950"/>
                </a:cubicBezTo>
                <a:cubicBezTo>
                  <a:pt x="719388" y="157483"/>
                  <a:pt x="738015" y="679877"/>
                  <a:pt x="716848" y="673950"/>
                </a:cubicBezTo>
                <a:cubicBezTo>
                  <a:pt x="695681" y="668023"/>
                  <a:pt x="704148" y="239610"/>
                  <a:pt x="589848" y="130390"/>
                </a:cubicBezTo>
                <a:cubicBezTo>
                  <a:pt x="475548" y="21170"/>
                  <a:pt x="12421" y="-30477"/>
                  <a:pt x="31048" y="18630"/>
                </a:cubicBezTo>
                <a:cubicBezTo>
                  <a:pt x="49675" y="67737"/>
                  <a:pt x="595775" y="330203"/>
                  <a:pt x="701608" y="425030"/>
                </a:cubicBezTo>
                <a:cubicBezTo>
                  <a:pt x="807441" y="519857"/>
                  <a:pt x="776115" y="506310"/>
                  <a:pt x="666048" y="587590"/>
                </a:cubicBezTo>
                <a:cubicBezTo>
                  <a:pt x="555981" y="668870"/>
                  <a:pt x="141961" y="868683"/>
                  <a:pt x="41208" y="912710"/>
                </a:cubicBezTo>
                <a:cubicBezTo>
                  <a:pt x="-59545" y="956737"/>
                  <a:pt x="53908" y="866143"/>
                  <a:pt x="71688" y="851750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1" name="フリーフォーム: 図形 1230">
            <a:extLst>
              <a:ext uri="{FF2B5EF4-FFF2-40B4-BE49-F238E27FC236}">
                <a16:creationId xmlns:a16="http://schemas.microsoft.com/office/drawing/2014/main" id="{44C798DD-8544-4219-A588-E29EC81233CB}"/>
              </a:ext>
            </a:extLst>
          </p:cNvPr>
          <p:cNvSpPr/>
          <p:nvPr/>
        </p:nvSpPr>
        <p:spPr>
          <a:xfrm>
            <a:off x="5379019" y="3920438"/>
            <a:ext cx="2317198" cy="753290"/>
          </a:xfrm>
          <a:custGeom>
            <a:avLst/>
            <a:gdLst>
              <a:gd name="connsiteX0" fmla="*/ 10861 w 2317198"/>
              <a:gd name="connsiteY0" fmla="*/ 407722 h 753290"/>
              <a:gd name="connsiteX1" fmla="*/ 315661 w 2317198"/>
              <a:gd name="connsiteY1" fmla="*/ 260402 h 753290"/>
              <a:gd name="connsiteX2" fmla="*/ 1164021 w 2317198"/>
              <a:gd name="connsiteY2" fmla="*/ 377242 h 753290"/>
              <a:gd name="connsiteX3" fmla="*/ 2317181 w 2317198"/>
              <a:gd name="connsiteY3" fmla="*/ 753162 h 753290"/>
              <a:gd name="connsiteX4" fmla="*/ 1194501 w 2317198"/>
              <a:gd name="connsiteY4" fmla="*/ 422962 h 753290"/>
              <a:gd name="connsiteX5" fmla="*/ 2210501 w 2317198"/>
              <a:gd name="connsiteY5" fmla="*/ 732842 h 753290"/>
              <a:gd name="connsiteX6" fmla="*/ 2027621 w 2317198"/>
              <a:gd name="connsiteY6" fmla="*/ 580442 h 753290"/>
              <a:gd name="connsiteX7" fmla="*/ 752541 w 2317198"/>
              <a:gd name="connsiteY7" fmla="*/ 240082 h 753290"/>
              <a:gd name="connsiteX8" fmla="*/ 955741 w 2317198"/>
              <a:gd name="connsiteY8" fmla="*/ 153722 h 753290"/>
              <a:gd name="connsiteX9" fmla="*/ 727141 w 2317198"/>
              <a:gd name="connsiteY9" fmla="*/ 1322 h 753290"/>
              <a:gd name="connsiteX10" fmla="*/ 813501 w 2317198"/>
              <a:gd name="connsiteY10" fmla="*/ 82602 h 753290"/>
              <a:gd name="connsiteX11" fmla="*/ 1097981 w 2317198"/>
              <a:gd name="connsiteY11" fmla="*/ 133402 h 753290"/>
              <a:gd name="connsiteX12" fmla="*/ 915101 w 2317198"/>
              <a:gd name="connsiteY12" fmla="*/ 209602 h 753290"/>
              <a:gd name="connsiteX13" fmla="*/ 1285941 w 2317198"/>
              <a:gd name="connsiteY13" fmla="*/ 387402 h 753290"/>
              <a:gd name="connsiteX14" fmla="*/ 650941 w 2317198"/>
              <a:gd name="connsiteY14" fmla="*/ 235002 h 753290"/>
              <a:gd name="connsiteX15" fmla="*/ 10861 w 2317198"/>
              <a:gd name="connsiteY15" fmla="*/ 407722 h 7532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2317198" h="753290">
                <a:moveTo>
                  <a:pt x="10861" y="407722"/>
                </a:moveTo>
                <a:cubicBezTo>
                  <a:pt x="-45019" y="411955"/>
                  <a:pt x="123468" y="265482"/>
                  <a:pt x="315661" y="260402"/>
                </a:cubicBezTo>
                <a:cubicBezTo>
                  <a:pt x="507854" y="255322"/>
                  <a:pt x="830434" y="295115"/>
                  <a:pt x="1164021" y="377242"/>
                </a:cubicBezTo>
                <a:cubicBezTo>
                  <a:pt x="1497608" y="459369"/>
                  <a:pt x="2312101" y="745542"/>
                  <a:pt x="2317181" y="753162"/>
                </a:cubicBezTo>
                <a:cubicBezTo>
                  <a:pt x="2322261" y="760782"/>
                  <a:pt x="1212281" y="426349"/>
                  <a:pt x="1194501" y="422962"/>
                </a:cubicBezTo>
                <a:cubicBezTo>
                  <a:pt x="1176721" y="419575"/>
                  <a:pt x="2071648" y="706595"/>
                  <a:pt x="2210501" y="732842"/>
                </a:cubicBezTo>
                <a:cubicBezTo>
                  <a:pt x="2349354" y="759089"/>
                  <a:pt x="2270614" y="662569"/>
                  <a:pt x="2027621" y="580442"/>
                </a:cubicBezTo>
                <a:cubicBezTo>
                  <a:pt x="1784628" y="498315"/>
                  <a:pt x="931188" y="311202"/>
                  <a:pt x="752541" y="240082"/>
                </a:cubicBezTo>
                <a:cubicBezTo>
                  <a:pt x="573894" y="168962"/>
                  <a:pt x="959974" y="193515"/>
                  <a:pt x="955741" y="153722"/>
                </a:cubicBezTo>
                <a:cubicBezTo>
                  <a:pt x="951508" y="113929"/>
                  <a:pt x="750848" y="13175"/>
                  <a:pt x="727141" y="1322"/>
                </a:cubicBezTo>
                <a:cubicBezTo>
                  <a:pt x="703434" y="-10531"/>
                  <a:pt x="751694" y="60589"/>
                  <a:pt x="813501" y="82602"/>
                </a:cubicBezTo>
                <a:cubicBezTo>
                  <a:pt x="875308" y="104615"/>
                  <a:pt x="1081048" y="112235"/>
                  <a:pt x="1097981" y="133402"/>
                </a:cubicBezTo>
                <a:cubicBezTo>
                  <a:pt x="1114914" y="154569"/>
                  <a:pt x="883774" y="167269"/>
                  <a:pt x="915101" y="209602"/>
                </a:cubicBezTo>
                <a:cubicBezTo>
                  <a:pt x="946428" y="251935"/>
                  <a:pt x="1329968" y="383169"/>
                  <a:pt x="1285941" y="387402"/>
                </a:cubicBezTo>
                <a:cubicBezTo>
                  <a:pt x="1241914" y="391635"/>
                  <a:pt x="860068" y="236695"/>
                  <a:pt x="650941" y="235002"/>
                </a:cubicBezTo>
                <a:cubicBezTo>
                  <a:pt x="441814" y="233309"/>
                  <a:pt x="66741" y="403489"/>
                  <a:pt x="10861" y="407722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2" name="フリーフォーム: 図形 1231">
            <a:extLst>
              <a:ext uri="{FF2B5EF4-FFF2-40B4-BE49-F238E27FC236}">
                <a16:creationId xmlns:a16="http://schemas.microsoft.com/office/drawing/2014/main" id="{1E3055FF-F26E-4945-80CB-3E0ED204F1B7}"/>
              </a:ext>
            </a:extLst>
          </p:cNvPr>
          <p:cNvSpPr/>
          <p:nvPr/>
        </p:nvSpPr>
        <p:spPr>
          <a:xfrm>
            <a:off x="8214163" y="4211453"/>
            <a:ext cx="1549089" cy="2595783"/>
          </a:xfrm>
          <a:custGeom>
            <a:avLst/>
            <a:gdLst>
              <a:gd name="connsiteX0" fmla="*/ 771087 w 1549089"/>
              <a:gd name="connsiteY0" fmla="*/ 49397 h 2595783"/>
              <a:gd name="connsiteX1" fmla="*/ 802837 w 1549089"/>
              <a:gd name="connsiteY1" fmla="*/ 189097 h 2595783"/>
              <a:gd name="connsiteX2" fmla="*/ 1367987 w 1549089"/>
              <a:gd name="connsiteY2" fmla="*/ 1395597 h 2595783"/>
              <a:gd name="connsiteX3" fmla="*/ 1348937 w 1549089"/>
              <a:gd name="connsiteY3" fmla="*/ 1909947 h 2595783"/>
              <a:gd name="connsiteX4" fmla="*/ 1431487 w 1549089"/>
              <a:gd name="connsiteY4" fmla="*/ 1757547 h 2595783"/>
              <a:gd name="connsiteX5" fmla="*/ 1431487 w 1549089"/>
              <a:gd name="connsiteY5" fmla="*/ 2138547 h 2595783"/>
              <a:gd name="connsiteX6" fmla="*/ 879037 w 1549089"/>
              <a:gd name="connsiteY6" fmla="*/ 2506847 h 2595783"/>
              <a:gd name="connsiteX7" fmla="*/ 193237 w 1549089"/>
              <a:gd name="connsiteY7" fmla="*/ 2367147 h 2595783"/>
              <a:gd name="connsiteX8" fmla="*/ 2737 w 1549089"/>
              <a:gd name="connsiteY8" fmla="*/ 2214747 h 2595783"/>
              <a:gd name="connsiteX9" fmla="*/ 294837 w 1549089"/>
              <a:gd name="connsiteY9" fmla="*/ 2398897 h 2595783"/>
              <a:gd name="connsiteX10" fmla="*/ 529787 w 1549089"/>
              <a:gd name="connsiteY10" fmla="*/ 2595747 h 2595783"/>
              <a:gd name="connsiteX11" fmla="*/ 1399737 w 1549089"/>
              <a:gd name="connsiteY11" fmla="*/ 2411597 h 2595783"/>
              <a:gd name="connsiteX12" fmla="*/ 1526737 w 1549089"/>
              <a:gd name="connsiteY12" fmla="*/ 2024247 h 2595783"/>
              <a:gd name="connsiteX13" fmla="*/ 1152087 w 1549089"/>
              <a:gd name="connsiteY13" fmla="*/ 1490847 h 2595783"/>
              <a:gd name="connsiteX14" fmla="*/ 1171137 w 1549089"/>
              <a:gd name="connsiteY14" fmla="*/ 1103497 h 2595783"/>
              <a:gd name="connsiteX15" fmla="*/ 1374337 w 1549089"/>
              <a:gd name="connsiteY15" fmla="*/ 658997 h 2595783"/>
              <a:gd name="connsiteX16" fmla="*/ 771087 w 1549089"/>
              <a:gd name="connsiteY16" fmla="*/ 49397 h 25957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49089" h="2595783">
                <a:moveTo>
                  <a:pt x="771087" y="49397"/>
                </a:moveTo>
                <a:cubicBezTo>
                  <a:pt x="675837" y="-28920"/>
                  <a:pt x="703354" y="-35270"/>
                  <a:pt x="802837" y="189097"/>
                </a:cubicBezTo>
                <a:cubicBezTo>
                  <a:pt x="902320" y="413464"/>
                  <a:pt x="1276970" y="1108789"/>
                  <a:pt x="1367987" y="1395597"/>
                </a:cubicBezTo>
                <a:cubicBezTo>
                  <a:pt x="1459004" y="1682405"/>
                  <a:pt x="1338354" y="1849622"/>
                  <a:pt x="1348937" y="1909947"/>
                </a:cubicBezTo>
                <a:cubicBezTo>
                  <a:pt x="1359520" y="1970272"/>
                  <a:pt x="1417729" y="1719447"/>
                  <a:pt x="1431487" y="1757547"/>
                </a:cubicBezTo>
                <a:cubicBezTo>
                  <a:pt x="1445245" y="1795647"/>
                  <a:pt x="1523562" y="2013664"/>
                  <a:pt x="1431487" y="2138547"/>
                </a:cubicBezTo>
                <a:cubicBezTo>
                  <a:pt x="1339412" y="2263430"/>
                  <a:pt x="1085412" y="2468747"/>
                  <a:pt x="879037" y="2506847"/>
                </a:cubicBezTo>
                <a:cubicBezTo>
                  <a:pt x="672662" y="2544947"/>
                  <a:pt x="339287" y="2415830"/>
                  <a:pt x="193237" y="2367147"/>
                </a:cubicBezTo>
                <a:cubicBezTo>
                  <a:pt x="47187" y="2318464"/>
                  <a:pt x="-14196" y="2209455"/>
                  <a:pt x="2737" y="2214747"/>
                </a:cubicBezTo>
                <a:cubicBezTo>
                  <a:pt x="19670" y="2220039"/>
                  <a:pt x="206995" y="2335397"/>
                  <a:pt x="294837" y="2398897"/>
                </a:cubicBezTo>
                <a:cubicBezTo>
                  <a:pt x="382679" y="2462397"/>
                  <a:pt x="345637" y="2593630"/>
                  <a:pt x="529787" y="2595747"/>
                </a:cubicBezTo>
                <a:cubicBezTo>
                  <a:pt x="713937" y="2597864"/>
                  <a:pt x="1233579" y="2506847"/>
                  <a:pt x="1399737" y="2411597"/>
                </a:cubicBezTo>
                <a:cubicBezTo>
                  <a:pt x="1565895" y="2316347"/>
                  <a:pt x="1568012" y="2177705"/>
                  <a:pt x="1526737" y="2024247"/>
                </a:cubicBezTo>
                <a:cubicBezTo>
                  <a:pt x="1485462" y="1870789"/>
                  <a:pt x="1211354" y="1644305"/>
                  <a:pt x="1152087" y="1490847"/>
                </a:cubicBezTo>
                <a:cubicBezTo>
                  <a:pt x="1092820" y="1337389"/>
                  <a:pt x="1134095" y="1242139"/>
                  <a:pt x="1171137" y="1103497"/>
                </a:cubicBezTo>
                <a:cubicBezTo>
                  <a:pt x="1208179" y="964855"/>
                  <a:pt x="1448420" y="834680"/>
                  <a:pt x="1374337" y="658997"/>
                </a:cubicBezTo>
                <a:cubicBezTo>
                  <a:pt x="1300254" y="483314"/>
                  <a:pt x="866337" y="127714"/>
                  <a:pt x="771087" y="49397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3" name="フリーフォーム: 図形 1232">
            <a:extLst>
              <a:ext uri="{FF2B5EF4-FFF2-40B4-BE49-F238E27FC236}">
                <a16:creationId xmlns:a16="http://schemas.microsoft.com/office/drawing/2014/main" id="{797418A4-9050-471C-BF26-0EEE8699DA7C}"/>
              </a:ext>
            </a:extLst>
          </p:cNvPr>
          <p:cNvSpPr/>
          <p:nvPr/>
        </p:nvSpPr>
        <p:spPr>
          <a:xfrm>
            <a:off x="2800845" y="4404409"/>
            <a:ext cx="617563" cy="1805644"/>
          </a:xfrm>
          <a:custGeom>
            <a:avLst/>
            <a:gdLst>
              <a:gd name="connsiteX0" fmla="*/ 272555 w 617563"/>
              <a:gd name="connsiteY0" fmla="*/ 21541 h 1805644"/>
              <a:gd name="connsiteX1" fmla="*/ 297955 w 617563"/>
              <a:gd name="connsiteY1" fmla="*/ 104091 h 1805644"/>
              <a:gd name="connsiteX2" fmla="*/ 564655 w 617563"/>
              <a:gd name="connsiteY2" fmla="*/ 326341 h 1805644"/>
              <a:gd name="connsiteX3" fmla="*/ 571005 w 617563"/>
              <a:gd name="connsiteY3" fmla="*/ 294591 h 1805644"/>
              <a:gd name="connsiteX4" fmla="*/ 69355 w 617563"/>
              <a:gd name="connsiteY4" fmla="*/ 1653491 h 1805644"/>
              <a:gd name="connsiteX5" fmla="*/ 12205 w 617563"/>
              <a:gd name="connsiteY5" fmla="*/ 1729691 h 1805644"/>
              <a:gd name="connsiteX6" fmla="*/ 145555 w 617563"/>
              <a:gd name="connsiteY6" fmla="*/ 1266141 h 1805644"/>
              <a:gd name="connsiteX7" fmla="*/ 31255 w 617563"/>
              <a:gd name="connsiteY7" fmla="*/ 1551891 h 1805644"/>
              <a:gd name="connsiteX8" fmla="*/ 43955 w 617563"/>
              <a:gd name="connsiteY8" fmla="*/ 1221691 h 1805644"/>
              <a:gd name="connsiteX9" fmla="*/ 310655 w 617563"/>
              <a:gd name="connsiteY9" fmla="*/ 980391 h 1805644"/>
              <a:gd name="connsiteX10" fmla="*/ 202705 w 617563"/>
              <a:gd name="connsiteY10" fmla="*/ 377141 h 1805644"/>
              <a:gd name="connsiteX11" fmla="*/ 24905 w 617563"/>
              <a:gd name="connsiteY11" fmla="*/ 1012141 h 1805644"/>
              <a:gd name="connsiteX12" fmla="*/ 37605 w 617563"/>
              <a:gd name="connsiteY12" fmla="*/ 1221691 h 1805644"/>
              <a:gd name="connsiteX13" fmla="*/ 164605 w 617563"/>
              <a:gd name="connsiteY13" fmla="*/ 491441 h 1805644"/>
              <a:gd name="connsiteX14" fmla="*/ 272555 w 617563"/>
              <a:gd name="connsiteY14" fmla="*/ 21541 h 1805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617563" h="1805644">
                <a:moveTo>
                  <a:pt x="272555" y="21541"/>
                </a:moveTo>
                <a:cubicBezTo>
                  <a:pt x="294780" y="-43017"/>
                  <a:pt x="249272" y="53291"/>
                  <a:pt x="297955" y="104091"/>
                </a:cubicBezTo>
                <a:cubicBezTo>
                  <a:pt x="346638" y="154891"/>
                  <a:pt x="519147" y="294591"/>
                  <a:pt x="564655" y="326341"/>
                </a:cubicBezTo>
                <a:cubicBezTo>
                  <a:pt x="610163" y="358091"/>
                  <a:pt x="653555" y="73399"/>
                  <a:pt x="571005" y="294591"/>
                </a:cubicBezTo>
                <a:cubicBezTo>
                  <a:pt x="488455" y="515783"/>
                  <a:pt x="162488" y="1414308"/>
                  <a:pt x="69355" y="1653491"/>
                </a:cubicBezTo>
                <a:cubicBezTo>
                  <a:pt x="-23778" y="1892674"/>
                  <a:pt x="-495" y="1794249"/>
                  <a:pt x="12205" y="1729691"/>
                </a:cubicBezTo>
                <a:cubicBezTo>
                  <a:pt x="24905" y="1665133"/>
                  <a:pt x="142380" y="1295774"/>
                  <a:pt x="145555" y="1266141"/>
                </a:cubicBezTo>
                <a:cubicBezTo>
                  <a:pt x="148730" y="1236508"/>
                  <a:pt x="48188" y="1559299"/>
                  <a:pt x="31255" y="1551891"/>
                </a:cubicBezTo>
                <a:cubicBezTo>
                  <a:pt x="14322" y="1544483"/>
                  <a:pt x="-2612" y="1316941"/>
                  <a:pt x="43955" y="1221691"/>
                </a:cubicBezTo>
                <a:cubicBezTo>
                  <a:pt x="90522" y="1126441"/>
                  <a:pt x="284197" y="1121149"/>
                  <a:pt x="310655" y="980391"/>
                </a:cubicBezTo>
                <a:cubicBezTo>
                  <a:pt x="337113" y="839633"/>
                  <a:pt x="250330" y="371849"/>
                  <a:pt x="202705" y="377141"/>
                </a:cubicBezTo>
                <a:cubicBezTo>
                  <a:pt x="155080" y="382433"/>
                  <a:pt x="52422" y="871383"/>
                  <a:pt x="24905" y="1012141"/>
                </a:cubicBezTo>
                <a:cubicBezTo>
                  <a:pt x="-2612" y="1152899"/>
                  <a:pt x="14322" y="1308474"/>
                  <a:pt x="37605" y="1221691"/>
                </a:cubicBezTo>
                <a:cubicBezTo>
                  <a:pt x="60888" y="1134908"/>
                  <a:pt x="131797" y="687232"/>
                  <a:pt x="164605" y="491441"/>
                </a:cubicBezTo>
                <a:cubicBezTo>
                  <a:pt x="197413" y="295650"/>
                  <a:pt x="250330" y="86099"/>
                  <a:pt x="272555" y="21541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5" name="フリーフォーム: 図形 1234">
            <a:extLst>
              <a:ext uri="{FF2B5EF4-FFF2-40B4-BE49-F238E27FC236}">
                <a16:creationId xmlns:a16="http://schemas.microsoft.com/office/drawing/2014/main" id="{971FF56E-F5E7-4C40-8E99-B20897FA7A7F}"/>
              </a:ext>
            </a:extLst>
          </p:cNvPr>
          <p:cNvSpPr/>
          <p:nvPr/>
        </p:nvSpPr>
        <p:spPr>
          <a:xfrm>
            <a:off x="3659592" y="4933417"/>
            <a:ext cx="343652" cy="381801"/>
          </a:xfrm>
          <a:custGeom>
            <a:avLst/>
            <a:gdLst>
              <a:gd name="connsiteX0" fmla="*/ 4358 w 343652"/>
              <a:gd name="connsiteY0" fmla="*/ 195266 h 381801"/>
              <a:gd name="connsiteX1" fmla="*/ 67858 w 343652"/>
              <a:gd name="connsiteY1" fmla="*/ 133883 h 381801"/>
              <a:gd name="connsiteX2" fmla="*/ 203325 w 343652"/>
              <a:gd name="connsiteY2" fmla="*/ 15350 h 381801"/>
              <a:gd name="connsiteX3" fmla="*/ 313391 w 343652"/>
              <a:gd name="connsiteY3" fmla="*/ 23816 h 381801"/>
              <a:gd name="connsiteX4" fmla="*/ 338791 w 343652"/>
              <a:gd name="connsiteY4" fmla="*/ 218550 h 381801"/>
              <a:gd name="connsiteX5" fmla="*/ 232958 w 343652"/>
              <a:gd name="connsiteY5" fmla="*/ 294750 h 381801"/>
              <a:gd name="connsiteX6" fmla="*/ 171575 w 343652"/>
              <a:gd name="connsiteY6" fmla="*/ 381533 h 381801"/>
              <a:gd name="connsiteX7" fmla="*/ 205441 w 343652"/>
              <a:gd name="connsiteY7" fmla="*/ 265116 h 381801"/>
              <a:gd name="connsiteX8" fmla="*/ 281641 w 343652"/>
              <a:gd name="connsiteY8" fmla="*/ 138116 h 381801"/>
              <a:gd name="connsiteX9" fmla="*/ 235075 w 343652"/>
              <a:gd name="connsiteY9" fmla="*/ 201616 h 381801"/>
              <a:gd name="connsiteX10" fmla="*/ 209675 w 343652"/>
              <a:gd name="connsiteY10" fmla="*/ 237600 h 381801"/>
              <a:gd name="connsiteX11" fmla="*/ 184275 w 343652"/>
              <a:gd name="connsiteY11" fmla="*/ 159283 h 381801"/>
              <a:gd name="connsiteX12" fmla="*/ 4358 w 343652"/>
              <a:gd name="connsiteY12" fmla="*/ 195266 h 3818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43652" h="381801">
                <a:moveTo>
                  <a:pt x="4358" y="195266"/>
                </a:moveTo>
                <a:cubicBezTo>
                  <a:pt x="-15045" y="191033"/>
                  <a:pt x="34697" y="163869"/>
                  <a:pt x="67858" y="133883"/>
                </a:cubicBezTo>
                <a:cubicBezTo>
                  <a:pt x="101019" y="103897"/>
                  <a:pt x="162403" y="33695"/>
                  <a:pt x="203325" y="15350"/>
                </a:cubicBezTo>
                <a:cubicBezTo>
                  <a:pt x="244247" y="-2995"/>
                  <a:pt x="290813" y="-10051"/>
                  <a:pt x="313391" y="23816"/>
                </a:cubicBezTo>
                <a:cubicBezTo>
                  <a:pt x="335969" y="57683"/>
                  <a:pt x="352196" y="173394"/>
                  <a:pt x="338791" y="218550"/>
                </a:cubicBezTo>
                <a:cubicBezTo>
                  <a:pt x="325386" y="263706"/>
                  <a:pt x="260827" y="267586"/>
                  <a:pt x="232958" y="294750"/>
                </a:cubicBezTo>
                <a:cubicBezTo>
                  <a:pt x="205089" y="321914"/>
                  <a:pt x="176161" y="386472"/>
                  <a:pt x="171575" y="381533"/>
                </a:cubicBezTo>
                <a:cubicBezTo>
                  <a:pt x="166989" y="376594"/>
                  <a:pt x="187097" y="305686"/>
                  <a:pt x="205441" y="265116"/>
                </a:cubicBezTo>
                <a:cubicBezTo>
                  <a:pt x="223785" y="224547"/>
                  <a:pt x="276702" y="148699"/>
                  <a:pt x="281641" y="138116"/>
                </a:cubicBezTo>
                <a:cubicBezTo>
                  <a:pt x="286580" y="127533"/>
                  <a:pt x="247069" y="185035"/>
                  <a:pt x="235075" y="201616"/>
                </a:cubicBezTo>
                <a:cubicBezTo>
                  <a:pt x="223081" y="218197"/>
                  <a:pt x="218142" y="244656"/>
                  <a:pt x="209675" y="237600"/>
                </a:cubicBezTo>
                <a:cubicBezTo>
                  <a:pt x="201208" y="230545"/>
                  <a:pt x="217789" y="167044"/>
                  <a:pt x="184275" y="159283"/>
                </a:cubicBezTo>
                <a:cubicBezTo>
                  <a:pt x="150761" y="151522"/>
                  <a:pt x="23761" y="199499"/>
                  <a:pt x="4358" y="195266"/>
                </a:cubicBezTo>
                <a:close/>
              </a:path>
            </a:pathLst>
          </a:cu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6" name="フリーフォーム: 図形 1235">
            <a:extLst>
              <a:ext uri="{FF2B5EF4-FFF2-40B4-BE49-F238E27FC236}">
                <a16:creationId xmlns:a16="http://schemas.microsoft.com/office/drawing/2014/main" id="{4B3E971E-56A8-4655-A58C-190BCE18969A}"/>
              </a:ext>
            </a:extLst>
          </p:cNvPr>
          <p:cNvSpPr/>
          <p:nvPr/>
        </p:nvSpPr>
        <p:spPr>
          <a:xfrm>
            <a:off x="3297767" y="4639500"/>
            <a:ext cx="943853" cy="635967"/>
          </a:xfrm>
          <a:custGeom>
            <a:avLst/>
            <a:gdLst>
              <a:gd name="connsiteX0" fmla="*/ 0 w 943853"/>
              <a:gd name="connsiteY0" fmla="*/ 108183 h 635967"/>
              <a:gd name="connsiteX1" fmla="*/ 127000 w 943853"/>
              <a:gd name="connsiteY1" fmla="*/ 95483 h 635967"/>
              <a:gd name="connsiteX2" fmla="*/ 736600 w 943853"/>
              <a:gd name="connsiteY2" fmla="*/ 2350 h 635967"/>
              <a:gd name="connsiteX3" fmla="*/ 186266 w 943853"/>
              <a:gd name="connsiteY3" fmla="*/ 70083 h 635967"/>
              <a:gd name="connsiteX4" fmla="*/ 730250 w 943853"/>
              <a:gd name="connsiteY4" fmla="*/ 65850 h 635967"/>
              <a:gd name="connsiteX5" fmla="*/ 899583 w 943853"/>
              <a:gd name="connsiteY5" fmla="*/ 429917 h 635967"/>
              <a:gd name="connsiteX6" fmla="*/ 840316 w 943853"/>
              <a:gd name="connsiteY6" fmla="*/ 618300 h 635967"/>
              <a:gd name="connsiteX7" fmla="*/ 842433 w 943853"/>
              <a:gd name="connsiteY7" fmla="*/ 590783 h 635967"/>
              <a:gd name="connsiteX8" fmla="*/ 929216 w 943853"/>
              <a:gd name="connsiteY8" fmla="*/ 290217 h 635967"/>
              <a:gd name="connsiteX9" fmla="*/ 497416 w 943853"/>
              <a:gd name="connsiteY9" fmla="*/ 27750 h 635967"/>
              <a:gd name="connsiteX10" fmla="*/ 607483 w 943853"/>
              <a:gd name="connsiteY10" fmla="*/ 8700 h 635967"/>
              <a:gd name="connsiteX11" fmla="*/ 520700 w 943853"/>
              <a:gd name="connsiteY11" fmla="*/ 36217 h 635967"/>
              <a:gd name="connsiteX12" fmla="*/ 0 w 943853"/>
              <a:gd name="connsiteY12" fmla="*/ 108183 h 635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43853" h="635967">
                <a:moveTo>
                  <a:pt x="0" y="108183"/>
                </a:moveTo>
                <a:lnTo>
                  <a:pt x="127000" y="95483"/>
                </a:lnTo>
                <a:lnTo>
                  <a:pt x="736600" y="2350"/>
                </a:lnTo>
                <a:cubicBezTo>
                  <a:pt x="746478" y="-1883"/>
                  <a:pt x="187324" y="59500"/>
                  <a:pt x="186266" y="70083"/>
                </a:cubicBezTo>
                <a:cubicBezTo>
                  <a:pt x="185208" y="80666"/>
                  <a:pt x="611364" y="5878"/>
                  <a:pt x="730250" y="65850"/>
                </a:cubicBezTo>
                <a:cubicBezTo>
                  <a:pt x="849136" y="125822"/>
                  <a:pt x="881239" y="337842"/>
                  <a:pt x="899583" y="429917"/>
                </a:cubicBezTo>
                <a:cubicBezTo>
                  <a:pt x="917927" y="521992"/>
                  <a:pt x="849841" y="591489"/>
                  <a:pt x="840316" y="618300"/>
                </a:cubicBezTo>
                <a:cubicBezTo>
                  <a:pt x="830791" y="645111"/>
                  <a:pt x="827616" y="645464"/>
                  <a:pt x="842433" y="590783"/>
                </a:cubicBezTo>
                <a:cubicBezTo>
                  <a:pt x="857250" y="536103"/>
                  <a:pt x="986719" y="384056"/>
                  <a:pt x="929216" y="290217"/>
                </a:cubicBezTo>
                <a:cubicBezTo>
                  <a:pt x="871713" y="196378"/>
                  <a:pt x="551038" y="74670"/>
                  <a:pt x="497416" y="27750"/>
                </a:cubicBezTo>
                <a:cubicBezTo>
                  <a:pt x="443794" y="-19170"/>
                  <a:pt x="603602" y="7289"/>
                  <a:pt x="607483" y="8700"/>
                </a:cubicBezTo>
                <a:cubicBezTo>
                  <a:pt x="611364" y="10111"/>
                  <a:pt x="619478" y="20342"/>
                  <a:pt x="520700" y="36217"/>
                </a:cubicBezTo>
                <a:cubicBezTo>
                  <a:pt x="421922" y="52092"/>
                  <a:pt x="218369" y="78021"/>
                  <a:pt x="0" y="108183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7" name="フリーフォーム: 図形 1236">
            <a:extLst>
              <a:ext uri="{FF2B5EF4-FFF2-40B4-BE49-F238E27FC236}">
                <a16:creationId xmlns:a16="http://schemas.microsoft.com/office/drawing/2014/main" id="{7555E0D2-7C6B-47DC-9ED5-C31743F518DC}"/>
              </a:ext>
            </a:extLst>
          </p:cNvPr>
          <p:cNvSpPr/>
          <p:nvPr/>
        </p:nvSpPr>
        <p:spPr>
          <a:xfrm>
            <a:off x="3166669" y="4474501"/>
            <a:ext cx="1033530" cy="161573"/>
          </a:xfrm>
          <a:custGeom>
            <a:avLst/>
            <a:gdLst>
              <a:gd name="connsiteX0" fmla="*/ 6214 w 1033530"/>
              <a:gd name="connsiteY0" fmla="*/ 158882 h 161573"/>
              <a:gd name="connsiteX1" fmla="*/ 268681 w 1033530"/>
              <a:gd name="connsiteY1" fmla="*/ 125016 h 161573"/>
              <a:gd name="connsiteX2" fmla="*/ 715298 w 1033530"/>
              <a:gd name="connsiteY2" fmla="*/ 27649 h 161573"/>
              <a:gd name="connsiteX3" fmla="*/ 139564 w 1033530"/>
              <a:gd name="connsiteY3" fmla="*/ 125016 h 161573"/>
              <a:gd name="connsiteX4" fmla="*/ 943898 w 1033530"/>
              <a:gd name="connsiteY4" fmla="*/ 132 h 161573"/>
              <a:gd name="connsiteX5" fmla="*/ 1022214 w 1033530"/>
              <a:gd name="connsiteY5" fmla="*/ 101732 h 161573"/>
              <a:gd name="connsiteX6" fmla="*/ 1024331 w 1033530"/>
              <a:gd name="connsiteY6" fmla="*/ 137716 h 161573"/>
              <a:gd name="connsiteX7" fmla="*/ 939664 w 1033530"/>
              <a:gd name="connsiteY7" fmla="*/ 33999 h 161573"/>
              <a:gd name="connsiteX8" fmla="*/ 524798 w 1033530"/>
              <a:gd name="connsiteY8" fmla="*/ 61516 h 161573"/>
              <a:gd name="connsiteX9" fmla="*/ 6214 w 1033530"/>
              <a:gd name="connsiteY9" fmla="*/ 158882 h 1615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33530" h="161573">
                <a:moveTo>
                  <a:pt x="6214" y="158882"/>
                </a:moveTo>
                <a:cubicBezTo>
                  <a:pt x="-36472" y="169465"/>
                  <a:pt x="150500" y="146888"/>
                  <a:pt x="268681" y="125016"/>
                </a:cubicBezTo>
                <a:cubicBezTo>
                  <a:pt x="386862" y="103144"/>
                  <a:pt x="736817" y="27649"/>
                  <a:pt x="715298" y="27649"/>
                </a:cubicBezTo>
                <a:cubicBezTo>
                  <a:pt x="693779" y="27649"/>
                  <a:pt x="101464" y="129602"/>
                  <a:pt x="139564" y="125016"/>
                </a:cubicBezTo>
                <a:cubicBezTo>
                  <a:pt x="177664" y="120430"/>
                  <a:pt x="796790" y="4013"/>
                  <a:pt x="943898" y="132"/>
                </a:cubicBezTo>
                <a:cubicBezTo>
                  <a:pt x="1091006" y="-3749"/>
                  <a:pt x="1008809" y="78801"/>
                  <a:pt x="1022214" y="101732"/>
                </a:cubicBezTo>
                <a:cubicBezTo>
                  <a:pt x="1035619" y="124663"/>
                  <a:pt x="1038089" y="149005"/>
                  <a:pt x="1024331" y="137716"/>
                </a:cubicBezTo>
                <a:cubicBezTo>
                  <a:pt x="1010573" y="126427"/>
                  <a:pt x="1022920" y="46699"/>
                  <a:pt x="939664" y="33999"/>
                </a:cubicBezTo>
                <a:cubicBezTo>
                  <a:pt x="856409" y="21299"/>
                  <a:pt x="676492" y="42113"/>
                  <a:pt x="524798" y="61516"/>
                </a:cubicBezTo>
                <a:cubicBezTo>
                  <a:pt x="373104" y="80919"/>
                  <a:pt x="48900" y="148299"/>
                  <a:pt x="6214" y="158882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38" name="フリーフォーム: 図形 1237">
            <a:extLst>
              <a:ext uri="{FF2B5EF4-FFF2-40B4-BE49-F238E27FC236}">
                <a16:creationId xmlns:a16="http://schemas.microsoft.com/office/drawing/2014/main" id="{B25EEB51-F554-4277-B3C6-E32803FA881D}"/>
              </a:ext>
            </a:extLst>
          </p:cNvPr>
          <p:cNvSpPr/>
          <p:nvPr/>
        </p:nvSpPr>
        <p:spPr>
          <a:xfrm>
            <a:off x="3102154" y="4343399"/>
            <a:ext cx="889635" cy="127436"/>
          </a:xfrm>
          <a:custGeom>
            <a:avLst/>
            <a:gdLst>
              <a:gd name="connsiteX0" fmla="*/ 38979 w 889635"/>
              <a:gd name="connsiteY0" fmla="*/ 127001 h 127436"/>
              <a:gd name="connsiteX1" fmla="*/ 189263 w 889635"/>
              <a:gd name="connsiteY1" fmla="*/ 82551 h 127436"/>
              <a:gd name="connsiteX2" fmla="*/ 748063 w 889635"/>
              <a:gd name="connsiteY2" fmla="*/ 1 h 127436"/>
              <a:gd name="connsiteX3" fmla="*/ 168096 w 889635"/>
              <a:gd name="connsiteY3" fmla="*/ 84668 h 127436"/>
              <a:gd name="connsiteX4" fmla="*/ 735363 w 889635"/>
              <a:gd name="connsiteY4" fmla="*/ 59268 h 127436"/>
              <a:gd name="connsiteX5" fmla="*/ 841196 w 889635"/>
              <a:gd name="connsiteY5" fmla="*/ 57151 h 127436"/>
              <a:gd name="connsiteX6" fmla="*/ 38979 w 889635"/>
              <a:gd name="connsiteY6" fmla="*/ 127001 h 127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89635" h="127436">
                <a:moveTo>
                  <a:pt x="38979" y="127001"/>
                </a:moveTo>
                <a:cubicBezTo>
                  <a:pt x="-69676" y="131234"/>
                  <a:pt x="71082" y="103718"/>
                  <a:pt x="189263" y="82551"/>
                </a:cubicBezTo>
                <a:cubicBezTo>
                  <a:pt x="307444" y="61384"/>
                  <a:pt x="751591" y="-352"/>
                  <a:pt x="748063" y="1"/>
                </a:cubicBezTo>
                <a:cubicBezTo>
                  <a:pt x="744535" y="354"/>
                  <a:pt x="170213" y="74790"/>
                  <a:pt x="168096" y="84668"/>
                </a:cubicBezTo>
                <a:cubicBezTo>
                  <a:pt x="165979" y="94546"/>
                  <a:pt x="623180" y="63854"/>
                  <a:pt x="735363" y="59268"/>
                </a:cubicBezTo>
                <a:cubicBezTo>
                  <a:pt x="847546" y="54682"/>
                  <a:pt x="954791" y="46215"/>
                  <a:pt x="841196" y="57151"/>
                </a:cubicBezTo>
                <a:lnTo>
                  <a:pt x="38979" y="127001"/>
                </a:ln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0" name="円弧 1239">
            <a:extLst>
              <a:ext uri="{FF2B5EF4-FFF2-40B4-BE49-F238E27FC236}">
                <a16:creationId xmlns:a16="http://schemas.microsoft.com/office/drawing/2014/main" id="{D23B231D-09C7-4505-A03F-91F2D0E31C0B}"/>
              </a:ext>
            </a:extLst>
          </p:cNvPr>
          <p:cNvSpPr/>
          <p:nvPr/>
        </p:nvSpPr>
        <p:spPr>
          <a:xfrm>
            <a:off x="5638800" y="2997200"/>
            <a:ext cx="914400" cy="9144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1" name="フリーフォーム: 図形 1240">
            <a:extLst>
              <a:ext uri="{FF2B5EF4-FFF2-40B4-BE49-F238E27FC236}">
                <a16:creationId xmlns:a16="http://schemas.microsoft.com/office/drawing/2014/main" id="{D7C02FA2-270A-44F4-8418-D706842578DC}"/>
              </a:ext>
            </a:extLst>
          </p:cNvPr>
          <p:cNvSpPr/>
          <p:nvPr/>
        </p:nvSpPr>
        <p:spPr>
          <a:xfrm>
            <a:off x="3390159" y="5095178"/>
            <a:ext cx="518089" cy="784179"/>
          </a:xfrm>
          <a:custGeom>
            <a:avLst/>
            <a:gdLst>
              <a:gd name="connsiteX0" fmla="*/ 7091 w 518089"/>
              <a:gd name="connsiteY0" fmla="*/ 145689 h 784179"/>
              <a:gd name="connsiteX1" fmla="*/ 184891 w 518089"/>
              <a:gd name="connsiteY1" fmla="*/ 69489 h 784179"/>
              <a:gd name="connsiteX2" fmla="*/ 476991 w 518089"/>
              <a:gd name="connsiteY2" fmla="*/ 8105 h 784179"/>
              <a:gd name="connsiteX3" fmla="*/ 411374 w 518089"/>
              <a:gd name="connsiteY3" fmla="*/ 259989 h 784179"/>
              <a:gd name="connsiteX4" fmla="*/ 275908 w 518089"/>
              <a:gd name="connsiteY4" fmla="*/ 509755 h 784179"/>
              <a:gd name="connsiteX5" fmla="*/ 252624 w 518089"/>
              <a:gd name="connsiteY5" fmla="*/ 734122 h 784179"/>
              <a:gd name="connsiteX6" fmla="*/ 294958 w 518089"/>
              <a:gd name="connsiteY6" fmla="*/ 571139 h 784179"/>
              <a:gd name="connsiteX7" fmla="*/ 254741 w 518089"/>
              <a:gd name="connsiteY7" fmla="*/ 634639 h 784179"/>
              <a:gd name="connsiteX8" fmla="*/ 261091 w 518089"/>
              <a:gd name="connsiteY8" fmla="*/ 592305 h 784179"/>
              <a:gd name="connsiteX9" fmla="*/ 187008 w 518089"/>
              <a:gd name="connsiteY9" fmla="*/ 782805 h 784179"/>
              <a:gd name="connsiteX10" fmla="*/ 212408 w 518089"/>
              <a:gd name="connsiteY10" fmla="*/ 478005 h 784179"/>
              <a:gd name="connsiteX11" fmla="*/ 398674 w 518089"/>
              <a:gd name="connsiteY11" fmla="*/ 255755 h 784179"/>
              <a:gd name="connsiteX12" fmla="*/ 438891 w 518089"/>
              <a:gd name="connsiteY12" fmla="*/ 171089 h 784179"/>
              <a:gd name="connsiteX13" fmla="*/ 13441 w 518089"/>
              <a:gd name="connsiteY13" fmla="*/ 473772 h 784179"/>
              <a:gd name="connsiteX14" fmla="*/ 129858 w 518089"/>
              <a:gd name="connsiteY14" fmla="*/ 706605 h 784179"/>
              <a:gd name="connsiteX15" fmla="*/ 366924 w 518089"/>
              <a:gd name="connsiteY15" fmla="*/ 192255 h 784179"/>
              <a:gd name="connsiteX16" fmla="*/ 508741 w 518089"/>
              <a:gd name="connsiteY16" fmla="*/ 94889 h 784179"/>
              <a:gd name="connsiteX17" fmla="*/ 102341 w 518089"/>
              <a:gd name="connsiteY17" fmla="*/ 143572 h 784179"/>
              <a:gd name="connsiteX18" fmla="*/ 7091 w 518089"/>
              <a:gd name="connsiteY18" fmla="*/ 145689 h 784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518089" h="784179">
                <a:moveTo>
                  <a:pt x="7091" y="145689"/>
                </a:moveTo>
                <a:cubicBezTo>
                  <a:pt x="20849" y="133342"/>
                  <a:pt x="106574" y="92420"/>
                  <a:pt x="184891" y="69489"/>
                </a:cubicBezTo>
                <a:cubicBezTo>
                  <a:pt x="263208" y="46558"/>
                  <a:pt x="439244" y="-23645"/>
                  <a:pt x="476991" y="8105"/>
                </a:cubicBezTo>
                <a:cubicBezTo>
                  <a:pt x="514738" y="39855"/>
                  <a:pt x="444888" y="176381"/>
                  <a:pt x="411374" y="259989"/>
                </a:cubicBezTo>
                <a:cubicBezTo>
                  <a:pt x="377860" y="343597"/>
                  <a:pt x="302366" y="430733"/>
                  <a:pt x="275908" y="509755"/>
                </a:cubicBezTo>
                <a:cubicBezTo>
                  <a:pt x="249450" y="588777"/>
                  <a:pt x="249449" y="723891"/>
                  <a:pt x="252624" y="734122"/>
                </a:cubicBezTo>
                <a:cubicBezTo>
                  <a:pt x="255799" y="744353"/>
                  <a:pt x="294605" y="587719"/>
                  <a:pt x="294958" y="571139"/>
                </a:cubicBezTo>
                <a:cubicBezTo>
                  <a:pt x="295311" y="554559"/>
                  <a:pt x="260385" y="631111"/>
                  <a:pt x="254741" y="634639"/>
                </a:cubicBezTo>
                <a:cubicBezTo>
                  <a:pt x="249097" y="638167"/>
                  <a:pt x="272380" y="567611"/>
                  <a:pt x="261091" y="592305"/>
                </a:cubicBezTo>
                <a:cubicBezTo>
                  <a:pt x="249802" y="616999"/>
                  <a:pt x="195122" y="801855"/>
                  <a:pt x="187008" y="782805"/>
                </a:cubicBezTo>
                <a:cubicBezTo>
                  <a:pt x="178894" y="763755"/>
                  <a:pt x="177130" y="565847"/>
                  <a:pt x="212408" y="478005"/>
                </a:cubicBezTo>
                <a:cubicBezTo>
                  <a:pt x="247686" y="390163"/>
                  <a:pt x="360927" y="306908"/>
                  <a:pt x="398674" y="255755"/>
                </a:cubicBezTo>
                <a:cubicBezTo>
                  <a:pt x="436421" y="204602"/>
                  <a:pt x="503096" y="134753"/>
                  <a:pt x="438891" y="171089"/>
                </a:cubicBezTo>
                <a:cubicBezTo>
                  <a:pt x="374686" y="207425"/>
                  <a:pt x="64947" y="384519"/>
                  <a:pt x="13441" y="473772"/>
                </a:cubicBezTo>
                <a:cubicBezTo>
                  <a:pt x="-38065" y="563025"/>
                  <a:pt x="70944" y="753524"/>
                  <a:pt x="129858" y="706605"/>
                </a:cubicBezTo>
                <a:cubicBezTo>
                  <a:pt x="188772" y="659686"/>
                  <a:pt x="303777" y="294208"/>
                  <a:pt x="366924" y="192255"/>
                </a:cubicBezTo>
                <a:cubicBezTo>
                  <a:pt x="430071" y="90302"/>
                  <a:pt x="552838" y="103003"/>
                  <a:pt x="508741" y="94889"/>
                </a:cubicBezTo>
                <a:cubicBezTo>
                  <a:pt x="464644" y="86775"/>
                  <a:pt x="186655" y="135458"/>
                  <a:pt x="102341" y="143572"/>
                </a:cubicBezTo>
                <a:cubicBezTo>
                  <a:pt x="18027" y="151686"/>
                  <a:pt x="-6667" y="158036"/>
                  <a:pt x="7091" y="145689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2" name="フリーフォーム: 図形 1241">
            <a:extLst>
              <a:ext uri="{FF2B5EF4-FFF2-40B4-BE49-F238E27FC236}">
                <a16:creationId xmlns:a16="http://schemas.microsoft.com/office/drawing/2014/main" id="{0F7EA94D-2252-4892-9FA8-8ADF11714B81}"/>
              </a:ext>
            </a:extLst>
          </p:cNvPr>
          <p:cNvSpPr/>
          <p:nvPr/>
        </p:nvSpPr>
        <p:spPr>
          <a:xfrm>
            <a:off x="3104793" y="6122558"/>
            <a:ext cx="481124" cy="522123"/>
          </a:xfrm>
          <a:custGeom>
            <a:avLst/>
            <a:gdLst>
              <a:gd name="connsiteX0" fmla="*/ 1945 w 481124"/>
              <a:gd name="connsiteY0" fmla="*/ 59167 h 522123"/>
              <a:gd name="connsiteX1" fmla="*/ 128945 w 481124"/>
              <a:gd name="connsiteY1" fmla="*/ 63930 h 522123"/>
              <a:gd name="connsiteX2" fmla="*/ 465495 w 481124"/>
              <a:gd name="connsiteY2" fmla="*/ 16305 h 522123"/>
              <a:gd name="connsiteX3" fmla="*/ 417870 w 481124"/>
              <a:gd name="connsiteY3" fmla="*/ 11542 h 522123"/>
              <a:gd name="connsiteX4" fmla="*/ 351195 w 481124"/>
              <a:gd name="connsiteY4" fmla="*/ 162355 h 522123"/>
              <a:gd name="connsiteX5" fmla="*/ 357545 w 481124"/>
              <a:gd name="connsiteY5" fmla="*/ 232205 h 522123"/>
              <a:gd name="connsiteX6" fmla="*/ 352782 w 481124"/>
              <a:gd name="connsiteY6" fmla="*/ 314755 h 522123"/>
              <a:gd name="connsiteX7" fmla="*/ 413107 w 481124"/>
              <a:gd name="connsiteY7" fmla="*/ 492555 h 522123"/>
              <a:gd name="connsiteX8" fmla="*/ 355957 w 481124"/>
              <a:gd name="connsiteY8" fmla="*/ 387780 h 522123"/>
              <a:gd name="connsiteX9" fmla="*/ 338495 w 481124"/>
              <a:gd name="connsiteY9" fmla="*/ 505255 h 522123"/>
              <a:gd name="connsiteX10" fmla="*/ 313095 w 481124"/>
              <a:gd name="connsiteY10" fmla="*/ 508430 h 522123"/>
              <a:gd name="connsiteX11" fmla="*/ 254357 w 481124"/>
              <a:gd name="connsiteY11" fmla="*/ 383017 h 522123"/>
              <a:gd name="connsiteX12" fmla="*/ 354370 w 481124"/>
              <a:gd name="connsiteY12" fmla="*/ 156005 h 522123"/>
              <a:gd name="connsiteX13" fmla="*/ 147995 w 481124"/>
              <a:gd name="connsiteY13" fmla="*/ 122667 h 522123"/>
              <a:gd name="connsiteX14" fmla="*/ 384532 w 481124"/>
              <a:gd name="connsiteY14" fmla="*/ 109967 h 522123"/>
              <a:gd name="connsiteX15" fmla="*/ 444857 w 481124"/>
              <a:gd name="connsiteY15" fmla="*/ 70280 h 522123"/>
              <a:gd name="connsiteX16" fmla="*/ 213082 w 481124"/>
              <a:gd name="connsiteY16" fmla="*/ 98855 h 522123"/>
              <a:gd name="connsiteX17" fmla="*/ 1945 w 481124"/>
              <a:gd name="connsiteY17" fmla="*/ 59167 h 522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481124" h="522123">
                <a:moveTo>
                  <a:pt x="1945" y="59167"/>
                </a:moveTo>
                <a:cubicBezTo>
                  <a:pt x="-12078" y="53346"/>
                  <a:pt x="51687" y="71074"/>
                  <a:pt x="128945" y="63930"/>
                </a:cubicBezTo>
                <a:cubicBezTo>
                  <a:pt x="206203" y="56786"/>
                  <a:pt x="417341" y="25036"/>
                  <a:pt x="465495" y="16305"/>
                </a:cubicBezTo>
                <a:cubicBezTo>
                  <a:pt x="513649" y="7574"/>
                  <a:pt x="436920" y="-12800"/>
                  <a:pt x="417870" y="11542"/>
                </a:cubicBezTo>
                <a:cubicBezTo>
                  <a:pt x="398820" y="35884"/>
                  <a:pt x="361249" y="125578"/>
                  <a:pt x="351195" y="162355"/>
                </a:cubicBezTo>
                <a:cubicBezTo>
                  <a:pt x="341141" y="199132"/>
                  <a:pt x="357281" y="206805"/>
                  <a:pt x="357545" y="232205"/>
                </a:cubicBezTo>
                <a:cubicBezTo>
                  <a:pt x="357810" y="257605"/>
                  <a:pt x="343522" y="271363"/>
                  <a:pt x="352782" y="314755"/>
                </a:cubicBezTo>
                <a:cubicBezTo>
                  <a:pt x="362042" y="358147"/>
                  <a:pt x="412578" y="480384"/>
                  <a:pt x="413107" y="492555"/>
                </a:cubicBezTo>
                <a:cubicBezTo>
                  <a:pt x="413636" y="504726"/>
                  <a:pt x="368392" y="385663"/>
                  <a:pt x="355957" y="387780"/>
                </a:cubicBezTo>
                <a:cubicBezTo>
                  <a:pt x="343522" y="389897"/>
                  <a:pt x="345639" y="485147"/>
                  <a:pt x="338495" y="505255"/>
                </a:cubicBezTo>
                <a:cubicBezTo>
                  <a:pt x="331351" y="525363"/>
                  <a:pt x="327118" y="528803"/>
                  <a:pt x="313095" y="508430"/>
                </a:cubicBezTo>
                <a:cubicBezTo>
                  <a:pt x="299072" y="488057"/>
                  <a:pt x="247478" y="441754"/>
                  <a:pt x="254357" y="383017"/>
                </a:cubicBezTo>
                <a:cubicBezTo>
                  <a:pt x="261236" y="324280"/>
                  <a:pt x="372097" y="199397"/>
                  <a:pt x="354370" y="156005"/>
                </a:cubicBezTo>
                <a:cubicBezTo>
                  <a:pt x="336643" y="112613"/>
                  <a:pt x="142968" y="130340"/>
                  <a:pt x="147995" y="122667"/>
                </a:cubicBezTo>
                <a:cubicBezTo>
                  <a:pt x="153022" y="114994"/>
                  <a:pt x="335055" y="118698"/>
                  <a:pt x="384532" y="109967"/>
                </a:cubicBezTo>
                <a:cubicBezTo>
                  <a:pt x="434009" y="101236"/>
                  <a:pt x="473432" y="72132"/>
                  <a:pt x="444857" y="70280"/>
                </a:cubicBezTo>
                <a:cubicBezTo>
                  <a:pt x="416282" y="68428"/>
                  <a:pt x="289017" y="100442"/>
                  <a:pt x="213082" y="98855"/>
                </a:cubicBezTo>
                <a:cubicBezTo>
                  <a:pt x="137147" y="97268"/>
                  <a:pt x="15968" y="64988"/>
                  <a:pt x="1945" y="59167"/>
                </a:cubicBezTo>
                <a:close/>
              </a:path>
            </a:pathLst>
          </a:custGeom>
          <a:solidFill>
            <a:srgbClr val="0070C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3" name="楕円 1242">
            <a:extLst>
              <a:ext uri="{FF2B5EF4-FFF2-40B4-BE49-F238E27FC236}">
                <a16:creationId xmlns:a16="http://schemas.microsoft.com/office/drawing/2014/main" id="{317361AA-F6A9-4380-99DB-A960821074FA}"/>
              </a:ext>
            </a:extLst>
          </p:cNvPr>
          <p:cNvSpPr/>
          <p:nvPr/>
        </p:nvSpPr>
        <p:spPr>
          <a:xfrm>
            <a:off x="4826000" y="2753360"/>
            <a:ext cx="746760" cy="746760"/>
          </a:xfrm>
          <a:prstGeom prst="ellipse">
            <a:avLst/>
          </a:prstGeom>
          <a:solidFill>
            <a:srgbClr val="FF0000">
              <a:alpha val="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4" name="楕円 283">
            <a:extLst>
              <a:ext uri="{FF2B5EF4-FFF2-40B4-BE49-F238E27FC236}">
                <a16:creationId xmlns:a16="http://schemas.microsoft.com/office/drawing/2014/main" id="{69C85016-3954-4927-8680-1F5762542DE9}"/>
              </a:ext>
            </a:extLst>
          </p:cNvPr>
          <p:cNvSpPr/>
          <p:nvPr/>
        </p:nvSpPr>
        <p:spPr>
          <a:xfrm>
            <a:off x="3672840" y="2895600"/>
            <a:ext cx="462280" cy="462280"/>
          </a:xfrm>
          <a:prstGeom prst="ellipse">
            <a:avLst/>
          </a:prstGeom>
          <a:solidFill>
            <a:srgbClr val="FF0000">
              <a:alpha val="2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4" name="フリーフォーム: 図形 1243">
            <a:extLst>
              <a:ext uri="{FF2B5EF4-FFF2-40B4-BE49-F238E27FC236}">
                <a16:creationId xmlns:a16="http://schemas.microsoft.com/office/drawing/2014/main" id="{8B0B707F-3711-4508-8966-A33723CBE714}"/>
              </a:ext>
            </a:extLst>
          </p:cNvPr>
          <p:cNvSpPr/>
          <p:nvPr/>
        </p:nvSpPr>
        <p:spPr>
          <a:xfrm>
            <a:off x="4188357" y="3569111"/>
            <a:ext cx="756267" cy="279023"/>
          </a:xfrm>
          <a:custGeom>
            <a:avLst/>
            <a:gdLst>
              <a:gd name="connsiteX0" fmla="*/ 526 w 756267"/>
              <a:gd name="connsiteY0" fmla="*/ 278989 h 279023"/>
              <a:gd name="connsiteX1" fmla="*/ 59793 w 756267"/>
              <a:gd name="connsiteY1" fmla="*/ 162572 h 279023"/>
              <a:gd name="connsiteX2" fmla="*/ 174093 w 756267"/>
              <a:gd name="connsiteY2" fmla="*/ 27106 h 279023"/>
              <a:gd name="connsiteX3" fmla="*/ 258760 w 756267"/>
              <a:gd name="connsiteY3" fmla="*/ 58856 h 279023"/>
              <a:gd name="connsiteX4" fmla="*/ 387876 w 756267"/>
              <a:gd name="connsiteY4" fmla="*/ 1706 h 279023"/>
              <a:gd name="connsiteX5" fmla="*/ 756176 w 756267"/>
              <a:gd name="connsiteY5" fmla="*/ 137172 h 279023"/>
              <a:gd name="connsiteX6" fmla="*/ 351893 w 756267"/>
              <a:gd name="connsiteY6" fmla="*/ 82139 h 279023"/>
              <a:gd name="connsiteX7" fmla="*/ 370943 w 756267"/>
              <a:gd name="connsiteY7" fmla="*/ 113889 h 279023"/>
              <a:gd name="connsiteX8" fmla="*/ 673626 w 756267"/>
              <a:gd name="connsiteY8" fmla="*/ 158339 h 279023"/>
              <a:gd name="connsiteX9" fmla="*/ 267226 w 756267"/>
              <a:gd name="connsiteY9" fmla="*/ 166806 h 279023"/>
              <a:gd name="connsiteX10" fmla="*/ 451376 w 756267"/>
              <a:gd name="connsiteY10" fmla="*/ 128706 h 279023"/>
              <a:gd name="connsiteX11" fmla="*/ 184676 w 756267"/>
              <a:gd name="connsiteY11" fmla="*/ 154106 h 279023"/>
              <a:gd name="connsiteX12" fmla="*/ 68260 w 756267"/>
              <a:gd name="connsiteY12" fmla="*/ 272639 h 279023"/>
              <a:gd name="connsiteX13" fmla="*/ 91543 w 756267"/>
              <a:gd name="connsiteY13" fmla="*/ 219722 h 279023"/>
              <a:gd name="connsiteX14" fmla="*/ 91543 w 756267"/>
              <a:gd name="connsiteY14" fmla="*/ 175272 h 279023"/>
              <a:gd name="connsiteX15" fmla="*/ 526 w 756267"/>
              <a:gd name="connsiteY15" fmla="*/ 278989 h 279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756267" h="279023">
                <a:moveTo>
                  <a:pt x="526" y="278989"/>
                </a:moveTo>
                <a:cubicBezTo>
                  <a:pt x="-4766" y="276872"/>
                  <a:pt x="30865" y="204552"/>
                  <a:pt x="59793" y="162572"/>
                </a:cubicBezTo>
                <a:cubicBezTo>
                  <a:pt x="88721" y="120592"/>
                  <a:pt x="140932" y="44392"/>
                  <a:pt x="174093" y="27106"/>
                </a:cubicBezTo>
                <a:cubicBezTo>
                  <a:pt x="207254" y="9820"/>
                  <a:pt x="223130" y="63089"/>
                  <a:pt x="258760" y="58856"/>
                </a:cubicBezTo>
                <a:cubicBezTo>
                  <a:pt x="294391" y="54623"/>
                  <a:pt x="304973" y="-11347"/>
                  <a:pt x="387876" y="1706"/>
                </a:cubicBezTo>
                <a:cubicBezTo>
                  <a:pt x="470779" y="14759"/>
                  <a:pt x="762173" y="123767"/>
                  <a:pt x="756176" y="137172"/>
                </a:cubicBezTo>
                <a:cubicBezTo>
                  <a:pt x="750179" y="150577"/>
                  <a:pt x="416098" y="86019"/>
                  <a:pt x="351893" y="82139"/>
                </a:cubicBezTo>
                <a:cubicBezTo>
                  <a:pt x="287688" y="78259"/>
                  <a:pt x="317321" y="101189"/>
                  <a:pt x="370943" y="113889"/>
                </a:cubicBezTo>
                <a:cubicBezTo>
                  <a:pt x="424565" y="126589"/>
                  <a:pt x="690912" y="149520"/>
                  <a:pt x="673626" y="158339"/>
                </a:cubicBezTo>
                <a:cubicBezTo>
                  <a:pt x="656340" y="167158"/>
                  <a:pt x="304268" y="171745"/>
                  <a:pt x="267226" y="166806"/>
                </a:cubicBezTo>
                <a:cubicBezTo>
                  <a:pt x="230184" y="161867"/>
                  <a:pt x="465134" y="130823"/>
                  <a:pt x="451376" y="128706"/>
                </a:cubicBezTo>
                <a:cubicBezTo>
                  <a:pt x="437618" y="126589"/>
                  <a:pt x="248529" y="130117"/>
                  <a:pt x="184676" y="154106"/>
                </a:cubicBezTo>
                <a:cubicBezTo>
                  <a:pt x="120823" y="178095"/>
                  <a:pt x="83782" y="261703"/>
                  <a:pt x="68260" y="272639"/>
                </a:cubicBezTo>
                <a:cubicBezTo>
                  <a:pt x="52738" y="283575"/>
                  <a:pt x="87663" y="235950"/>
                  <a:pt x="91543" y="219722"/>
                </a:cubicBezTo>
                <a:cubicBezTo>
                  <a:pt x="95423" y="203494"/>
                  <a:pt x="105301" y="165747"/>
                  <a:pt x="91543" y="175272"/>
                </a:cubicBezTo>
                <a:cubicBezTo>
                  <a:pt x="77785" y="184797"/>
                  <a:pt x="5818" y="281106"/>
                  <a:pt x="526" y="278989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5" name="フリーフォーム: 図形 1244">
            <a:extLst>
              <a:ext uri="{FF2B5EF4-FFF2-40B4-BE49-F238E27FC236}">
                <a16:creationId xmlns:a16="http://schemas.microsoft.com/office/drawing/2014/main" id="{38D2910E-9E03-45B4-BB42-12AC7EAF6E10}"/>
              </a:ext>
            </a:extLst>
          </p:cNvPr>
          <p:cNvSpPr/>
          <p:nvPr/>
        </p:nvSpPr>
        <p:spPr>
          <a:xfrm>
            <a:off x="4198113" y="3751633"/>
            <a:ext cx="749181" cy="246616"/>
          </a:xfrm>
          <a:custGeom>
            <a:avLst/>
            <a:gdLst>
              <a:gd name="connsiteX0" fmla="*/ 1354 w 749181"/>
              <a:gd name="connsiteY0" fmla="*/ 126100 h 246616"/>
              <a:gd name="connsiteX1" fmla="*/ 105070 w 749181"/>
              <a:gd name="connsiteY1" fmla="*/ 83767 h 246616"/>
              <a:gd name="connsiteX2" fmla="*/ 346370 w 749181"/>
              <a:gd name="connsiteY2" fmla="*/ 94350 h 246616"/>
              <a:gd name="connsiteX3" fmla="*/ 439504 w 749181"/>
              <a:gd name="connsiteY3" fmla="*/ 60484 h 246616"/>
              <a:gd name="connsiteX4" fmla="*/ 748537 w 749181"/>
              <a:gd name="connsiteY4" fmla="*/ 3334 h 246616"/>
              <a:gd name="connsiteX5" fmla="*/ 348487 w 749181"/>
              <a:gd name="connsiteY5" fmla="*/ 168434 h 246616"/>
              <a:gd name="connsiteX6" fmla="*/ 697737 w 749181"/>
              <a:gd name="connsiteY6" fmla="*/ 66834 h 246616"/>
              <a:gd name="connsiteX7" fmla="*/ 367537 w 749181"/>
              <a:gd name="connsiteY7" fmla="*/ 212884 h 246616"/>
              <a:gd name="connsiteX8" fmla="*/ 450087 w 749181"/>
              <a:gd name="connsiteY8" fmla="*/ 244634 h 246616"/>
              <a:gd name="connsiteX9" fmla="*/ 77554 w 749181"/>
              <a:gd name="connsiteY9" fmla="*/ 174784 h 246616"/>
              <a:gd name="connsiteX10" fmla="*/ 170687 w 749181"/>
              <a:gd name="connsiteY10" fmla="*/ 166317 h 246616"/>
              <a:gd name="connsiteX11" fmla="*/ 1354 w 749181"/>
              <a:gd name="connsiteY11" fmla="*/ 126100 h 246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749181" h="246616">
                <a:moveTo>
                  <a:pt x="1354" y="126100"/>
                </a:moveTo>
                <a:cubicBezTo>
                  <a:pt x="-9582" y="112342"/>
                  <a:pt x="47568" y="89059"/>
                  <a:pt x="105070" y="83767"/>
                </a:cubicBezTo>
                <a:cubicBezTo>
                  <a:pt x="162572" y="78475"/>
                  <a:pt x="290631" y="98230"/>
                  <a:pt x="346370" y="94350"/>
                </a:cubicBezTo>
                <a:cubicBezTo>
                  <a:pt x="402109" y="90469"/>
                  <a:pt x="372476" y="75653"/>
                  <a:pt x="439504" y="60484"/>
                </a:cubicBezTo>
                <a:cubicBezTo>
                  <a:pt x="506532" y="45315"/>
                  <a:pt x="763707" y="-14658"/>
                  <a:pt x="748537" y="3334"/>
                </a:cubicBezTo>
                <a:cubicBezTo>
                  <a:pt x="733368" y="21326"/>
                  <a:pt x="356954" y="157851"/>
                  <a:pt x="348487" y="168434"/>
                </a:cubicBezTo>
                <a:cubicBezTo>
                  <a:pt x="340020" y="179017"/>
                  <a:pt x="694562" y="59426"/>
                  <a:pt x="697737" y="66834"/>
                </a:cubicBezTo>
                <a:cubicBezTo>
                  <a:pt x="700912" y="74242"/>
                  <a:pt x="408812" y="183251"/>
                  <a:pt x="367537" y="212884"/>
                </a:cubicBezTo>
                <a:cubicBezTo>
                  <a:pt x="326262" y="242517"/>
                  <a:pt x="498417" y="250984"/>
                  <a:pt x="450087" y="244634"/>
                </a:cubicBezTo>
                <a:cubicBezTo>
                  <a:pt x="401757" y="238284"/>
                  <a:pt x="124121" y="187837"/>
                  <a:pt x="77554" y="174784"/>
                </a:cubicBezTo>
                <a:cubicBezTo>
                  <a:pt x="30987" y="161731"/>
                  <a:pt x="181623" y="172667"/>
                  <a:pt x="170687" y="166317"/>
                </a:cubicBezTo>
                <a:cubicBezTo>
                  <a:pt x="159751" y="159967"/>
                  <a:pt x="12290" y="139858"/>
                  <a:pt x="1354" y="126100"/>
                </a:cubicBezTo>
                <a:close/>
              </a:path>
            </a:pathLst>
          </a:custGeom>
          <a:solidFill>
            <a:srgbClr val="FF000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6" name="フリーフォーム: 図形 1245">
            <a:extLst>
              <a:ext uri="{FF2B5EF4-FFF2-40B4-BE49-F238E27FC236}">
                <a16:creationId xmlns:a16="http://schemas.microsoft.com/office/drawing/2014/main" id="{6F632FCB-AB87-4687-9B51-80E07829616F}"/>
              </a:ext>
            </a:extLst>
          </p:cNvPr>
          <p:cNvSpPr/>
          <p:nvPr/>
        </p:nvSpPr>
        <p:spPr>
          <a:xfrm>
            <a:off x="4596225" y="2075984"/>
            <a:ext cx="632244" cy="153687"/>
          </a:xfrm>
          <a:custGeom>
            <a:avLst/>
            <a:gdLst>
              <a:gd name="connsiteX0" fmla="*/ 1175 w 632244"/>
              <a:gd name="connsiteY0" fmla="*/ 116883 h 153687"/>
              <a:gd name="connsiteX1" fmla="*/ 183208 w 632244"/>
              <a:gd name="connsiteY1" fmla="*/ 38566 h 153687"/>
              <a:gd name="connsiteX2" fmla="*/ 358892 w 632244"/>
              <a:gd name="connsiteY2" fmla="*/ 2583 h 153687"/>
              <a:gd name="connsiteX3" fmla="*/ 308092 w 632244"/>
              <a:gd name="connsiteY3" fmla="*/ 106299 h 153687"/>
              <a:gd name="connsiteX4" fmla="*/ 631942 w 632244"/>
              <a:gd name="connsiteY4" fmla="*/ 144399 h 153687"/>
              <a:gd name="connsiteX5" fmla="*/ 242475 w 632244"/>
              <a:gd name="connsiteY5" fmla="*/ 152866 h 153687"/>
              <a:gd name="connsiteX6" fmla="*/ 587492 w 632244"/>
              <a:gd name="connsiteY6" fmla="*/ 129583 h 153687"/>
              <a:gd name="connsiteX7" fmla="*/ 130292 w 632244"/>
              <a:gd name="connsiteY7" fmla="*/ 47033 h 153687"/>
              <a:gd name="connsiteX8" fmla="*/ 1175 w 632244"/>
              <a:gd name="connsiteY8" fmla="*/ 116883 h 153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32244" h="153687">
                <a:moveTo>
                  <a:pt x="1175" y="116883"/>
                </a:moveTo>
                <a:cubicBezTo>
                  <a:pt x="9994" y="115472"/>
                  <a:pt x="123589" y="57616"/>
                  <a:pt x="183208" y="38566"/>
                </a:cubicBezTo>
                <a:cubicBezTo>
                  <a:pt x="242827" y="19516"/>
                  <a:pt x="338078" y="-8706"/>
                  <a:pt x="358892" y="2583"/>
                </a:cubicBezTo>
                <a:cubicBezTo>
                  <a:pt x="379706" y="13872"/>
                  <a:pt x="262584" y="82663"/>
                  <a:pt x="308092" y="106299"/>
                </a:cubicBezTo>
                <a:cubicBezTo>
                  <a:pt x="353600" y="129935"/>
                  <a:pt x="642878" y="136638"/>
                  <a:pt x="631942" y="144399"/>
                </a:cubicBezTo>
                <a:cubicBezTo>
                  <a:pt x="621006" y="152160"/>
                  <a:pt x="249883" y="155335"/>
                  <a:pt x="242475" y="152866"/>
                </a:cubicBezTo>
                <a:cubicBezTo>
                  <a:pt x="235067" y="150397"/>
                  <a:pt x="606189" y="147222"/>
                  <a:pt x="587492" y="129583"/>
                </a:cubicBezTo>
                <a:cubicBezTo>
                  <a:pt x="568795" y="111944"/>
                  <a:pt x="227659" y="49150"/>
                  <a:pt x="130292" y="47033"/>
                </a:cubicBezTo>
                <a:cubicBezTo>
                  <a:pt x="32925" y="44916"/>
                  <a:pt x="-7644" y="118294"/>
                  <a:pt x="1175" y="116883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7" name="フリーフォーム: 図形 1246">
            <a:extLst>
              <a:ext uri="{FF2B5EF4-FFF2-40B4-BE49-F238E27FC236}">
                <a16:creationId xmlns:a16="http://schemas.microsoft.com/office/drawing/2014/main" id="{BF64266C-7609-44C0-844D-7B0FFFF1955D}"/>
              </a:ext>
            </a:extLst>
          </p:cNvPr>
          <p:cNvSpPr/>
          <p:nvPr/>
        </p:nvSpPr>
        <p:spPr>
          <a:xfrm>
            <a:off x="3582767" y="2269200"/>
            <a:ext cx="572562" cy="254009"/>
          </a:xfrm>
          <a:custGeom>
            <a:avLst/>
            <a:gdLst>
              <a:gd name="connsiteX0" fmla="*/ 15566 w 572562"/>
              <a:gd name="connsiteY0" fmla="*/ 33733 h 254009"/>
              <a:gd name="connsiteX1" fmla="*/ 172200 w 572562"/>
              <a:gd name="connsiteY1" fmla="*/ 4100 h 254009"/>
              <a:gd name="connsiteX2" fmla="*/ 394450 w 572562"/>
              <a:gd name="connsiteY2" fmla="*/ 67600 h 254009"/>
              <a:gd name="connsiteX3" fmla="*/ 540500 w 572562"/>
              <a:gd name="connsiteY3" fmla="*/ 156500 h 254009"/>
              <a:gd name="connsiteX4" fmla="*/ 320366 w 572562"/>
              <a:gd name="connsiteY4" fmla="*/ 14683 h 254009"/>
              <a:gd name="connsiteX5" fmla="*/ 565900 w 572562"/>
              <a:gd name="connsiteY5" fmla="*/ 253867 h 254009"/>
              <a:gd name="connsiteX6" fmla="*/ 15566 w 572562"/>
              <a:gd name="connsiteY6" fmla="*/ 33733 h 254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72562" h="254009">
                <a:moveTo>
                  <a:pt x="15566" y="33733"/>
                </a:moveTo>
                <a:cubicBezTo>
                  <a:pt x="-50050" y="-7895"/>
                  <a:pt x="109053" y="-1544"/>
                  <a:pt x="172200" y="4100"/>
                </a:cubicBezTo>
                <a:cubicBezTo>
                  <a:pt x="235347" y="9744"/>
                  <a:pt x="333067" y="42200"/>
                  <a:pt x="394450" y="67600"/>
                </a:cubicBezTo>
                <a:cubicBezTo>
                  <a:pt x="455833" y="93000"/>
                  <a:pt x="552847" y="165319"/>
                  <a:pt x="540500" y="156500"/>
                </a:cubicBezTo>
                <a:cubicBezTo>
                  <a:pt x="528153" y="147681"/>
                  <a:pt x="316133" y="-1545"/>
                  <a:pt x="320366" y="14683"/>
                </a:cubicBezTo>
                <a:cubicBezTo>
                  <a:pt x="324599" y="30911"/>
                  <a:pt x="620228" y="247870"/>
                  <a:pt x="565900" y="253867"/>
                </a:cubicBezTo>
                <a:cubicBezTo>
                  <a:pt x="511572" y="259864"/>
                  <a:pt x="81182" y="75361"/>
                  <a:pt x="15566" y="33733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8" name="フリーフォーム: 図形 1247">
            <a:extLst>
              <a:ext uri="{FF2B5EF4-FFF2-40B4-BE49-F238E27FC236}">
                <a16:creationId xmlns:a16="http://schemas.microsoft.com/office/drawing/2014/main" id="{60108B08-B0D2-4765-A518-0BFEEA4DB13D}"/>
              </a:ext>
            </a:extLst>
          </p:cNvPr>
          <p:cNvSpPr/>
          <p:nvPr/>
        </p:nvSpPr>
        <p:spPr>
          <a:xfrm>
            <a:off x="4527550" y="1969143"/>
            <a:ext cx="619202" cy="60588"/>
          </a:xfrm>
          <a:custGeom>
            <a:avLst/>
            <a:gdLst>
              <a:gd name="connsiteX0" fmla="*/ 0 w 619202"/>
              <a:gd name="connsiteY0" fmla="*/ 50157 h 60588"/>
              <a:gd name="connsiteX1" fmla="*/ 177800 w 619202"/>
              <a:gd name="connsiteY1" fmla="*/ 40632 h 60588"/>
              <a:gd name="connsiteX2" fmla="*/ 619125 w 619202"/>
              <a:gd name="connsiteY2" fmla="*/ 12057 h 60588"/>
              <a:gd name="connsiteX3" fmla="*/ 215900 w 619202"/>
              <a:gd name="connsiteY3" fmla="*/ 2532 h 60588"/>
              <a:gd name="connsiteX4" fmla="*/ 488950 w 619202"/>
              <a:gd name="connsiteY4" fmla="*/ 56507 h 60588"/>
              <a:gd name="connsiteX5" fmla="*/ 0 w 619202"/>
              <a:gd name="connsiteY5" fmla="*/ 50157 h 60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19202" h="60588">
                <a:moveTo>
                  <a:pt x="0" y="50157"/>
                </a:moveTo>
                <a:lnTo>
                  <a:pt x="177800" y="40632"/>
                </a:lnTo>
                <a:cubicBezTo>
                  <a:pt x="280988" y="34282"/>
                  <a:pt x="612775" y="18407"/>
                  <a:pt x="619125" y="12057"/>
                </a:cubicBezTo>
                <a:cubicBezTo>
                  <a:pt x="625475" y="5707"/>
                  <a:pt x="237596" y="-4876"/>
                  <a:pt x="215900" y="2532"/>
                </a:cubicBezTo>
                <a:cubicBezTo>
                  <a:pt x="194204" y="9940"/>
                  <a:pt x="526521" y="45394"/>
                  <a:pt x="488950" y="56507"/>
                </a:cubicBezTo>
                <a:cubicBezTo>
                  <a:pt x="451379" y="67620"/>
                  <a:pt x="51858" y="52803"/>
                  <a:pt x="0" y="50157"/>
                </a:cubicBezTo>
                <a:close/>
              </a:path>
            </a:pathLst>
          </a:custGeom>
          <a:solidFill>
            <a:schemeClr val="accent2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49" name="フリーフォーム: 図形 1248">
            <a:extLst>
              <a:ext uri="{FF2B5EF4-FFF2-40B4-BE49-F238E27FC236}">
                <a16:creationId xmlns:a16="http://schemas.microsoft.com/office/drawing/2014/main" id="{9260CB58-6A1B-4C75-85DC-F7AECFE30ADE}"/>
              </a:ext>
            </a:extLst>
          </p:cNvPr>
          <p:cNvSpPr/>
          <p:nvPr/>
        </p:nvSpPr>
        <p:spPr>
          <a:xfrm>
            <a:off x="3530149" y="2074839"/>
            <a:ext cx="675918" cy="173141"/>
          </a:xfrm>
          <a:custGeom>
            <a:avLst/>
            <a:gdLst>
              <a:gd name="connsiteX0" fmla="*/ 451 w 675918"/>
              <a:gd name="connsiteY0" fmla="*/ 90511 h 173141"/>
              <a:gd name="connsiteX1" fmla="*/ 165551 w 675918"/>
              <a:gd name="connsiteY1" fmla="*/ 46061 h 173141"/>
              <a:gd name="connsiteX2" fmla="*/ 454476 w 675918"/>
              <a:gd name="connsiteY2" fmla="*/ 1611 h 173141"/>
              <a:gd name="connsiteX3" fmla="*/ 489401 w 675918"/>
              <a:gd name="connsiteY3" fmla="*/ 106386 h 173141"/>
              <a:gd name="connsiteX4" fmla="*/ 521151 w 675918"/>
              <a:gd name="connsiteY4" fmla="*/ 173061 h 173141"/>
              <a:gd name="connsiteX5" fmla="*/ 229051 w 675918"/>
              <a:gd name="connsiteY5" fmla="*/ 93686 h 173141"/>
              <a:gd name="connsiteX6" fmla="*/ 664026 w 675918"/>
              <a:gd name="connsiteY6" fmla="*/ 106386 h 173141"/>
              <a:gd name="connsiteX7" fmla="*/ 562426 w 675918"/>
              <a:gd name="connsiteY7" fmla="*/ 109561 h 173141"/>
              <a:gd name="connsiteX8" fmla="*/ 210001 w 675918"/>
              <a:gd name="connsiteY8" fmla="*/ 119086 h 173141"/>
              <a:gd name="connsiteX9" fmla="*/ 514801 w 675918"/>
              <a:gd name="connsiteY9" fmla="*/ 96861 h 173141"/>
              <a:gd name="connsiteX10" fmla="*/ 130626 w 675918"/>
              <a:gd name="connsiteY10" fmla="*/ 96861 h 173141"/>
              <a:gd name="connsiteX11" fmla="*/ 451 w 675918"/>
              <a:gd name="connsiteY11" fmla="*/ 90511 h 173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5918" h="173141">
                <a:moveTo>
                  <a:pt x="451" y="90511"/>
                </a:moveTo>
                <a:cubicBezTo>
                  <a:pt x="6272" y="82044"/>
                  <a:pt x="89880" y="60878"/>
                  <a:pt x="165551" y="46061"/>
                </a:cubicBezTo>
                <a:cubicBezTo>
                  <a:pt x="241222" y="31244"/>
                  <a:pt x="400501" y="-8443"/>
                  <a:pt x="454476" y="1611"/>
                </a:cubicBezTo>
                <a:cubicBezTo>
                  <a:pt x="508451" y="11665"/>
                  <a:pt x="478289" y="77811"/>
                  <a:pt x="489401" y="106386"/>
                </a:cubicBezTo>
                <a:cubicBezTo>
                  <a:pt x="500513" y="134961"/>
                  <a:pt x="564543" y="175178"/>
                  <a:pt x="521151" y="173061"/>
                </a:cubicBezTo>
                <a:cubicBezTo>
                  <a:pt x="477759" y="170944"/>
                  <a:pt x="205239" y="104799"/>
                  <a:pt x="229051" y="93686"/>
                </a:cubicBezTo>
                <a:cubicBezTo>
                  <a:pt x="252864" y="82573"/>
                  <a:pt x="608464" y="103740"/>
                  <a:pt x="664026" y="106386"/>
                </a:cubicBezTo>
                <a:cubicBezTo>
                  <a:pt x="719588" y="109032"/>
                  <a:pt x="562426" y="109561"/>
                  <a:pt x="562426" y="109561"/>
                </a:cubicBezTo>
                <a:lnTo>
                  <a:pt x="210001" y="119086"/>
                </a:lnTo>
                <a:cubicBezTo>
                  <a:pt x="202064" y="116969"/>
                  <a:pt x="528030" y="100565"/>
                  <a:pt x="514801" y="96861"/>
                </a:cubicBezTo>
                <a:cubicBezTo>
                  <a:pt x="501572" y="93157"/>
                  <a:pt x="215822" y="99507"/>
                  <a:pt x="130626" y="96861"/>
                </a:cubicBezTo>
                <a:cubicBezTo>
                  <a:pt x="45430" y="94215"/>
                  <a:pt x="-5370" y="98978"/>
                  <a:pt x="451" y="90511"/>
                </a:cubicBezTo>
                <a:close/>
              </a:path>
            </a:pathLst>
          </a:custGeom>
          <a:solidFill>
            <a:schemeClr val="accent2">
              <a:lumMod val="50000"/>
              <a:alpha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0" name="フリーフォーム: 図形 1249">
            <a:extLst>
              <a:ext uri="{FF2B5EF4-FFF2-40B4-BE49-F238E27FC236}">
                <a16:creationId xmlns:a16="http://schemas.microsoft.com/office/drawing/2014/main" id="{B47D40FF-079C-40E0-9D0B-A4B0A2DF660B}"/>
              </a:ext>
            </a:extLst>
          </p:cNvPr>
          <p:cNvSpPr/>
          <p:nvPr/>
        </p:nvSpPr>
        <p:spPr>
          <a:xfrm>
            <a:off x="4059326" y="3510724"/>
            <a:ext cx="726925" cy="255492"/>
          </a:xfrm>
          <a:custGeom>
            <a:avLst/>
            <a:gdLst>
              <a:gd name="connsiteX0" fmla="*/ 195174 w 726925"/>
              <a:gd name="connsiteY0" fmla="*/ 70676 h 255492"/>
              <a:gd name="connsiteX1" fmla="*/ 271374 w 726925"/>
              <a:gd name="connsiteY1" fmla="*/ 34693 h 255492"/>
              <a:gd name="connsiteX2" fmla="*/ 468224 w 726925"/>
              <a:gd name="connsiteY2" fmla="*/ 826 h 255492"/>
              <a:gd name="connsiteX3" fmla="*/ 726457 w 726925"/>
              <a:gd name="connsiteY3" fmla="*/ 70676 h 255492"/>
              <a:gd name="connsiteX4" fmla="*/ 533841 w 726925"/>
              <a:gd name="connsiteY4" fmla="*/ 45276 h 255492"/>
              <a:gd name="connsiteX5" fmla="*/ 607924 w 726925"/>
              <a:gd name="connsiteY5" fmla="*/ 60093 h 255492"/>
              <a:gd name="connsiteX6" fmla="*/ 372974 w 726925"/>
              <a:gd name="connsiteY6" fmla="*/ 60093 h 255492"/>
              <a:gd name="connsiteX7" fmla="*/ 366624 w 726925"/>
              <a:gd name="connsiteY7" fmla="*/ 108776 h 255492"/>
              <a:gd name="connsiteX8" fmla="*/ 550774 w 726925"/>
              <a:gd name="connsiteY8" fmla="*/ 70676 h 255492"/>
              <a:gd name="connsiteX9" fmla="*/ 682007 w 726925"/>
              <a:gd name="connsiteY9" fmla="*/ 41043 h 255492"/>
              <a:gd name="connsiteX10" fmla="*/ 392024 w 726925"/>
              <a:gd name="connsiteY10" fmla="*/ 36809 h 255492"/>
              <a:gd name="connsiteX11" fmla="*/ 360274 w 726925"/>
              <a:gd name="connsiteY11" fmla="*/ 74909 h 255492"/>
              <a:gd name="connsiteX12" fmla="*/ 290424 w 726925"/>
              <a:gd name="connsiteY12" fmla="*/ 87609 h 255492"/>
              <a:gd name="connsiteX13" fmla="*/ 135907 w 726925"/>
              <a:gd name="connsiteY13" fmla="*/ 254826 h 255492"/>
              <a:gd name="connsiteX14" fmla="*/ 161307 w 726925"/>
              <a:gd name="connsiteY14" fmla="*/ 146876 h 255492"/>
              <a:gd name="connsiteX15" fmla="*/ 224807 w 726925"/>
              <a:gd name="connsiteY15" fmla="*/ 165926 h 255492"/>
              <a:gd name="connsiteX16" fmla="*/ 441 w 726925"/>
              <a:gd name="connsiteY16" fmla="*/ 163809 h 255492"/>
              <a:gd name="connsiteX17" fmla="*/ 292541 w 726925"/>
              <a:gd name="connsiteY17" fmla="*/ 81259 h 255492"/>
              <a:gd name="connsiteX18" fmla="*/ 195174 w 726925"/>
              <a:gd name="connsiteY18" fmla="*/ 70676 h 2554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726925" h="255492">
                <a:moveTo>
                  <a:pt x="195174" y="70676"/>
                </a:moveTo>
                <a:cubicBezTo>
                  <a:pt x="191646" y="62915"/>
                  <a:pt x="225866" y="46335"/>
                  <a:pt x="271374" y="34693"/>
                </a:cubicBezTo>
                <a:cubicBezTo>
                  <a:pt x="316882" y="23051"/>
                  <a:pt x="392377" y="-5171"/>
                  <a:pt x="468224" y="826"/>
                </a:cubicBezTo>
                <a:cubicBezTo>
                  <a:pt x="544071" y="6823"/>
                  <a:pt x="715521" y="63268"/>
                  <a:pt x="726457" y="70676"/>
                </a:cubicBezTo>
                <a:cubicBezTo>
                  <a:pt x="737393" y="78084"/>
                  <a:pt x="553597" y="47040"/>
                  <a:pt x="533841" y="45276"/>
                </a:cubicBezTo>
                <a:cubicBezTo>
                  <a:pt x="514086" y="43512"/>
                  <a:pt x="634735" y="57624"/>
                  <a:pt x="607924" y="60093"/>
                </a:cubicBezTo>
                <a:cubicBezTo>
                  <a:pt x="581113" y="62562"/>
                  <a:pt x="413191" y="51979"/>
                  <a:pt x="372974" y="60093"/>
                </a:cubicBezTo>
                <a:cubicBezTo>
                  <a:pt x="332757" y="68207"/>
                  <a:pt x="336991" y="107012"/>
                  <a:pt x="366624" y="108776"/>
                </a:cubicBezTo>
                <a:cubicBezTo>
                  <a:pt x="396257" y="110540"/>
                  <a:pt x="550774" y="70676"/>
                  <a:pt x="550774" y="70676"/>
                </a:cubicBezTo>
                <a:cubicBezTo>
                  <a:pt x="603338" y="59387"/>
                  <a:pt x="708465" y="46687"/>
                  <a:pt x="682007" y="41043"/>
                </a:cubicBezTo>
                <a:cubicBezTo>
                  <a:pt x="655549" y="35398"/>
                  <a:pt x="445646" y="31165"/>
                  <a:pt x="392024" y="36809"/>
                </a:cubicBezTo>
                <a:cubicBezTo>
                  <a:pt x="338402" y="42453"/>
                  <a:pt x="377207" y="66442"/>
                  <a:pt x="360274" y="74909"/>
                </a:cubicBezTo>
                <a:cubicBezTo>
                  <a:pt x="343341" y="83376"/>
                  <a:pt x="327818" y="57623"/>
                  <a:pt x="290424" y="87609"/>
                </a:cubicBezTo>
                <a:cubicBezTo>
                  <a:pt x="253030" y="117595"/>
                  <a:pt x="157426" y="244948"/>
                  <a:pt x="135907" y="254826"/>
                </a:cubicBezTo>
                <a:cubicBezTo>
                  <a:pt x="114387" y="264704"/>
                  <a:pt x="146490" y="161693"/>
                  <a:pt x="161307" y="146876"/>
                </a:cubicBezTo>
                <a:cubicBezTo>
                  <a:pt x="176124" y="132059"/>
                  <a:pt x="251618" y="163104"/>
                  <a:pt x="224807" y="165926"/>
                </a:cubicBezTo>
                <a:cubicBezTo>
                  <a:pt x="197996" y="168748"/>
                  <a:pt x="-10848" y="177920"/>
                  <a:pt x="441" y="163809"/>
                </a:cubicBezTo>
                <a:cubicBezTo>
                  <a:pt x="11730" y="149698"/>
                  <a:pt x="257616" y="97487"/>
                  <a:pt x="292541" y="81259"/>
                </a:cubicBezTo>
                <a:cubicBezTo>
                  <a:pt x="327466" y="65031"/>
                  <a:pt x="198702" y="78437"/>
                  <a:pt x="195174" y="70676"/>
                </a:cubicBezTo>
                <a:close/>
              </a:path>
            </a:pathLst>
          </a:custGeom>
          <a:solidFill>
            <a:srgbClr val="0070C0">
              <a:alpha val="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1" name="フリーフォーム: 図形 1250">
            <a:extLst>
              <a:ext uri="{FF2B5EF4-FFF2-40B4-BE49-F238E27FC236}">
                <a16:creationId xmlns:a16="http://schemas.microsoft.com/office/drawing/2014/main" id="{050C616D-DA1F-4852-8CEF-3F1539A35051}"/>
              </a:ext>
            </a:extLst>
          </p:cNvPr>
          <p:cNvSpPr/>
          <p:nvPr/>
        </p:nvSpPr>
        <p:spPr>
          <a:xfrm>
            <a:off x="7676831" y="4174298"/>
            <a:ext cx="572664" cy="1913107"/>
          </a:xfrm>
          <a:custGeom>
            <a:avLst/>
            <a:gdLst>
              <a:gd name="connsiteX0" fmla="*/ 568009 w 572664"/>
              <a:gd name="connsiteY0" fmla="*/ 6542 h 1913107"/>
              <a:gd name="connsiteX1" fmla="*/ 308929 w 572664"/>
              <a:gd name="connsiteY1" fmla="*/ 539942 h 1913107"/>
              <a:gd name="connsiteX2" fmla="*/ 192089 w 572664"/>
              <a:gd name="connsiteY2" fmla="*/ 1489902 h 1913107"/>
              <a:gd name="connsiteX3" fmla="*/ 202249 w 572664"/>
              <a:gd name="connsiteY3" fmla="*/ 1251142 h 1913107"/>
              <a:gd name="connsiteX4" fmla="*/ 242889 w 572664"/>
              <a:gd name="connsiteY4" fmla="*/ 1911542 h 1913107"/>
              <a:gd name="connsiteX5" fmla="*/ 75249 w 572664"/>
              <a:gd name="connsiteY5" fmla="*/ 1439102 h 1913107"/>
              <a:gd name="connsiteX6" fmla="*/ 9209 w 572664"/>
              <a:gd name="connsiteY6" fmla="*/ 1581342 h 1913107"/>
              <a:gd name="connsiteX7" fmla="*/ 14289 w 572664"/>
              <a:gd name="connsiteY7" fmla="*/ 1743902 h 1913107"/>
              <a:gd name="connsiteX8" fmla="*/ 136209 w 572664"/>
              <a:gd name="connsiteY8" fmla="*/ 1134302 h 1913107"/>
              <a:gd name="connsiteX9" fmla="*/ 34609 w 572664"/>
              <a:gd name="connsiteY9" fmla="*/ 1098742 h 1913107"/>
              <a:gd name="connsiteX10" fmla="*/ 85409 w 572664"/>
              <a:gd name="connsiteY10" fmla="*/ 641542 h 1913107"/>
              <a:gd name="connsiteX11" fmla="*/ 54929 w 572664"/>
              <a:gd name="connsiteY11" fmla="*/ 377382 h 1913107"/>
              <a:gd name="connsiteX12" fmla="*/ 95569 w 572664"/>
              <a:gd name="connsiteY12" fmla="*/ 641542 h 1913107"/>
              <a:gd name="connsiteX13" fmla="*/ 70169 w 572664"/>
              <a:gd name="connsiteY13" fmla="*/ 529782 h 1913107"/>
              <a:gd name="connsiteX14" fmla="*/ 181929 w 572664"/>
              <a:gd name="connsiteY14" fmla="*/ 306262 h 1913107"/>
              <a:gd name="connsiteX15" fmla="*/ 242889 w 572664"/>
              <a:gd name="connsiteY15" fmla="*/ 199582 h 1913107"/>
              <a:gd name="connsiteX16" fmla="*/ 65089 w 572664"/>
              <a:gd name="connsiteY16" fmla="*/ 240222 h 1913107"/>
              <a:gd name="connsiteX17" fmla="*/ 568009 w 572664"/>
              <a:gd name="connsiteY17" fmla="*/ 6542 h 1913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572664" h="1913107">
                <a:moveTo>
                  <a:pt x="568009" y="6542"/>
                </a:moveTo>
                <a:cubicBezTo>
                  <a:pt x="608649" y="56495"/>
                  <a:pt x="371582" y="292715"/>
                  <a:pt x="308929" y="539942"/>
                </a:cubicBezTo>
                <a:cubicBezTo>
                  <a:pt x="246276" y="787169"/>
                  <a:pt x="209869" y="1371369"/>
                  <a:pt x="192089" y="1489902"/>
                </a:cubicBezTo>
                <a:cubicBezTo>
                  <a:pt x="174309" y="1608435"/>
                  <a:pt x="193782" y="1180869"/>
                  <a:pt x="202249" y="1251142"/>
                </a:cubicBezTo>
                <a:cubicBezTo>
                  <a:pt x="210716" y="1321415"/>
                  <a:pt x="264056" y="1880215"/>
                  <a:pt x="242889" y="1911542"/>
                </a:cubicBezTo>
                <a:cubicBezTo>
                  <a:pt x="221722" y="1942869"/>
                  <a:pt x="114196" y="1494135"/>
                  <a:pt x="75249" y="1439102"/>
                </a:cubicBezTo>
                <a:cubicBezTo>
                  <a:pt x="36302" y="1384069"/>
                  <a:pt x="19369" y="1530542"/>
                  <a:pt x="9209" y="1581342"/>
                </a:cubicBezTo>
                <a:cubicBezTo>
                  <a:pt x="-951" y="1632142"/>
                  <a:pt x="-6878" y="1818409"/>
                  <a:pt x="14289" y="1743902"/>
                </a:cubicBezTo>
                <a:cubicBezTo>
                  <a:pt x="35456" y="1669395"/>
                  <a:pt x="132822" y="1241829"/>
                  <a:pt x="136209" y="1134302"/>
                </a:cubicBezTo>
                <a:cubicBezTo>
                  <a:pt x="139596" y="1026775"/>
                  <a:pt x="43076" y="1180869"/>
                  <a:pt x="34609" y="1098742"/>
                </a:cubicBezTo>
                <a:cubicBezTo>
                  <a:pt x="26142" y="1016615"/>
                  <a:pt x="82022" y="761769"/>
                  <a:pt x="85409" y="641542"/>
                </a:cubicBezTo>
                <a:cubicBezTo>
                  <a:pt x="88796" y="521315"/>
                  <a:pt x="53236" y="377382"/>
                  <a:pt x="54929" y="377382"/>
                </a:cubicBezTo>
                <a:cubicBezTo>
                  <a:pt x="56622" y="377382"/>
                  <a:pt x="93029" y="616142"/>
                  <a:pt x="95569" y="641542"/>
                </a:cubicBezTo>
                <a:cubicBezTo>
                  <a:pt x="98109" y="666942"/>
                  <a:pt x="55776" y="585662"/>
                  <a:pt x="70169" y="529782"/>
                </a:cubicBezTo>
                <a:cubicBezTo>
                  <a:pt x="84562" y="473902"/>
                  <a:pt x="153142" y="361295"/>
                  <a:pt x="181929" y="306262"/>
                </a:cubicBezTo>
                <a:cubicBezTo>
                  <a:pt x="210716" y="251229"/>
                  <a:pt x="262362" y="210589"/>
                  <a:pt x="242889" y="199582"/>
                </a:cubicBezTo>
                <a:cubicBezTo>
                  <a:pt x="223416" y="188575"/>
                  <a:pt x="17676" y="272395"/>
                  <a:pt x="65089" y="240222"/>
                </a:cubicBezTo>
                <a:cubicBezTo>
                  <a:pt x="112502" y="208049"/>
                  <a:pt x="527369" y="-43411"/>
                  <a:pt x="568009" y="6542"/>
                </a:cubicBezTo>
                <a:close/>
              </a:path>
            </a:pathLst>
          </a:custGeom>
          <a:solidFill>
            <a:schemeClr val="bg1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2" name="フリーフォーム: 図形 1251">
            <a:extLst>
              <a:ext uri="{FF2B5EF4-FFF2-40B4-BE49-F238E27FC236}">
                <a16:creationId xmlns:a16="http://schemas.microsoft.com/office/drawing/2014/main" id="{91FF268C-D502-418E-A929-1147980E7DCA}"/>
              </a:ext>
            </a:extLst>
          </p:cNvPr>
          <p:cNvSpPr/>
          <p:nvPr/>
        </p:nvSpPr>
        <p:spPr>
          <a:xfrm>
            <a:off x="7214369" y="5905034"/>
            <a:ext cx="1635098" cy="1010173"/>
          </a:xfrm>
          <a:custGeom>
            <a:avLst/>
            <a:gdLst>
              <a:gd name="connsiteX0" fmla="*/ 552951 w 1635098"/>
              <a:gd name="connsiteY0" fmla="*/ 13166 h 1010173"/>
              <a:gd name="connsiteX1" fmla="*/ 182111 w 1635098"/>
              <a:gd name="connsiteY1" fmla="*/ 678646 h 1010173"/>
              <a:gd name="connsiteX2" fmla="*/ 4311 w 1635098"/>
              <a:gd name="connsiteY2" fmla="*/ 805646 h 1010173"/>
              <a:gd name="connsiteX3" fmla="*/ 95751 w 1635098"/>
              <a:gd name="connsiteY3" fmla="*/ 836126 h 1010173"/>
              <a:gd name="connsiteX4" fmla="*/ 522471 w 1635098"/>
              <a:gd name="connsiteY4" fmla="*/ 922486 h 1010173"/>
              <a:gd name="connsiteX5" fmla="*/ 1304791 w 1635098"/>
              <a:gd name="connsiteY5" fmla="*/ 861526 h 1010173"/>
              <a:gd name="connsiteX6" fmla="*/ 131311 w 1635098"/>
              <a:gd name="connsiteY6" fmla="*/ 1008846 h 1010173"/>
              <a:gd name="connsiteX7" fmla="*/ 1370831 w 1635098"/>
              <a:gd name="connsiteY7" fmla="*/ 927566 h 1010173"/>
              <a:gd name="connsiteX8" fmla="*/ 603751 w 1635098"/>
              <a:gd name="connsiteY8" fmla="*/ 815806 h 1010173"/>
              <a:gd name="connsiteX9" fmla="*/ 1441951 w 1635098"/>
              <a:gd name="connsiteY9" fmla="*/ 673566 h 1010173"/>
              <a:gd name="connsiteX10" fmla="*/ 425951 w 1635098"/>
              <a:gd name="connsiteY10" fmla="*/ 495766 h 1010173"/>
              <a:gd name="connsiteX11" fmla="*/ 1589271 w 1635098"/>
              <a:gd name="connsiteY11" fmla="*/ 394166 h 1010173"/>
              <a:gd name="connsiteX12" fmla="*/ 1335271 w 1635098"/>
              <a:gd name="connsiteY12" fmla="*/ 358606 h 1010173"/>
              <a:gd name="connsiteX13" fmla="*/ 720591 w 1635098"/>
              <a:gd name="connsiteY13" fmla="*/ 302726 h 1010173"/>
              <a:gd name="connsiteX14" fmla="*/ 1314951 w 1635098"/>
              <a:gd name="connsiteY14" fmla="*/ 241766 h 1010173"/>
              <a:gd name="connsiteX15" fmla="*/ 552951 w 1635098"/>
              <a:gd name="connsiteY15" fmla="*/ 13166 h 1010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1635098" h="1010173">
                <a:moveTo>
                  <a:pt x="552951" y="13166"/>
                </a:moveTo>
                <a:cubicBezTo>
                  <a:pt x="364144" y="85979"/>
                  <a:pt x="273551" y="546566"/>
                  <a:pt x="182111" y="678646"/>
                </a:cubicBezTo>
                <a:cubicBezTo>
                  <a:pt x="90671" y="810726"/>
                  <a:pt x="18704" y="779399"/>
                  <a:pt x="4311" y="805646"/>
                </a:cubicBezTo>
                <a:cubicBezTo>
                  <a:pt x="-10082" y="831893"/>
                  <a:pt x="9391" y="816653"/>
                  <a:pt x="95751" y="836126"/>
                </a:cubicBezTo>
                <a:cubicBezTo>
                  <a:pt x="182111" y="855599"/>
                  <a:pt x="320964" y="918253"/>
                  <a:pt x="522471" y="922486"/>
                </a:cubicBezTo>
                <a:cubicBezTo>
                  <a:pt x="723978" y="926719"/>
                  <a:pt x="1369984" y="847133"/>
                  <a:pt x="1304791" y="861526"/>
                </a:cubicBezTo>
                <a:cubicBezTo>
                  <a:pt x="1239598" y="875919"/>
                  <a:pt x="120304" y="997839"/>
                  <a:pt x="131311" y="1008846"/>
                </a:cubicBezTo>
                <a:cubicBezTo>
                  <a:pt x="142318" y="1019853"/>
                  <a:pt x="1292091" y="959739"/>
                  <a:pt x="1370831" y="927566"/>
                </a:cubicBezTo>
                <a:cubicBezTo>
                  <a:pt x="1449571" y="895393"/>
                  <a:pt x="591898" y="858139"/>
                  <a:pt x="603751" y="815806"/>
                </a:cubicBezTo>
                <a:cubicBezTo>
                  <a:pt x="615604" y="773473"/>
                  <a:pt x="1471584" y="726906"/>
                  <a:pt x="1441951" y="673566"/>
                </a:cubicBezTo>
                <a:cubicBezTo>
                  <a:pt x="1412318" y="620226"/>
                  <a:pt x="401398" y="542333"/>
                  <a:pt x="425951" y="495766"/>
                </a:cubicBezTo>
                <a:cubicBezTo>
                  <a:pt x="450504" y="449199"/>
                  <a:pt x="1437718" y="417026"/>
                  <a:pt x="1589271" y="394166"/>
                </a:cubicBezTo>
                <a:cubicBezTo>
                  <a:pt x="1740824" y="371306"/>
                  <a:pt x="1480051" y="373846"/>
                  <a:pt x="1335271" y="358606"/>
                </a:cubicBezTo>
                <a:cubicBezTo>
                  <a:pt x="1190491" y="343366"/>
                  <a:pt x="723978" y="322199"/>
                  <a:pt x="720591" y="302726"/>
                </a:cubicBezTo>
                <a:cubicBezTo>
                  <a:pt x="717204" y="283253"/>
                  <a:pt x="1347124" y="292566"/>
                  <a:pt x="1314951" y="241766"/>
                </a:cubicBezTo>
                <a:cubicBezTo>
                  <a:pt x="1282778" y="190966"/>
                  <a:pt x="741758" y="-59647"/>
                  <a:pt x="552951" y="13166"/>
                </a:cubicBezTo>
                <a:close/>
              </a:path>
            </a:pathLst>
          </a:custGeom>
          <a:solidFill>
            <a:srgbClr val="00B05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4" name="フリーフォーム: 図形 1253">
            <a:extLst>
              <a:ext uri="{FF2B5EF4-FFF2-40B4-BE49-F238E27FC236}">
                <a16:creationId xmlns:a16="http://schemas.microsoft.com/office/drawing/2014/main" id="{E8C4F016-7C4D-4892-B93F-F0AE58499DF3}"/>
              </a:ext>
            </a:extLst>
          </p:cNvPr>
          <p:cNvSpPr/>
          <p:nvPr/>
        </p:nvSpPr>
        <p:spPr>
          <a:xfrm>
            <a:off x="5892372" y="3126722"/>
            <a:ext cx="633677" cy="600928"/>
          </a:xfrm>
          <a:custGeom>
            <a:avLst/>
            <a:gdLst>
              <a:gd name="connsiteX0" fmla="*/ 444928 w 633677"/>
              <a:gd name="connsiteY0" fmla="*/ 597553 h 600928"/>
              <a:gd name="connsiteX1" fmla="*/ 48053 w 633677"/>
              <a:gd name="connsiteY1" fmla="*/ 422928 h 600928"/>
              <a:gd name="connsiteX2" fmla="*/ 333803 w 633677"/>
              <a:gd name="connsiteY2" fmla="*/ 473728 h 600928"/>
              <a:gd name="connsiteX3" fmla="*/ 273478 w 633677"/>
              <a:gd name="connsiteY3" fmla="*/ 441978 h 600928"/>
              <a:gd name="connsiteX4" fmla="*/ 428 w 633677"/>
              <a:gd name="connsiteY4" fmla="*/ 264178 h 600928"/>
              <a:gd name="connsiteX5" fmla="*/ 343328 w 633677"/>
              <a:gd name="connsiteY5" fmla="*/ 251478 h 600928"/>
              <a:gd name="connsiteX6" fmla="*/ 130603 w 633677"/>
              <a:gd name="connsiteY6" fmla="*/ 13353 h 600928"/>
              <a:gd name="connsiteX7" fmla="*/ 457628 w 633677"/>
              <a:gd name="connsiteY7" fmla="*/ 48278 h 600928"/>
              <a:gd name="connsiteX8" fmla="*/ 251253 w 633677"/>
              <a:gd name="connsiteY8" fmla="*/ 200678 h 600928"/>
              <a:gd name="connsiteX9" fmla="*/ 222678 w 633677"/>
              <a:gd name="connsiteY9" fmla="*/ 324503 h 600928"/>
              <a:gd name="connsiteX10" fmla="*/ 495728 w 633677"/>
              <a:gd name="connsiteY10" fmla="*/ 359428 h 600928"/>
              <a:gd name="connsiteX11" fmla="*/ 632253 w 633677"/>
              <a:gd name="connsiteY11" fmla="*/ 524528 h 600928"/>
              <a:gd name="connsiteX12" fmla="*/ 444928 w 633677"/>
              <a:gd name="connsiteY12" fmla="*/ 597553 h 600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33677" h="600928">
                <a:moveTo>
                  <a:pt x="444928" y="597553"/>
                </a:moveTo>
                <a:cubicBezTo>
                  <a:pt x="347561" y="580620"/>
                  <a:pt x="66574" y="443565"/>
                  <a:pt x="48053" y="422928"/>
                </a:cubicBezTo>
                <a:cubicBezTo>
                  <a:pt x="29532" y="402291"/>
                  <a:pt x="296232" y="470553"/>
                  <a:pt x="333803" y="473728"/>
                </a:cubicBezTo>
                <a:cubicBezTo>
                  <a:pt x="371374" y="476903"/>
                  <a:pt x="329040" y="476903"/>
                  <a:pt x="273478" y="441978"/>
                </a:cubicBezTo>
                <a:cubicBezTo>
                  <a:pt x="217915" y="407053"/>
                  <a:pt x="-11214" y="295928"/>
                  <a:pt x="428" y="264178"/>
                </a:cubicBezTo>
                <a:cubicBezTo>
                  <a:pt x="12070" y="232428"/>
                  <a:pt x="321632" y="293282"/>
                  <a:pt x="343328" y="251478"/>
                </a:cubicBezTo>
                <a:cubicBezTo>
                  <a:pt x="365024" y="209674"/>
                  <a:pt x="111553" y="47220"/>
                  <a:pt x="130603" y="13353"/>
                </a:cubicBezTo>
                <a:cubicBezTo>
                  <a:pt x="149653" y="-20514"/>
                  <a:pt x="437520" y="17057"/>
                  <a:pt x="457628" y="48278"/>
                </a:cubicBezTo>
                <a:cubicBezTo>
                  <a:pt x="477736" y="79499"/>
                  <a:pt x="290411" y="154640"/>
                  <a:pt x="251253" y="200678"/>
                </a:cubicBezTo>
                <a:cubicBezTo>
                  <a:pt x="212095" y="246715"/>
                  <a:pt x="181932" y="298045"/>
                  <a:pt x="222678" y="324503"/>
                </a:cubicBezTo>
                <a:cubicBezTo>
                  <a:pt x="263424" y="350961"/>
                  <a:pt x="427466" y="326091"/>
                  <a:pt x="495728" y="359428"/>
                </a:cubicBezTo>
                <a:cubicBezTo>
                  <a:pt x="563990" y="392765"/>
                  <a:pt x="645482" y="484841"/>
                  <a:pt x="632253" y="524528"/>
                </a:cubicBezTo>
                <a:cubicBezTo>
                  <a:pt x="619024" y="564215"/>
                  <a:pt x="542295" y="614486"/>
                  <a:pt x="444928" y="597553"/>
                </a:cubicBezTo>
                <a:close/>
              </a:path>
            </a:pathLst>
          </a:custGeom>
          <a:solidFill>
            <a:srgbClr val="FF00FF">
              <a:alpha val="2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55" name="フリーフォーム: 図形 1254">
            <a:extLst>
              <a:ext uri="{FF2B5EF4-FFF2-40B4-BE49-F238E27FC236}">
                <a16:creationId xmlns:a16="http://schemas.microsoft.com/office/drawing/2014/main" id="{6DBD7DFB-AFB3-45AE-A7AF-45B8A6E9E360}"/>
              </a:ext>
            </a:extLst>
          </p:cNvPr>
          <p:cNvSpPr/>
          <p:nvPr/>
        </p:nvSpPr>
        <p:spPr>
          <a:xfrm>
            <a:off x="5878600" y="3494849"/>
            <a:ext cx="484124" cy="496128"/>
          </a:xfrm>
          <a:custGeom>
            <a:avLst/>
            <a:gdLst>
              <a:gd name="connsiteX0" fmla="*/ 1500 w 484124"/>
              <a:gd name="connsiteY0" fmla="*/ 7176 h 496128"/>
              <a:gd name="connsiteX1" fmla="*/ 93575 w 484124"/>
              <a:gd name="connsiteY1" fmla="*/ 23051 h 496128"/>
              <a:gd name="connsiteX2" fmla="*/ 388850 w 484124"/>
              <a:gd name="connsiteY2" fmla="*/ 89726 h 496128"/>
              <a:gd name="connsiteX3" fmla="*/ 398375 w 484124"/>
              <a:gd name="connsiteY3" fmla="*/ 381826 h 496128"/>
              <a:gd name="connsiteX4" fmla="*/ 185650 w 484124"/>
              <a:gd name="connsiteY4" fmla="*/ 496126 h 496128"/>
              <a:gd name="connsiteX5" fmla="*/ 268200 w 484124"/>
              <a:gd name="connsiteY5" fmla="*/ 385001 h 496128"/>
              <a:gd name="connsiteX6" fmla="*/ 360275 w 484124"/>
              <a:gd name="connsiteY6" fmla="*/ 315151 h 496128"/>
              <a:gd name="connsiteX7" fmla="*/ 169775 w 484124"/>
              <a:gd name="connsiteY7" fmla="*/ 489776 h 496128"/>
              <a:gd name="connsiteX8" fmla="*/ 179300 w 484124"/>
              <a:gd name="connsiteY8" fmla="*/ 305626 h 496128"/>
              <a:gd name="connsiteX9" fmla="*/ 452350 w 484124"/>
              <a:gd name="connsiteY9" fmla="*/ 340551 h 496128"/>
              <a:gd name="connsiteX10" fmla="*/ 26900 w 484124"/>
              <a:gd name="connsiteY10" fmla="*/ 331026 h 496128"/>
              <a:gd name="connsiteX11" fmla="*/ 201525 w 484124"/>
              <a:gd name="connsiteY11" fmla="*/ 289751 h 496128"/>
              <a:gd name="connsiteX12" fmla="*/ 484100 w 484124"/>
              <a:gd name="connsiteY12" fmla="*/ 216726 h 496128"/>
              <a:gd name="connsiteX13" fmla="*/ 185650 w 484124"/>
              <a:gd name="connsiteY13" fmla="*/ 159576 h 496128"/>
              <a:gd name="connsiteX14" fmla="*/ 1500 w 484124"/>
              <a:gd name="connsiteY14" fmla="*/ 7176 h 4961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84124" h="496128">
                <a:moveTo>
                  <a:pt x="1500" y="7176"/>
                </a:moveTo>
                <a:cubicBezTo>
                  <a:pt x="-13846" y="-15578"/>
                  <a:pt x="93575" y="23051"/>
                  <a:pt x="93575" y="23051"/>
                </a:cubicBezTo>
                <a:cubicBezTo>
                  <a:pt x="158133" y="36809"/>
                  <a:pt x="338050" y="29930"/>
                  <a:pt x="388850" y="89726"/>
                </a:cubicBezTo>
                <a:cubicBezTo>
                  <a:pt x="439650" y="149522"/>
                  <a:pt x="432242" y="314093"/>
                  <a:pt x="398375" y="381826"/>
                </a:cubicBezTo>
                <a:cubicBezTo>
                  <a:pt x="364508" y="449559"/>
                  <a:pt x="207346" y="495597"/>
                  <a:pt x="185650" y="496126"/>
                </a:cubicBezTo>
                <a:cubicBezTo>
                  <a:pt x="163954" y="496655"/>
                  <a:pt x="239096" y="415163"/>
                  <a:pt x="268200" y="385001"/>
                </a:cubicBezTo>
                <a:cubicBezTo>
                  <a:pt x="297304" y="354839"/>
                  <a:pt x="376679" y="297689"/>
                  <a:pt x="360275" y="315151"/>
                </a:cubicBezTo>
                <a:cubicBezTo>
                  <a:pt x="343871" y="332614"/>
                  <a:pt x="199937" y="491363"/>
                  <a:pt x="169775" y="489776"/>
                </a:cubicBezTo>
                <a:cubicBezTo>
                  <a:pt x="139613" y="488189"/>
                  <a:pt x="132204" y="330497"/>
                  <a:pt x="179300" y="305626"/>
                </a:cubicBezTo>
                <a:cubicBezTo>
                  <a:pt x="226396" y="280755"/>
                  <a:pt x="477750" y="336318"/>
                  <a:pt x="452350" y="340551"/>
                </a:cubicBezTo>
                <a:cubicBezTo>
                  <a:pt x="426950" y="344784"/>
                  <a:pt x="68704" y="339493"/>
                  <a:pt x="26900" y="331026"/>
                </a:cubicBezTo>
                <a:cubicBezTo>
                  <a:pt x="-14904" y="322559"/>
                  <a:pt x="201525" y="289751"/>
                  <a:pt x="201525" y="289751"/>
                </a:cubicBezTo>
                <a:cubicBezTo>
                  <a:pt x="277725" y="270701"/>
                  <a:pt x="486746" y="238422"/>
                  <a:pt x="484100" y="216726"/>
                </a:cubicBezTo>
                <a:cubicBezTo>
                  <a:pt x="481454" y="195030"/>
                  <a:pt x="265025" y="191855"/>
                  <a:pt x="185650" y="159576"/>
                </a:cubicBezTo>
                <a:cubicBezTo>
                  <a:pt x="106275" y="127297"/>
                  <a:pt x="16846" y="29930"/>
                  <a:pt x="1500" y="7176"/>
                </a:cubicBezTo>
                <a:close/>
              </a:path>
            </a:pathLst>
          </a:custGeom>
          <a:solidFill>
            <a:srgbClr val="FF00FF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: 図形 1">
            <a:extLst>
              <a:ext uri="{FF2B5EF4-FFF2-40B4-BE49-F238E27FC236}">
                <a16:creationId xmlns:a16="http://schemas.microsoft.com/office/drawing/2014/main" id="{C0B24AA8-643A-4C99-AF7F-793AFB18932B}"/>
              </a:ext>
            </a:extLst>
          </p:cNvPr>
          <p:cNvSpPr/>
          <p:nvPr/>
        </p:nvSpPr>
        <p:spPr>
          <a:xfrm>
            <a:off x="4768643" y="2698611"/>
            <a:ext cx="273631" cy="203340"/>
          </a:xfrm>
          <a:custGeom>
            <a:avLst/>
            <a:gdLst>
              <a:gd name="connsiteX0" fmla="*/ 273257 w 273631"/>
              <a:gd name="connsiteY0" fmla="*/ 139 h 203340"/>
              <a:gd name="connsiteX1" fmla="*/ 63707 w 273631"/>
              <a:gd name="connsiteY1" fmla="*/ 123964 h 203340"/>
              <a:gd name="connsiteX2" fmla="*/ 127207 w 273631"/>
              <a:gd name="connsiteY2" fmla="*/ 69989 h 203340"/>
              <a:gd name="connsiteX3" fmla="*/ 9732 w 273631"/>
              <a:gd name="connsiteY3" fmla="*/ 203339 h 203340"/>
              <a:gd name="connsiteX4" fmla="*/ 104982 w 273631"/>
              <a:gd name="connsiteY4" fmla="*/ 73164 h 203340"/>
              <a:gd name="connsiteX5" fmla="*/ 3382 w 273631"/>
              <a:gd name="connsiteY5" fmla="*/ 98564 h 203340"/>
              <a:gd name="connsiteX6" fmla="*/ 273257 w 273631"/>
              <a:gd name="connsiteY6" fmla="*/ 139 h 203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3631" h="203340">
                <a:moveTo>
                  <a:pt x="273257" y="139"/>
                </a:moveTo>
                <a:cubicBezTo>
                  <a:pt x="283311" y="4372"/>
                  <a:pt x="88049" y="112322"/>
                  <a:pt x="63707" y="123964"/>
                </a:cubicBezTo>
                <a:cubicBezTo>
                  <a:pt x="39365" y="135606"/>
                  <a:pt x="136203" y="56760"/>
                  <a:pt x="127207" y="69989"/>
                </a:cubicBezTo>
                <a:cubicBezTo>
                  <a:pt x="118211" y="83218"/>
                  <a:pt x="13436" y="202810"/>
                  <a:pt x="9732" y="203339"/>
                </a:cubicBezTo>
                <a:cubicBezTo>
                  <a:pt x="6028" y="203868"/>
                  <a:pt x="106040" y="90626"/>
                  <a:pt x="104982" y="73164"/>
                </a:cubicBezTo>
                <a:cubicBezTo>
                  <a:pt x="103924" y="55702"/>
                  <a:pt x="-22018" y="108089"/>
                  <a:pt x="3382" y="98564"/>
                </a:cubicBezTo>
                <a:cubicBezTo>
                  <a:pt x="28782" y="89039"/>
                  <a:pt x="263203" y="-4094"/>
                  <a:pt x="273257" y="139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フリーフォーム: 図形 2">
            <a:extLst>
              <a:ext uri="{FF2B5EF4-FFF2-40B4-BE49-F238E27FC236}">
                <a16:creationId xmlns:a16="http://schemas.microsoft.com/office/drawing/2014/main" id="{C144AA9F-5831-4AB5-809A-3CD431FE7BCF}"/>
              </a:ext>
            </a:extLst>
          </p:cNvPr>
          <p:cNvSpPr/>
          <p:nvPr/>
        </p:nvSpPr>
        <p:spPr>
          <a:xfrm>
            <a:off x="4133175" y="2555394"/>
            <a:ext cx="102527" cy="394508"/>
          </a:xfrm>
          <a:custGeom>
            <a:avLst/>
            <a:gdLst>
              <a:gd name="connsiteX0" fmla="*/ 38775 w 102527"/>
              <a:gd name="connsiteY0" fmla="*/ 6831 h 394508"/>
              <a:gd name="connsiteX1" fmla="*/ 64175 w 102527"/>
              <a:gd name="connsiteY1" fmla="*/ 292581 h 394508"/>
              <a:gd name="connsiteX2" fmla="*/ 92750 w 102527"/>
              <a:gd name="connsiteY2" fmla="*/ 273531 h 394508"/>
              <a:gd name="connsiteX3" fmla="*/ 95925 w 102527"/>
              <a:gd name="connsiteY3" fmla="*/ 302106 h 394508"/>
              <a:gd name="connsiteX4" fmla="*/ 102275 w 102527"/>
              <a:gd name="connsiteY4" fmla="*/ 244956 h 394508"/>
              <a:gd name="connsiteX5" fmla="*/ 86400 w 102527"/>
              <a:gd name="connsiteY5" fmla="*/ 375131 h 394508"/>
              <a:gd name="connsiteX6" fmla="*/ 73700 w 102527"/>
              <a:gd name="connsiteY6" fmla="*/ 368781 h 394508"/>
              <a:gd name="connsiteX7" fmla="*/ 64175 w 102527"/>
              <a:gd name="connsiteY7" fmla="*/ 391006 h 394508"/>
              <a:gd name="connsiteX8" fmla="*/ 16550 w 102527"/>
              <a:gd name="connsiteY8" fmla="*/ 283056 h 394508"/>
              <a:gd name="connsiteX9" fmla="*/ 675 w 102527"/>
              <a:gd name="connsiteY9" fmla="*/ 356081 h 394508"/>
              <a:gd name="connsiteX10" fmla="*/ 35600 w 102527"/>
              <a:gd name="connsiteY10" fmla="*/ 257656 h 394508"/>
              <a:gd name="connsiteX11" fmla="*/ 67350 w 102527"/>
              <a:gd name="connsiteY11" fmla="*/ 165581 h 394508"/>
              <a:gd name="connsiteX12" fmla="*/ 61000 w 102527"/>
              <a:gd name="connsiteY12" fmla="*/ 92556 h 394508"/>
              <a:gd name="connsiteX13" fmla="*/ 38775 w 102527"/>
              <a:gd name="connsiteY13" fmla="*/ 6831 h 3945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02527" h="394508">
                <a:moveTo>
                  <a:pt x="38775" y="6831"/>
                </a:moveTo>
                <a:cubicBezTo>
                  <a:pt x="39304" y="40168"/>
                  <a:pt x="55179" y="248131"/>
                  <a:pt x="64175" y="292581"/>
                </a:cubicBezTo>
                <a:cubicBezTo>
                  <a:pt x="73171" y="337031"/>
                  <a:pt x="87458" y="271944"/>
                  <a:pt x="92750" y="273531"/>
                </a:cubicBezTo>
                <a:cubicBezTo>
                  <a:pt x="98042" y="275118"/>
                  <a:pt x="94338" y="306868"/>
                  <a:pt x="95925" y="302106"/>
                </a:cubicBezTo>
                <a:cubicBezTo>
                  <a:pt x="97512" y="297344"/>
                  <a:pt x="103862" y="232785"/>
                  <a:pt x="102275" y="244956"/>
                </a:cubicBezTo>
                <a:cubicBezTo>
                  <a:pt x="100688" y="257127"/>
                  <a:pt x="91162" y="354494"/>
                  <a:pt x="86400" y="375131"/>
                </a:cubicBezTo>
                <a:cubicBezTo>
                  <a:pt x="81638" y="395768"/>
                  <a:pt x="77404" y="366135"/>
                  <a:pt x="73700" y="368781"/>
                </a:cubicBezTo>
                <a:cubicBezTo>
                  <a:pt x="69996" y="371427"/>
                  <a:pt x="73700" y="405293"/>
                  <a:pt x="64175" y="391006"/>
                </a:cubicBezTo>
                <a:cubicBezTo>
                  <a:pt x="54650" y="376719"/>
                  <a:pt x="27133" y="288877"/>
                  <a:pt x="16550" y="283056"/>
                </a:cubicBezTo>
                <a:cubicBezTo>
                  <a:pt x="5967" y="277235"/>
                  <a:pt x="-2500" y="360314"/>
                  <a:pt x="675" y="356081"/>
                </a:cubicBezTo>
                <a:cubicBezTo>
                  <a:pt x="3850" y="351848"/>
                  <a:pt x="24488" y="289406"/>
                  <a:pt x="35600" y="257656"/>
                </a:cubicBezTo>
                <a:cubicBezTo>
                  <a:pt x="46712" y="225906"/>
                  <a:pt x="63117" y="193098"/>
                  <a:pt x="67350" y="165581"/>
                </a:cubicBezTo>
                <a:cubicBezTo>
                  <a:pt x="71583" y="138064"/>
                  <a:pt x="64704" y="113194"/>
                  <a:pt x="61000" y="92556"/>
                </a:cubicBezTo>
                <a:cubicBezTo>
                  <a:pt x="57296" y="71918"/>
                  <a:pt x="38246" y="-26506"/>
                  <a:pt x="38775" y="6831"/>
                </a:cubicBezTo>
                <a:close/>
              </a:path>
            </a:pathLst>
          </a:custGeom>
          <a:solidFill>
            <a:srgbClr val="0070C0">
              <a:alpha val="1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フリーフォーム: 図形 4">
            <a:extLst>
              <a:ext uri="{FF2B5EF4-FFF2-40B4-BE49-F238E27FC236}">
                <a16:creationId xmlns:a16="http://schemas.microsoft.com/office/drawing/2014/main" id="{CF8F6ED9-9C09-4FC5-8087-3B0FC93086EA}"/>
              </a:ext>
            </a:extLst>
          </p:cNvPr>
          <p:cNvSpPr/>
          <p:nvPr/>
        </p:nvSpPr>
        <p:spPr>
          <a:xfrm>
            <a:off x="4334325" y="3628093"/>
            <a:ext cx="331157" cy="72456"/>
          </a:xfrm>
          <a:custGeom>
            <a:avLst/>
            <a:gdLst>
              <a:gd name="connsiteX0" fmla="*/ 1138 w 331157"/>
              <a:gd name="connsiteY0" fmla="*/ 72370 h 72456"/>
              <a:gd name="connsiteX1" fmla="*/ 272600 w 331157"/>
              <a:gd name="connsiteY1" fmla="*/ 19982 h 72456"/>
              <a:gd name="connsiteX2" fmla="*/ 329750 w 331157"/>
              <a:gd name="connsiteY2" fmla="*/ 27920 h 72456"/>
              <a:gd name="connsiteX3" fmla="*/ 240850 w 331157"/>
              <a:gd name="connsiteY3" fmla="*/ 4107 h 72456"/>
              <a:gd name="connsiteX4" fmla="*/ 177350 w 331157"/>
              <a:gd name="connsiteY4" fmla="*/ 5695 h 72456"/>
              <a:gd name="connsiteX5" fmla="*/ 1138 w 331157"/>
              <a:gd name="connsiteY5" fmla="*/ 72370 h 72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31157" h="72456">
                <a:moveTo>
                  <a:pt x="1138" y="72370"/>
                </a:moveTo>
                <a:cubicBezTo>
                  <a:pt x="17013" y="74751"/>
                  <a:pt x="217831" y="27390"/>
                  <a:pt x="272600" y="19982"/>
                </a:cubicBezTo>
                <a:cubicBezTo>
                  <a:pt x="327369" y="12574"/>
                  <a:pt x="335042" y="30566"/>
                  <a:pt x="329750" y="27920"/>
                </a:cubicBezTo>
                <a:cubicBezTo>
                  <a:pt x="324458" y="25274"/>
                  <a:pt x="266250" y="7811"/>
                  <a:pt x="240850" y="4107"/>
                </a:cubicBezTo>
                <a:cubicBezTo>
                  <a:pt x="215450" y="403"/>
                  <a:pt x="214656" y="-3566"/>
                  <a:pt x="177350" y="5695"/>
                </a:cubicBezTo>
                <a:cubicBezTo>
                  <a:pt x="140044" y="14955"/>
                  <a:pt x="-14737" y="69989"/>
                  <a:pt x="1138" y="7237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20" name="フリーフォーム: 図形 1119">
            <a:extLst>
              <a:ext uri="{FF2B5EF4-FFF2-40B4-BE49-F238E27FC236}">
                <a16:creationId xmlns:a16="http://schemas.microsoft.com/office/drawing/2014/main" id="{16120DDF-D7BD-4C7A-925D-BF61217427F8}"/>
              </a:ext>
            </a:extLst>
          </p:cNvPr>
          <p:cNvSpPr/>
          <p:nvPr/>
        </p:nvSpPr>
        <p:spPr>
          <a:xfrm>
            <a:off x="4395560" y="3809406"/>
            <a:ext cx="392401" cy="98134"/>
          </a:xfrm>
          <a:custGeom>
            <a:avLst/>
            <a:gdLst>
              <a:gd name="connsiteX0" fmla="*/ 228 w 392401"/>
              <a:gd name="connsiteY0" fmla="*/ 97432 h 98134"/>
              <a:gd name="connsiteX1" fmla="*/ 209778 w 392401"/>
              <a:gd name="connsiteY1" fmla="*/ 73619 h 98134"/>
              <a:gd name="connsiteX2" fmla="*/ 392340 w 392401"/>
              <a:gd name="connsiteY2" fmla="*/ 594 h 98134"/>
              <a:gd name="connsiteX3" fmla="*/ 232003 w 392401"/>
              <a:gd name="connsiteY3" fmla="*/ 37107 h 98134"/>
              <a:gd name="connsiteX4" fmla="*/ 170090 w 392401"/>
              <a:gd name="connsiteY4" fmla="*/ 51394 h 98134"/>
              <a:gd name="connsiteX5" fmla="*/ 228 w 392401"/>
              <a:gd name="connsiteY5" fmla="*/ 97432 h 981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92401" h="98134">
                <a:moveTo>
                  <a:pt x="228" y="97432"/>
                </a:moveTo>
                <a:cubicBezTo>
                  <a:pt x="6843" y="101136"/>
                  <a:pt x="144426" y="89759"/>
                  <a:pt x="209778" y="73619"/>
                </a:cubicBezTo>
                <a:cubicBezTo>
                  <a:pt x="275130" y="57479"/>
                  <a:pt x="388636" y="6679"/>
                  <a:pt x="392340" y="594"/>
                </a:cubicBezTo>
                <a:cubicBezTo>
                  <a:pt x="396044" y="-5491"/>
                  <a:pt x="232003" y="37107"/>
                  <a:pt x="232003" y="37107"/>
                </a:cubicBezTo>
                <a:cubicBezTo>
                  <a:pt x="194961" y="45574"/>
                  <a:pt x="207926" y="41075"/>
                  <a:pt x="170090" y="51394"/>
                </a:cubicBezTo>
                <a:cubicBezTo>
                  <a:pt x="132254" y="61713"/>
                  <a:pt x="-6387" y="93728"/>
                  <a:pt x="228" y="9743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9" name="フリーフォーム: 図形 1148">
            <a:extLst>
              <a:ext uri="{FF2B5EF4-FFF2-40B4-BE49-F238E27FC236}">
                <a16:creationId xmlns:a16="http://schemas.microsoft.com/office/drawing/2014/main" id="{604CF6C6-919D-4F5A-8454-580386A5EA36}"/>
              </a:ext>
            </a:extLst>
          </p:cNvPr>
          <p:cNvSpPr/>
          <p:nvPr/>
        </p:nvSpPr>
        <p:spPr>
          <a:xfrm>
            <a:off x="4474633" y="1972733"/>
            <a:ext cx="718058" cy="57399"/>
          </a:xfrm>
          <a:custGeom>
            <a:avLst/>
            <a:gdLst>
              <a:gd name="connsiteX0" fmla="*/ 0 w 718058"/>
              <a:gd name="connsiteY0" fmla="*/ 8467 h 57399"/>
              <a:gd name="connsiteX1" fmla="*/ 110067 w 718058"/>
              <a:gd name="connsiteY1" fmla="*/ 6350 h 57399"/>
              <a:gd name="connsiteX2" fmla="*/ 615950 w 718058"/>
              <a:gd name="connsiteY2" fmla="*/ 0 h 57399"/>
              <a:gd name="connsiteX3" fmla="*/ 440267 w 718058"/>
              <a:gd name="connsiteY3" fmla="*/ 25400 h 57399"/>
              <a:gd name="connsiteX4" fmla="*/ 715434 w 718058"/>
              <a:gd name="connsiteY4" fmla="*/ 44450 h 57399"/>
              <a:gd name="connsiteX5" fmla="*/ 241300 w 718058"/>
              <a:gd name="connsiteY5" fmla="*/ 55034 h 57399"/>
              <a:gd name="connsiteX6" fmla="*/ 0 w 718058"/>
              <a:gd name="connsiteY6" fmla="*/ 8467 h 573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058" h="57399">
                <a:moveTo>
                  <a:pt x="0" y="8467"/>
                </a:moveTo>
                <a:lnTo>
                  <a:pt x="110067" y="6350"/>
                </a:lnTo>
                <a:lnTo>
                  <a:pt x="615950" y="0"/>
                </a:lnTo>
                <a:cubicBezTo>
                  <a:pt x="670983" y="3175"/>
                  <a:pt x="423686" y="17992"/>
                  <a:pt x="440267" y="25400"/>
                </a:cubicBezTo>
                <a:cubicBezTo>
                  <a:pt x="456848" y="32808"/>
                  <a:pt x="748595" y="39511"/>
                  <a:pt x="715434" y="44450"/>
                </a:cubicBezTo>
                <a:cubicBezTo>
                  <a:pt x="682273" y="49389"/>
                  <a:pt x="353836" y="62795"/>
                  <a:pt x="241300" y="55034"/>
                </a:cubicBezTo>
                <a:cubicBezTo>
                  <a:pt x="128764" y="47273"/>
                  <a:pt x="84490" y="22578"/>
                  <a:pt x="0" y="8467"/>
                </a:cubicBezTo>
                <a:close/>
              </a:path>
            </a:pathLst>
          </a:custGeom>
          <a:solidFill>
            <a:schemeClr val="accent2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1" name="フリーフォーム: 図形 1150">
            <a:extLst>
              <a:ext uri="{FF2B5EF4-FFF2-40B4-BE49-F238E27FC236}">
                <a16:creationId xmlns:a16="http://schemas.microsoft.com/office/drawing/2014/main" id="{5D558CA3-037D-4911-8B0A-20C2BC4ABC1F}"/>
              </a:ext>
            </a:extLst>
          </p:cNvPr>
          <p:cNvSpPr/>
          <p:nvPr/>
        </p:nvSpPr>
        <p:spPr>
          <a:xfrm>
            <a:off x="3502874" y="2074038"/>
            <a:ext cx="622837" cy="179024"/>
          </a:xfrm>
          <a:custGeom>
            <a:avLst/>
            <a:gdLst>
              <a:gd name="connsiteX0" fmla="*/ 17143 w 622837"/>
              <a:gd name="connsiteY0" fmla="*/ 84962 h 179024"/>
              <a:gd name="connsiteX1" fmla="*/ 86993 w 622837"/>
              <a:gd name="connsiteY1" fmla="*/ 76495 h 179024"/>
              <a:gd name="connsiteX2" fmla="*/ 497626 w 622837"/>
              <a:gd name="connsiteY2" fmla="*/ 295 h 179024"/>
              <a:gd name="connsiteX3" fmla="*/ 550543 w 622837"/>
              <a:gd name="connsiteY3" fmla="*/ 108245 h 179024"/>
              <a:gd name="connsiteX4" fmla="*/ 527259 w 622837"/>
              <a:gd name="connsiteY4" fmla="*/ 123062 h 179024"/>
              <a:gd name="connsiteX5" fmla="*/ 616159 w 622837"/>
              <a:gd name="connsiteY5" fmla="*/ 178095 h 179024"/>
              <a:gd name="connsiteX6" fmla="*/ 317709 w 622837"/>
              <a:gd name="connsiteY6" fmla="*/ 72262 h 179024"/>
              <a:gd name="connsiteX7" fmla="*/ 571709 w 622837"/>
              <a:gd name="connsiteY7" fmla="*/ 139995 h 179024"/>
              <a:gd name="connsiteX8" fmla="*/ 275376 w 622837"/>
              <a:gd name="connsiteY8" fmla="*/ 154812 h 179024"/>
              <a:gd name="connsiteX9" fmla="*/ 467993 w 622837"/>
              <a:gd name="connsiteY9" fmla="*/ 110362 h 179024"/>
              <a:gd name="connsiteX10" fmla="*/ 17143 w 622837"/>
              <a:gd name="connsiteY10" fmla="*/ 84962 h 179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22837" h="179024">
                <a:moveTo>
                  <a:pt x="17143" y="84962"/>
                </a:moveTo>
                <a:cubicBezTo>
                  <a:pt x="-46357" y="79318"/>
                  <a:pt x="86993" y="76495"/>
                  <a:pt x="86993" y="76495"/>
                </a:cubicBezTo>
                <a:cubicBezTo>
                  <a:pt x="167073" y="62384"/>
                  <a:pt x="420368" y="-4997"/>
                  <a:pt x="497626" y="295"/>
                </a:cubicBezTo>
                <a:cubicBezTo>
                  <a:pt x="574884" y="5587"/>
                  <a:pt x="545604" y="87784"/>
                  <a:pt x="550543" y="108245"/>
                </a:cubicBezTo>
                <a:cubicBezTo>
                  <a:pt x="555482" y="128706"/>
                  <a:pt x="516323" y="111420"/>
                  <a:pt x="527259" y="123062"/>
                </a:cubicBezTo>
                <a:cubicBezTo>
                  <a:pt x="538195" y="134704"/>
                  <a:pt x="651084" y="186562"/>
                  <a:pt x="616159" y="178095"/>
                </a:cubicBezTo>
                <a:cubicBezTo>
                  <a:pt x="581234" y="169628"/>
                  <a:pt x="325117" y="78612"/>
                  <a:pt x="317709" y="72262"/>
                </a:cubicBezTo>
                <a:cubicBezTo>
                  <a:pt x="310301" y="65912"/>
                  <a:pt x="578764" y="126237"/>
                  <a:pt x="571709" y="139995"/>
                </a:cubicBezTo>
                <a:cubicBezTo>
                  <a:pt x="564654" y="153753"/>
                  <a:pt x="292662" y="159751"/>
                  <a:pt x="275376" y="154812"/>
                </a:cubicBezTo>
                <a:cubicBezTo>
                  <a:pt x="258090" y="149873"/>
                  <a:pt x="509621" y="120592"/>
                  <a:pt x="467993" y="110362"/>
                </a:cubicBezTo>
                <a:cubicBezTo>
                  <a:pt x="426365" y="100132"/>
                  <a:pt x="80643" y="90606"/>
                  <a:pt x="17143" y="84962"/>
                </a:cubicBezTo>
                <a:close/>
              </a:path>
            </a:pathLst>
          </a:custGeom>
          <a:solidFill>
            <a:schemeClr val="accent2">
              <a:lumMod val="50000"/>
              <a:alpha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4895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深田恭子「気持ちが豊かでないと、“潤い”という言葉には辿り着けない」（） | FRaU">
            <a:extLst>
              <a:ext uri="{FF2B5EF4-FFF2-40B4-BE49-F238E27FC236}">
                <a16:creationId xmlns:a16="http://schemas.microsoft.com/office/drawing/2014/main" id="{C80B0C1E-496D-4203-8F85-5DF78250E4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996" y="955858"/>
            <a:ext cx="9080008" cy="59021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67368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AE9955-5549-4BDF-8DDF-030A8725EF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93DB6F6-0CCE-40AD-B04E-798D5FE4AD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フリーフォーム: 図形 3">
            <a:extLst>
              <a:ext uri="{FF2B5EF4-FFF2-40B4-BE49-F238E27FC236}">
                <a16:creationId xmlns:a16="http://schemas.microsoft.com/office/drawing/2014/main" id="{F8572656-A942-4DB3-8903-36A01359F448}"/>
              </a:ext>
            </a:extLst>
          </p:cNvPr>
          <p:cNvSpPr/>
          <p:nvPr/>
        </p:nvSpPr>
        <p:spPr>
          <a:xfrm>
            <a:off x="4576746" y="2093332"/>
            <a:ext cx="681214" cy="134846"/>
          </a:xfrm>
          <a:custGeom>
            <a:avLst/>
            <a:gdLst>
              <a:gd name="connsiteX0" fmla="*/ 17 w 681214"/>
              <a:gd name="connsiteY0" fmla="*/ 133931 h 134846"/>
              <a:gd name="connsiteX1" fmla="*/ 615967 w 681214"/>
              <a:gd name="connsiteY1" fmla="*/ 2168 h 134846"/>
              <a:gd name="connsiteX2" fmla="*/ 595329 w 681214"/>
              <a:gd name="connsiteY2" fmla="*/ 57731 h 134846"/>
              <a:gd name="connsiteX3" fmla="*/ 17 w 681214"/>
              <a:gd name="connsiteY3" fmla="*/ 133931 h 1348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1214" h="134846">
                <a:moveTo>
                  <a:pt x="17" y="133931"/>
                </a:moveTo>
                <a:cubicBezTo>
                  <a:pt x="3457" y="124671"/>
                  <a:pt x="516748" y="14868"/>
                  <a:pt x="615967" y="2168"/>
                </a:cubicBezTo>
                <a:cubicBezTo>
                  <a:pt x="715186" y="-10532"/>
                  <a:pt x="695606" y="35770"/>
                  <a:pt x="595329" y="57731"/>
                </a:cubicBezTo>
                <a:cubicBezTo>
                  <a:pt x="495052" y="79691"/>
                  <a:pt x="-3423" y="143191"/>
                  <a:pt x="17" y="133931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7592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0070C0">
            <a:alpha val="25000"/>
          </a:srgbClr>
        </a:solidFill>
        <a:ln>
          <a:noFill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0</Words>
  <Application>Microsoft Office PowerPoint</Application>
  <PresentationFormat>ワイド画面</PresentationFormat>
  <Paragraphs>0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諭 熊坂</dc:creator>
  <cp:lastModifiedBy>諭 熊坂</cp:lastModifiedBy>
  <cp:revision>17</cp:revision>
  <dcterms:created xsi:type="dcterms:W3CDTF">2021-11-30T11:07:30Z</dcterms:created>
  <dcterms:modified xsi:type="dcterms:W3CDTF">2021-11-30T12:47:55Z</dcterms:modified>
</cp:coreProperties>
</file>