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0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08" y="-3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08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44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2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7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35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2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9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8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1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0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B0CDB-D6AD-456D-AB1E-E7BCFABC3777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A701-62F3-45DF-B000-B1F741327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94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iki Nakatani Official Web Site – 中谷美紀オフィシャルWebサイト" hidden="1">
            <a:extLst>
              <a:ext uri="{FF2B5EF4-FFF2-40B4-BE49-F238E27FC236}">
                <a16:creationId xmlns:a16="http://schemas.microsoft.com/office/drawing/2014/main" id="{4AC8F83F-2F12-4EAA-A4F2-179958D00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601200" cy="1066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CDAF85D3-0DA6-4350-8A41-10614CF6870E}"/>
              </a:ext>
            </a:extLst>
          </p:cNvPr>
          <p:cNvSpPr/>
          <p:nvPr/>
        </p:nvSpPr>
        <p:spPr>
          <a:xfrm>
            <a:off x="4320878" y="2851385"/>
            <a:ext cx="513955" cy="130156"/>
          </a:xfrm>
          <a:custGeom>
            <a:avLst/>
            <a:gdLst>
              <a:gd name="connsiteX0" fmla="*/ 297 w 513955"/>
              <a:gd name="connsiteY0" fmla="*/ 129940 h 130156"/>
              <a:gd name="connsiteX1" fmla="*/ 135235 w 513955"/>
              <a:gd name="connsiteY1" fmla="*/ 48978 h 130156"/>
              <a:gd name="connsiteX2" fmla="*/ 266997 w 513955"/>
              <a:gd name="connsiteY2" fmla="*/ 18815 h 130156"/>
              <a:gd name="connsiteX3" fmla="*/ 424160 w 513955"/>
              <a:gd name="connsiteY3" fmla="*/ 48978 h 130156"/>
              <a:gd name="connsiteX4" fmla="*/ 513060 w 513955"/>
              <a:gd name="connsiteY4" fmla="*/ 126765 h 130156"/>
              <a:gd name="connsiteX5" fmla="*/ 465435 w 513955"/>
              <a:gd name="connsiteY5" fmla="*/ 68028 h 130156"/>
              <a:gd name="connsiteX6" fmla="*/ 392410 w 513955"/>
              <a:gd name="connsiteY6" fmla="*/ 25165 h 130156"/>
              <a:gd name="connsiteX7" fmla="*/ 297160 w 513955"/>
              <a:gd name="connsiteY7" fmla="*/ 4528 h 130156"/>
              <a:gd name="connsiteX8" fmla="*/ 240010 w 513955"/>
              <a:gd name="connsiteY8" fmla="*/ 1353 h 130156"/>
              <a:gd name="connsiteX9" fmla="*/ 173335 w 513955"/>
              <a:gd name="connsiteY9" fmla="*/ 21990 h 130156"/>
              <a:gd name="connsiteX10" fmla="*/ 297 w 513955"/>
              <a:gd name="connsiteY10" fmla="*/ 129940 h 13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3955" h="130156">
                <a:moveTo>
                  <a:pt x="297" y="129940"/>
                </a:moveTo>
                <a:cubicBezTo>
                  <a:pt x="-6053" y="134438"/>
                  <a:pt x="90785" y="67499"/>
                  <a:pt x="135235" y="48978"/>
                </a:cubicBezTo>
                <a:cubicBezTo>
                  <a:pt x="179685" y="30457"/>
                  <a:pt x="218843" y="18815"/>
                  <a:pt x="266997" y="18815"/>
                </a:cubicBezTo>
                <a:cubicBezTo>
                  <a:pt x="315151" y="18815"/>
                  <a:pt x="383150" y="30986"/>
                  <a:pt x="424160" y="48978"/>
                </a:cubicBezTo>
                <a:cubicBezTo>
                  <a:pt x="465170" y="66970"/>
                  <a:pt x="506181" y="123590"/>
                  <a:pt x="513060" y="126765"/>
                </a:cubicBezTo>
                <a:cubicBezTo>
                  <a:pt x="519939" y="129940"/>
                  <a:pt x="485543" y="84961"/>
                  <a:pt x="465435" y="68028"/>
                </a:cubicBezTo>
                <a:cubicBezTo>
                  <a:pt x="445327" y="51095"/>
                  <a:pt x="420456" y="35748"/>
                  <a:pt x="392410" y="25165"/>
                </a:cubicBezTo>
                <a:cubicBezTo>
                  <a:pt x="364364" y="14582"/>
                  <a:pt x="322560" y="8497"/>
                  <a:pt x="297160" y="4528"/>
                </a:cubicBezTo>
                <a:cubicBezTo>
                  <a:pt x="271760" y="559"/>
                  <a:pt x="260647" y="-1557"/>
                  <a:pt x="240010" y="1353"/>
                </a:cubicBezTo>
                <a:cubicBezTo>
                  <a:pt x="219373" y="4263"/>
                  <a:pt x="211170" y="2676"/>
                  <a:pt x="173335" y="21990"/>
                </a:cubicBezTo>
                <a:cubicBezTo>
                  <a:pt x="135500" y="41304"/>
                  <a:pt x="6647" y="125442"/>
                  <a:pt x="297" y="129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BEABFAE-89BE-4940-B1A9-7A4105FF9BB0}"/>
              </a:ext>
            </a:extLst>
          </p:cNvPr>
          <p:cNvSpPr/>
          <p:nvPr/>
        </p:nvSpPr>
        <p:spPr>
          <a:xfrm>
            <a:off x="4330171" y="2882782"/>
            <a:ext cx="150335" cy="90753"/>
          </a:xfrm>
          <a:custGeom>
            <a:avLst/>
            <a:gdLst>
              <a:gd name="connsiteX0" fmla="*/ 529 w 150335"/>
              <a:gd name="connsiteY0" fmla="*/ 90606 h 90753"/>
              <a:gd name="connsiteX1" fmla="*/ 146579 w 150335"/>
              <a:gd name="connsiteY1" fmla="*/ 3293 h 90753"/>
              <a:gd name="connsiteX2" fmla="*/ 98954 w 150335"/>
              <a:gd name="connsiteY2" fmla="*/ 23931 h 90753"/>
              <a:gd name="connsiteX3" fmla="*/ 529 w 150335"/>
              <a:gd name="connsiteY3" fmla="*/ 90606 h 9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335" h="90753">
                <a:moveTo>
                  <a:pt x="529" y="90606"/>
                </a:moveTo>
                <a:cubicBezTo>
                  <a:pt x="8467" y="87166"/>
                  <a:pt x="130175" y="14405"/>
                  <a:pt x="146579" y="3293"/>
                </a:cubicBezTo>
                <a:cubicBezTo>
                  <a:pt x="162983" y="-7819"/>
                  <a:pt x="121708" y="11760"/>
                  <a:pt x="98954" y="23931"/>
                </a:cubicBezTo>
                <a:cubicBezTo>
                  <a:pt x="76200" y="36102"/>
                  <a:pt x="-7409" y="94046"/>
                  <a:pt x="529" y="90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3FEDF91-5E3A-43BA-868C-A1208D450A6D}"/>
              </a:ext>
            </a:extLst>
          </p:cNvPr>
          <p:cNvSpPr/>
          <p:nvPr/>
        </p:nvSpPr>
        <p:spPr>
          <a:xfrm>
            <a:off x="4337922" y="2907950"/>
            <a:ext cx="413268" cy="118476"/>
          </a:xfrm>
          <a:custGeom>
            <a:avLst/>
            <a:gdLst>
              <a:gd name="connsiteX0" fmla="*/ 3891 w 413268"/>
              <a:gd name="connsiteY0" fmla="*/ 117825 h 118476"/>
              <a:gd name="connsiteX1" fmla="*/ 205503 w 413268"/>
              <a:gd name="connsiteY1" fmla="*/ 46388 h 118476"/>
              <a:gd name="connsiteX2" fmla="*/ 303928 w 413268"/>
              <a:gd name="connsiteY2" fmla="*/ 55913 h 118476"/>
              <a:gd name="connsiteX3" fmla="*/ 403941 w 413268"/>
              <a:gd name="connsiteY3" fmla="*/ 101950 h 118476"/>
              <a:gd name="connsiteX4" fmla="*/ 405528 w 413268"/>
              <a:gd name="connsiteY4" fmla="*/ 32100 h 118476"/>
              <a:gd name="connsiteX5" fmla="*/ 373778 w 413268"/>
              <a:gd name="connsiteY5" fmla="*/ 78138 h 118476"/>
              <a:gd name="connsiteX6" fmla="*/ 376953 w 413268"/>
              <a:gd name="connsiteY6" fmla="*/ 43213 h 118476"/>
              <a:gd name="connsiteX7" fmla="*/ 356316 w 413268"/>
              <a:gd name="connsiteY7" fmla="*/ 65438 h 118476"/>
              <a:gd name="connsiteX8" fmla="*/ 335678 w 413268"/>
              <a:gd name="connsiteY8" fmla="*/ 49563 h 118476"/>
              <a:gd name="connsiteX9" fmla="*/ 313453 w 413268"/>
              <a:gd name="connsiteY9" fmla="*/ 32100 h 118476"/>
              <a:gd name="connsiteX10" fmla="*/ 300753 w 413268"/>
              <a:gd name="connsiteY10" fmla="*/ 350 h 118476"/>
              <a:gd name="connsiteX11" fmla="*/ 289641 w 413268"/>
              <a:gd name="connsiteY11" fmla="*/ 40038 h 118476"/>
              <a:gd name="connsiteX12" fmla="*/ 259478 w 413268"/>
              <a:gd name="connsiteY12" fmla="*/ 20988 h 118476"/>
              <a:gd name="connsiteX13" fmla="*/ 234078 w 413268"/>
              <a:gd name="connsiteY13" fmla="*/ 25750 h 118476"/>
              <a:gd name="connsiteX14" fmla="*/ 199153 w 413268"/>
              <a:gd name="connsiteY14" fmla="*/ 350 h 118476"/>
              <a:gd name="connsiteX15" fmla="*/ 199153 w 413268"/>
              <a:gd name="connsiteY15" fmla="*/ 40038 h 118476"/>
              <a:gd name="connsiteX16" fmla="*/ 189628 w 413268"/>
              <a:gd name="connsiteY16" fmla="*/ 32100 h 118476"/>
              <a:gd name="connsiteX17" fmla="*/ 175341 w 413268"/>
              <a:gd name="connsiteY17" fmla="*/ 36863 h 118476"/>
              <a:gd name="connsiteX18" fmla="*/ 135653 w 413268"/>
              <a:gd name="connsiteY18" fmla="*/ 350 h 118476"/>
              <a:gd name="connsiteX19" fmla="*/ 151528 w 413268"/>
              <a:gd name="connsiteY19" fmla="*/ 62263 h 118476"/>
              <a:gd name="connsiteX20" fmla="*/ 88028 w 413268"/>
              <a:gd name="connsiteY20" fmla="*/ 35275 h 118476"/>
              <a:gd name="connsiteX21" fmla="*/ 97553 w 413268"/>
              <a:gd name="connsiteY21" fmla="*/ 67025 h 118476"/>
              <a:gd name="connsiteX22" fmla="*/ 76916 w 413268"/>
              <a:gd name="connsiteY22" fmla="*/ 55913 h 118476"/>
              <a:gd name="connsiteX23" fmla="*/ 70566 w 413268"/>
              <a:gd name="connsiteY23" fmla="*/ 81313 h 118476"/>
              <a:gd name="connsiteX24" fmla="*/ 3891 w 413268"/>
              <a:gd name="connsiteY24" fmla="*/ 117825 h 11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3268" h="118476">
                <a:moveTo>
                  <a:pt x="3891" y="117825"/>
                </a:moveTo>
                <a:cubicBezTo>
                  <a:pt x="26380" y="112004"/>
                  <a:pt x="155497" y="56707"/>
                  <a:pt x="205503" y="46388"/>
                </a:cubicBezTo>
                <a:cubicBezTo>
                  <a:pt x="255509" y="36069"/>
                  <a:pt x="270855" y="46653"/>
                  <a:pt x="303928" y="55913"/>
                </a:cubicBezTo>
                <a:cubicBezTo>
                  <a:pt x="337001" y="65173"/>
                  <a:pt x="387008" y="105919"/>
                  <a:pt x="403941" y="101950"/>
                </a:cubicBezTo>
                <a:cubicBezTo>
                  <a:pt x="420874" y="97981"/>
                  <a:pt x="410555" y="36069"/>
                  <a:pt x="405528" y="32100"/>
                </a:cubicBezTo>
                <a:cubicBezTo>
                  <a:pt x="400501" y="28131"/>
                  <a:pt x="378540" y="76286"/>
                  <a:pt x="373778" y="78138"/>
                </a:cubicBezTo>
                <a:cubicBezTo>
                  <a:pt x="369016" y="79990"/>
                  <a:pt x="379863" y="45330"/>
                  <a:pt x="376953" y="43213"/>
                </a:cubicBezTo>
                <a:cubicBezTo>
                  <a:pt x="374043" y="41096"/>
                  <a:pt x="363195" y="64380"/>
                  <a:pt x="356316" y="65438"/>
                </a:cubicBezTo>
                <a:cubicBezTo>
                  <a:pt x="349437" y="66496"/>
                  <a:pt x="342822" y="55119"/>
                  <a:pt x="335678" y="49563"/>
                </a:cubicBezTo>
                <a:cubicBezTo>
                  <a:pt x="328534" y="44007"/>
                  <a:pt x="319274" y="40302"/>
                  <a:pt x="313453" y="32100"/>
                </a:cubicBezTo>
                <a:cubicBezTo>
                  <a:pt x="307632" y="23898"/>
                  <a:pt x="304722" y="-973"/>
                  <a:pt x="300753" y="350"/>
                </a:cubicBezTo>
                <a:cubicBezTo>
                  <a:pt x="296784" y="1673"/>
                  <a:pt x="296520" y="36598"/>
                  <a:pt x="289641" y="40038"/>
                </a:cubicBezTo>
                <a:cubicBezTo>
                  <a:pt x="282762" y="43478"/>
                  <a:pt x="268738" y="23369"/>
                  <a:pt x="259478" y="20988"/>
                </a:cubicBezTo>
                <a:cubicBezTo>
                  <a:pt x="250218" y="18607"/>
                  <a:pt x="244132" y="29190"/>
                  <a:pt x="234078" y="25750"/>
                </a:cubicBezTo>
                <a:cubicBezTo>
                  <a:pt x="224024" y="22310"/>
                  <a:pt x="204974" y="-2031"/>
                  <a:pt x="199153" y="350"/>
                </a:cubicBezTo>
                <a:cubicBezTo>
                  <a:pt x="193332" y="2731"/>
                  <a:pt x="200740" y="34746"/>
                  <a:pt x="199153" y="40038"/>
                </a:cubicBezTo>
                <a:cubicBezTo>
                  <a:pt x="197566" y="45330"/>
                  <a:pt x="193597" y="32629"/>
                  <a:pt x="189628" y="32100"/>
                </a:cubicBezTo>
                <a:cubicBezTo>
                  <a:pt x="185659" y="31571"/>
                  <a:pt x="184337" y="42155"/>
                  <a:pt x="175341" y="36863"/>
                </a:cubicBezTo>
                <a:cubicBezTo>
                  <a:pt x="166345" y="31571"/>
                  <a:pt x="139622" y="-3883"/>
                  <a:pt x="135653" y="350"/>
                </a:cubicBezTo>
                <a:cubicBezTo>
                  <a:pt x="131684" y="4583"/>
                  <a:pt x="159465" y="56442"/>
                  <a:pt x="151528" y="62263"/>
                </a:cubicBezTo>
                <a:cubicBezTo>
                  <a:pt x="143591" y="68084"/>
                  <a:pt x="97024" y="34481"/>
                  <a:pt x="88028" y="35275"/>
                </a:cubicBezTo>
                <a:cubicBezTo>
                  <a:pt x="79032" y="36069"/>
                  <a:pt x="99405" y="63585"/>
                  <a:pt x="97553" y="67025"/>
                </a:cubicBezTo>
                <a:cubicBezTo>
                  <a:pt x="95701" y="70465"/>
                  <a:pt x="81414" y="53532"/>
                  <a:pt x="76916" y="55913"/>
                </a:cubicBezTo>
                <a:cubicBezTo>
                  <a:pt x="72418" y="58294"/>
                  <a:pt x="77710" y="73905"/>
                  <a:pt x="70566" y="81313"/>
                </a:cubicBezTo>
                <a:cubicBezTo>
                  <a:pt x="63422" y="88721"/>
                  <a:pt x="-18598" y="123646"/>
                  <a:pt x="3891" y="117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0C1978C-D86A-4813-A344-ECFF6C1841E7}"/>
              </a:ext>
            </a:extLst>
          </p:cNvPr>
          <p:cNvSpPr/>
          <p:nvPr/>
        </p:nvSpPr>
        <p:spPr>
          <a:xfrm>
            <a:off x="4286089" y="2987666"/>
            <a:ext cx="124242" cy="93704"/>
          </a:xfrm>
          <a:custGeom>
            <a:avLst/>
            <a:gdLst>
              <a:gd name="connsiteX0" fmla="*/ 123986 w 124242"/>
              <a:gd name="connsiteY0" fmla="*/ 9 h 93704"/>
              <a:gd name="connsiteX1" fmla="*/ 79536 w 124242"/>
              <a:gd name="connsiteY1" fmla="*/ 65097 h 93704"/>
              <a:gd name="connsiteX2" fmla="*/ 161 w 124242"/>
              <a:gd name="connsiteY2" fmla="*/ 93672 h 93704"/>
              <a:gd name="connsiteX3" fmla="*/ 60486 w 124242"/>
              <a:gd name="connsiteY3" fmla="*/ 60334 h 93704"/>
              <a:gd name="connsiteX4" fmla="*/ 123986 w 124242"/>
              <a:gd name="connsiteY4" fmla="*/ 9 h 9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42" h="93704">
                <a:moveTo>
                  <a:pt x="123986" y="9"/>
                </a:moveTo>
                <a:cubicBezTo>
                  <a:pt x="127161" y="803"/>
                  <a:pt x="100173" y="49487"/>
                  <a:pt x="79536" y="65097"/>
                </a:cubicBezTo>
                <a:cubicBezTo>
                  <a:pt x="58899" y="80707"/>
                  <a:pt x="3336" y="94466"/>
                  <a:pt x="161" y="93672"/>
                </a:cubicBezTo>
                <a:cubicBezTo>
                  <a:pt x="-3014" y="92878"/>
                  <a:pt x="41436" y="69859"/>
                  <a:pt x="60486" y="60334"/>
                </a:cubicBezTo>
                <a:cubicBezTo>
                  <a:pt x="79536" y="50809"/>
                  <a:pt x="120811" y="-785"/>
                  <a:pt x="12398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FA045D6-2F0D-460E-9A44-B010810BF88C}"/>
              </a:ext>
            </a:extLst>
          </p:cNvPr>
          <p:cNvSpPr/>
          <p:nvPr/>
        </p:nvSpPr>
        <p:spPr>
          <a:xfrm>
            <a:off x="4317582" y="2938208"/>
            <a:ext cx="209144" cy="81278"/>
          </a:xfrm>
          <a:custGeom>
            <a:avLst/>
            <a:gdLst>
              <a:gd name="connsiteX0" fmla="*/ 418 w 209144"/>
              <a:gd name="connsiteY0" fmla="*/ 81217 h 81278"/>
              <a:gd name="connsiteX1" fmla="*/ 102018 w 209144"/>
              <a:gd name="connsiteY1" fmla="*/ 28830 h 81278"/>
              <a:gd name="connsiteX2" fmla="*/ 208381 w 209144"/>
              <a:gd name="connsiteY2" fmla="*/ 255 h 81278"/>
              <a:gd name="connsiteX3" fmla="*/ 141706 w 209144"/>
              <a:gd name="connsiteY3" fmla="*/ 17717 h 81278"/>
              <a:gd name="connsiteX4" fmla="*/ 418 w 209144"/>
              <a:gd name="connsiteY4" fmla="*/ 81217 h 8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144" h="81278">
                <a:moveTo>
                  <a:pt x="418" y="81217"/>
                </a:moveTo>
                <a:cubicBezTo>
                  <a:pt x="-6197" y="83069"/>
                  <a:pt x="67358" y="42324"/>
                  <a:pt x="102018" y="28830"/>
                </a:cubicBezTo>
                <a:cubicBezTo>
                  <a:pt x="136678" y="15336"/>
                  <a:pt x="201766" y="2107"/>
                  <a:pt x="208381" y="255"/>
                </a:cubicBezTo>
                <a:cubicBezTo>
                  <a:pt x="214996" y="-1597"/>
                  <a:pt x="177425" y="6869"/>
                  <a:pt x="141706" y="17717"/>
                </a:cubicBezTo>
                <a:cubicBezTo>
                  <a:pt x="105987" y="28565"/>
                  <a:pt x="7033" y="79365"/>
                  <a:pt x="418" y="81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35AD41A-6E75-47BC-A755-7E14C685397F}"/>
              </a:ext>
            </a:extLst>
          </p:cNvPr>
          <p:cNvSpPr/>
          <p:nvPr/>
        </p:nvSpPr>
        <p:spPr>
          <a:xfrm>
            <a:off x="4741796" y="2989250"/>
            <a:ext cx="154189" cy="130219"/>
          </a:xfrm>
          <a:custGeom>
            <a:avLst/>
            <a:gdLst>
              <a:gd name="connsiteX0" fmla="*/ 67 w 154189"/>
              <a:gd name="connsiteY0" fmla="*/ 13 h 130219"/>
              <a:gd name="connsiteX1" fmla="*/ 128654 w 154189"/>
              <a:gd name="connsiteY1" fmla="*/ 84150 h 130219"/>
              <a:gd name="connsiteX2" fmla="*/ 133417 w 154189"/>
              <a:gd name="connsiteY2" fmla="*/ 130188 h 130219"/>
              <a:gd name="connsiteX3" fmla="*/ 147704 w 154189"/>
              <a:gd name="connsiteY3" fmla="*/ 77800 h 130219"/>
              <a:gd name="connsiteX4" fmla="*/ 67 w 154189"/>
              <a:gd name="connsiteY4" fmla="*/ 13 h 1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89" h="130219">
                <a:moveTo>
                  <a:pt x="67" y="13"/>
                </a:moveTo>
                <a:cubicBezTo>
                  <a:pt x="-3108" y="1071"/>
                  <a:pt x="106429" y="62454"/>
                  <a:pt x="128654" y="84150"/>
                </a:cubicBezTo>
                <a:cubicBezTo>
                  <a:pt x="150879" y="105846"/>
                  <a:pt x="130242" y="131246"/>
                  <a:pt x="133417" y="130188"/>
                </a:cubicBezTo>
                <a:cubicBezTo>
                  <a:pt x="136592" y="129130"/>
                  <a:pt x="167283" y="96850"/>
                  <a:pt x="147704" y="77800"/>
                </a:cubicBezTo>
                <a:cubicBezTo>
                  <a:pt x="128125" y="58750"/>
                  <a:pt x="3242" y="-1045"/>
                  <a:pt x="6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D29685C-46E7-4871-9E87-289ED4B8DA9B}"/>
              </a:ext>
            </a:extLst>
          </p:cNvPr>
          <p:cNvSpPr/>
          <p:nvPr/>
        </p:nvSpPr>
        <p:spPr>
          <a:xfrm>
            <a:off x="4710095" y="2992438"/>
            <a:ext cx="168322" cy="101600"/>
          </a:xfrm>
          <a:custGeom>
            <a:avLst/>
            <a:gdLst>
              <a:gd name="connsiteX0" fmla="*/ 18 w 168322"/>
              <a:gd name="connsiteY0" fmla="*/ 0 h 101600"/>
              <a:gd name="connsiteX1" fmla="*/ 95268 w 168322"/>
              <a:gd name="connsiteY1" fmla="*/ 82550 h 101600"/>
              <a:gd name="connsiteX2" fmla="*/ 168293 w 168322"/>
              <a:gd name="connsiteY2" fmla="*/ 101600 h 101600"/>
              <a:gd name="connsiteX3" fmla="*/ 103205 w 168322"/>
              <a:gd name="connsiteY3" fmla="*/ 82550 h 101600"/>
              <a:gd name="connsiteX4" fmla="*/ 18 w 168322"/>
              <a:gd name="connsiteY4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22" h="101600">
                <a:moveTo>
                  <a:pt x="18" y="0"/>
                </a:moveTo>
                <a:cubicBezTo>
                  <a:pt x="-1305" y="0"/>
                  <a:pt x="67222" y="65617"/>
                  <a:pt x="95268" y="82550"/>
                </a:cubicBezTo>
                <a:cubicBezTo>
                  <a:pt x="123314" y="99483"/>
                  <a:pt x="166970" y="101600"/>
                  <a:pt x="168293" y="101600"/>
                </a:cubicBezTo>
                <a:cubicBezTo>
                  <a:pt x="169616" y="101600"/>
                  <a:pt x="125430" y="96838"/>
                  <a:pt x="103205" y="82550"/>
                </a:cubicBezTo>
                <a:cubicBezTo>
                  <a:pt x="80980" y="68262"/>
                  <a:pt x="1341" y="0"/>
                  <a:pt x="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A3C5923-95F2-4ED1-AF72-2F0F39E16403}"/>
              </a:ext>
            </a:extLst>
          </p:cNvPr>
          <p:cNvSpPr/>
          <p:nvPr/>
        </p:nvSpPr>
        <p:spPr>
          <a:xfrm>
            <a:off x="4435475" y="2966609"/>
            <a:ext cx="268910" cy="46466"/>
          </a:xfrm>
          <a:custGeom>
            <a:avLst/>
            <a:gdLst>
              <a:gd name="connsiteX0" fmla="*/ 0 w 268910"/>
              <a:gd name="connsiteY0" fmla="*/ 46466 h 46466"/>
              <a:gd name="connsiteX1" fmla="*/ 141288 w 268910"/>
              <a:gd name="connsiteY1" fmla="*/ 9954 h 46466"/>
              <a:gd name="connsiteX2" fmla="*/ 241300 w 268910"/>
              <a:gd name="connsiteY2" fmla="*/ 21066 h 46466"/>
              <a:gd name="connsiteX3" fmla="*/ 266700 w 268910"/>
              <a:gd name="connsiteY3" fmla="*/ 21066 h 46466"/>
              <a:gd name="connsiteX4" fmla="*/ 196850 w 268910"/>
              <a:gd name="connsiteY4" fmla="*/ 2016 h 46466"/>
              <a:gd name="connsiteX5" fmla="*/ 109538 w 268910"/>
              <a:gd name="connsiteY5" fmla="*/ 3604 h 46466"/>
              <a:gd name="connsiteX6" fmla="*/ 0 w 268910"/>
              <a:gd name="connsiteY6" fmla="*/ 46466 h 4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910" h="46466">
                <a:moveTo>
                  <a:pt x="0" y="46466"/>
                </a:moveTo>
                <a:cubicBezTo>
                  <a:pt x="50535" y="30326"/>
                  <a:pt x="101071" y="14187"/>
                  <a:pt x="141288" y="9954"/>
                </a:cubicBezTo>
                <a:lnTo>
                  <a:pt x="241300" y="21066"/>
                </a:lnTo>
                <a:cubicBezTo>
                  <a:pt x="262202" y="22918"/>
                  <a:pt x="274108" y="24241"/>
                  <a:pt x="266700" y="21066"/>
                </a:cubicBezTo>
                <a:cubicBezTo>
                  <a:pt x="259292" y="17891"/>
                  <a:pt x="223044" y="4926"/>
                  <a:pt x="196850" y="2016"/>
                </a:cubicBezTo>
                <a:cubicBezTo>
                  <a:pt x="170656" y="-894"/>
                  <a:pt x="142876" y="-894"/>
                  <a:pt x="109538" y="3604"/>
                </a:cubicBezTo>
                <a:cubicBezTo>
                  <a:pt x="76201" y="8102"/>
                  <a:pt x="36513" y="18553"/>
                  <a:pt x="0" y="4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171E354-919F-4446-8361-6AA0851D675C}"/>
              </a:ext>
            </a:extLst>
          </p:cNvPr>
          <p:cNvSpPr/>
          <p:nvPr/>
        </p:nvSpPr>
        <p:spPr>
          <a:xfrm>
            <a:off x="4423577" y="3015602"/>
            <a:ext cx="308100" cy="76977"/>
          </a:xfrm>
          <a:custGeom>
            <a:avLst/>
            <a:gdLst>
              <a:gd name="connsiteX0" fmla="*/ 786 w 308100"/>
              <a:gd name="connsiteY0" fmla="*/ 648 h 76977"/>
              <a:gd name="connsiteX1" fmla="*/ 115086 w 308100"/>
              <a:gd name="connsiteY1" fmla="*/ 64148 h 76977"/>
              <a:gd name="connsiteX2" fmla="*/ 307173 w 308100"/>
              <a:gd name="connsiteY2" fmla="*/ 76848 h 76977"/>
              <a:gd name="connsiteX3" fmla="*/ 192873 w 308100"/>
              <a:gd name="connsiteY3" fmla="*/ 60973 h 76977"/>
              <a:gd name="connsiteX4" fmla="*/ 119848 w 308100"/>
              <a:gd name="connsiteY4" fmla="*/ 49861 h 76977"/>
              <a:gd name="connsiteX5" fmla="*/ 67461 w 308100"/>
              <a:gd name="connsiteY5" fmla="*/ 32398 h 76977"/>
              <a:gd name="connsiteX6" fmla="*/ 786 w 308100"/>
              <a:gd name="connsiteY6" fmla="*/ 648 h 7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100" h="76977">
                <a:moveTo>
                  <a:pt x="786" y="648"/>
                </a:moveTo>
                <a:cubicBezTo>
                  <a:pt x="8723" y="5940"/>
                  <a:pt x="64022" y="51448"/>
                  <a:pt x="115086" y="64148"/>
                </a:cubicBezTo>
                <a:cubicBezTo>
                  <a:pt x="166150" y="76848"/>
                  <a:pt x="294209" y="77377"/>
                  <a:pt x="307173" y="76848"/>
                </a:cubicBezTo>
                <a:cubicBezTo>
                  <a:pt x="320137" y="76319"/>
                  <a:pt x="192873" y="60973"/>
                  <a:pt x="192873" y="60973"/>
                </a:cubicBezTo>
                <a:cubicBezTo>
                  <a:pt x="161652" y="56475"/>
                  <a:pt x="140750" y="54623"/>
                  <a:pt x="119848" y="49861"/>
                </a:cubicBezTo>
                <a:cubicBezTo>
                  <a:pt x="98946" y="45099"/>
                  <a:pt x="87834" y="40865"/>
                  <a:pt x="67461" y="32398"/>
                </a:cubicBezTo>
                <a:cubicBezTo>
                  <a:pt x="47088" y="23931"/>
                  <a:pt x="-7151" y="-4644"/>
                  <a:pt x="786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4E838D6-E0CC-45DF-AE71-AABFB437BC01}"/>
              </a:ext>
            </a:extLst>
          </p:cNvPr>
          <p:cNvSpPr/>
          <p:nvPr/>
        </p:nvSpPr>
        <p:spPr>
          <a:xfrm>
            <a:off x="4689913" y="3087097"/>
            <a:ext cx="194671" cy="21278"/>
          </a:xfrm>
          <a:custGeom>
            <a:avLst/>
            <a:gdLst>
              <a:gd name="connsiteX0" fmla="*/ 1150 w 194671"/>
              <a:gd name="connsiteY0" fmla="*/ 8528 h 21278"/>
              <a:gd name="connsiteX1" fmla="*/ 139262 w 194671"/>
              <a:gd name="connsiteY1" fmla="*/ 591 h 21278"/>
              <a:gd name="connsiteX2" fmla="*/ 193237 w 194671"/>
              <a:gd name="connsiteY2" fmla="*/ 2178 h 21278"/>
              <a:gd name="connsiteX3" fmla="*/ 88462 w 194671"/>
              <a:gd name="connsiteY3" fmla="*/ 14878 h 21278"/>
              <a:gd name="connsiteX4" fmla="*/ 74175 w 194671"/>
              <a:gd name="connsiteY4" fmla="*/ 21228 h 21278"/>
              <a:gd name="connsiteX5" fmla="*/ 1150 w 194671"/>
              <a:gd name="connsiteY5" fmla="*/ 8528 h 2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671" h="21278">
                <a:moveTo>
                  <a:pt x="1150" y="8528"/>
                </a:moveTo>
                <a:cubicBezTo>
                  <a:pt x="11998" y="5089"/>
                  <a:pt x="107248" y="1649"/>
                  <a:pt x="139262" y="591"/>
                </a:cubicBezTo>
                <a:cubicBezTo>
                  <a:pt x="171276" y="-467"/>
                  <a:pt x="201703" y="-203"/>
                  <a:pt x="193237" y="2178"/>
                </a:cubicBezTo>
                <a:cubicBezTo>
                  <a:pt x="184771" y="4559"/>
                  <a:pt x="108306" y="11703"/>
                  <a:pt x="88462" y="14878"/>
                </a:cubicBezTo>
                <a:cubicBezTo>
                  <a:pt x="68618" y="18053"/>
                  <a:pt x="88992" y="21757"/>
                  <a:pt x="74175" y="21228"/>
                </a:cubicBezTo>
                <a:cubicBezTo>
                  <a:pt x="59358" y="20699"/>
                  <a:pt x="-9698" y="11967"/>
                  <a:pt x="1150" y="8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CE9982F-8D6D-42BF-AAB4-51B7330CFD2A}"/>
              </a:ext>
            </a:extLst>
          </p:cNvPr>
          <p:cNvSpPr/>
          <p:nvPr/>
        </p:nvSpPr>
        <p:spPr>
          <a:xfrm>
            <a:off x="4702978" y="2976512"/>
            <a:ext cx="88113" cy="112031"/>
          </a:xfrm>
          <a:custGeom>
            <a:avLst/>
            <a:gdLst>
              <a:gd name="connsiteX0" fmla="*/ 8722 w 88113"/>
              <a:gd name="connsiteY0" fmla="*/ 51 h 112031"/>
              <a:gd name="connsiteX1" fmla="*/ 88097 w 88113"/>
              <a:gd name="connsiteY1" fmla="*/ 65138 h 112031"/>
              <a:gd name="connsiteX2" fmla="*/ 785 w 88113"/>
              <a:gd name="connsiteY2" fmla="*/ 111176 h 112031"/>
              <a:gd name="connsiteX3" fmla="*/ 46822 w 88113"/>
              <a:gd name="connsiteY3" fmla="*/ 93713 h 112031"/>
              <a:gd name="connsiteX4" fmla="*/ 76985 w 88113"/>
              <a:gd name="connsiteY4" fmla="*/ 76251 h 112031"/>
              <a:gd name="connsiteX5" fmla="*/ 8722 w 88113"/>
              <a:gd name="connsiteY5" fmla="*/ 51 h 11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13" h="112031">
                <a:moveTo>
                  <a:pt x="8722" y="51"/>
                </a:moveTo>
                <a:cubicBezTo>
                  <a:pt x="10574" y="-1801"/>
                  <a:pt x="89420" y="46617"/>
                  <a:pt x="88097" y="65138"/>
                </a:cubicBezTo>
                <a:cubicBezTo>
                  <a:pt x="86774" y="83659"/>
                  <a:pt x="7664" y="106414"/>
                  <a:pt x="785" y="111176"/>
                </a:cubicBezTo>
                <a:cubicBezTo>
                  <a:pt x="-6094" y="115938"/>
                  <a:pt x="34122" y="99534"/>
                  <a:pt x="46822" y="93713"/>
                </a:cubicBezTo>
                <a:cubicBezTo>
                  <a:pt x="59522" y="87892"/>
                  <a:pt x="78043" y="88422"/>
                  <a:pt x="76985" y="76251"/>
                </a:cubicBezTo>
                <a:cubicBezTo>
                  <a:pt x="75927" y="64080"/>
                  <a:pt x="6870" y="1903"/>
                  <a:pt x="872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343F11C-18A5-4A8F-832E-6CFF17825EDD}"/>
              </a:ext>
            </a:extLst>
          </p:cNvPr>
          <p:cNvSpPr/>
          <p:nvPr/>
        </p:nvSpPr>
        <p:spPr>
          <a:xfrm>
            <a:off x="4378666" y="3069911"/>
            <a:ext cx="491530" cy="70172"/>
          </a:xfrm>
          <a:custGeom>
            <a:avLst/>
            <a:gdLst>
              <a:gd name="connsiteX0" fmla="*/ 490197 w 491530"/>
              <a:gd name="connsiteY0" fmla="*/ 30477 h 70172"/>
              <a:gd name="connsiteX1" fmla="*/ 294934 w 491530"/>
              <a:gd name="connsiteY1" fmla="*/ 54289 h 70172"/>
              <a:gd name="connsiteX2" fmla="*/ 318747 w 491530"/>
              <a:gd name="connsiteY2" fmla="*/ 35239 h 70172"/>
              <a:gd name="connsiteX3" fmla="*/ 320334 w 491530"/>
              <a:gd name="connsiteY3" fmla="*/ 54289 h 70172"/>
              <a:gd name="connsiteX4" fmla="*/ 244134 w 491530"/>
              <a:gd name="connsiteY4" fmla="*/ 38414 h 70172"/>
              <a:gd name="connsiteX5" fmla="*/ 244134 w 491530"/>
              <a:gd name="connsiteY5" fmla="*/ 70164 h 70172"/>
              <a:gd name="connsiteX6" fmla="*/ 233022 w 491530"/>
              <a:gd name="connsiteY6" fmla="*/ 41589 h 70172"/>
              <a:gd name="connsiteX7" fmla="*/ 206034 w 491530"/>
              <a:gd name="connsiteY7" fmla="*/ 49527 h 70172"/>
              <a:gd name="connsiteX8" fmla="*/ 193334 w 491530"/>
              <a:gd name="connsiteY8" fmla="*/ 47939 h 70172"/>
              <a:gd name="connsiteX9" fmla="*/ 158409 w 491530"/>
              <a:gd name="connsiteY9" fmla="*/ 49527 h 70172"/>
              <a:gd name="connsiteX10" fmla="*/ 137772 w 491530"/>
              <a:gd name="connsiteY10" fmla="*/ 49527 h 70172"/>
              <a:gd name="connsiteX11" fmla="*/ 115547 w 491530"/>
              <a:gd name="connsiteY11" fmla="*/ 46352 h 70172"/>
              <a:gd name="connsiteX12" fmla="*/ 107609 w 491530"/>
              <a:gd name="connsiteY12" fmla="*/ 43177 h 70172"/>
              <a:gd name="connsiteX13" fmla="*/ 69509 w 491530"/>
              <a:gd name="connsiteY13" fmla="*/ 43177 h 70172"/>
              <a:gd name="connsiteX14" fmla="*/ 133009 w 491530"/>
              <a:gd name="connsiteY14" fmla="*/ 32064 h 70172"/>
              <a:gd name="connsiteX15" fmla="*/ 55222 w 491530"/>
              <a:gd name="connsiteY15" fmla="*/ 24127 h 70172"/>
              <a:gd name="connsiteX16" fmla="*/ 29822 w 491530"/>
              <a:gd name="connsiteY16" fmla="*/ 14602 h 70172"/>
              <a:gd name="connsiteX17" fmla="*/ 2834 w 491530"/>
              <a:gd name="connsiteY17" fmla="*/ 8252 h 70172"/>
              <a:gd name="connsiteX18" fmla="*/ 102847 w 491530"/>
              <a:gd name="connsiteY18" fmla="*/ 6664 h 70172"/>
              <a:gd name="connsiteX19" fmla="*/ 107609 w 491530"/>
              <a:gd name="connsiteY19" fmla="*/ 314 h 70172"/>
              <a:gd name="connsiteX20" fmla="*/ 83797 w 491530"/>
              <a:gd name="connsiteY20" fmla="*/ 17777 h 70172"/>
              <a:gd name="connsiteX21" fmla="*/ 182222 w 491530"/>
              <a:gd name="connsiteY21" fmla="*/ 41589 h 70172"/>
              <a:gd name="connsiteX22" fmla="*/ 490197 w 491530"/>
              <a:gd name="connsiteY22" fmla="*/ 30477 h 7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1530" h="70172">
                <a:moveTo>
                  <a:pt x="490197" y="30477"/>
                </a:moveTo>
                <a:cubicBezTo>
                  <a:pt x="508982" y="32594"/>
                  <a:pt x="323509" y="53495"/>
                  <a:pt x="294934" y="54289"/>
                </a:cubicBezTo>
                <a:cubicBezTo>
                  <a:pt x="266359" y="55083"/>
                  <a:pt x="314514" y="35239"/>
                  <a:pt x="318747" y="35239"/>
                </a:cubicBezTo>
                <a:cubicBezTo>
                  <a:pt x="322980" y="35239"/>
                  <a:pt x="332769" y="53760"/>
                  <a:pt x="320334" y="54289"/>
                </a:cubicBezTo>
                <a:cubicBezTo>
                  <a:pt x="307899" y="54818"/>
                  <a:pt x="256834" y="35768"/>
                  <a:pt x="244134" y="38414"/>
                </a:cubicBezTo>
                <a:cubicBezTo>
                  <a:pt x="231434" y="41060"/>
                  <a:pt x="245986" y="69635"/>
                  <a:pt x="244134" y="70164"/>
                </a:cubicBezTo>
                <a:cubicBezTo>
                  <a:pt x="242282" y="70693"/>
                  <a:pt x="239372" y="45028"/>
                  <a:pt x="233022" y="41589"/>
                </a:cubicBezTo>
                <a:cubicBezTo>
                  <a:pt x="226672" y="38150"/>
                  <a:pt x="212649" y="48469"/>
                  <a:pt x="206034" y="49527"/>
                </a:cubicBezTo>
                <a:cubicBezTo>
                  <a:pt x="199419" y="50585"/>
                  <a:pt x="201271" y="47939"/>
                  <a:pt x="193334" y="47939"/>
                </a:cubicBezTo>
                <a:cubicBezTo>
                  <a:pt x="185397" y="47939"/>
                  <a:pt x="167669" y="49262"/>
                  <a:pt x="158409" y="49527"/>
                </a:cubicBezTo>
                <a:cubicBezTo>
                  <a:pt x="149149" y="49792"/>
                  <a:pt x="144916" y="50056"/>
                  <a:pt x="137772" y="49527"/>
                </a:cubicBezTo>
                <a:cubicBezTo>
                  <a:pt x="130628" y="48998"/>
                  <a:pt x="120574" y="47410"/>
                  <a:pt x="115547" y="46352"/>
                </a:cubicBezTo>
                <a:cubicBezTo>
                  <a:pt x="110520" y="45294"/>
                  <a:pt x="115282" y="43706"/>
                  <a:pt x="107609" y="43177"/>
                </a:cubicBezTo>
                <a:cubicBezTo>
                  <a:pt x="99936" y="42648"/>
                  <a:pt x="65276" y="45029"/>
                  <a:pt x="69509" y="43177"/>
                </a:cubicBezTo>
                <a:cubicBezTo>
                  <a:pt x="73742" y="41325"/>
                  <a:pt x="135390" y="35239"/>
                  <a:pt x="133009" y="32064"/>
                </a:cubicBezTo>
                <a:cubicBezTo>
                  <a:pt x="130628" y="28889"/>
                  <a:pt x="72420" y="27037"/>
                  <a:pt x="55222" y="24127"/>
                </a:cubicBezTo>
                <a:cubicBezTo>
                  <a:pt x="38024" y="21217"/>
                  <a:pt x="38553" y="17248"/>
                  <a:pt x="29822" y="14602"/>
                </a:cubicBezTo>
                <a:cubicBezTo>
                  <a:pt x="21091" y="11956"/>
                  <a:pt x="-9337" y="9575"/>
                  <a:pt x="2834" y="8252"/>
                </a:cubicBezTo>
                <a:cubicBezTo>
                  <a:pt x="15005" y="6929"/>
                  <a:pt x="102847" y="6664"/>
                  <a:pt x="102847" y="6664"/>
                </a:cubicBezTo>
                <a:cubicBezTo>
                  <a:pt x="120310" y="5341"/>
                  <a:pt x="110784" y="-1538"/>
                  <a:pt x="107609" y="314"/>
                </a:cubicBezTo>
                <a:cubicBezTo>
                  <a:pt x="104434" y="2166"/>
                  <a:pt x="71362" y="10898"/>
                  <a:pt x="83797" y="17777"/>
                </a:cubicBezTo>
                <a:cubicBezTo>
                  <a:pt x="96232" y="24656"/>
                  <a:pt x="116605" y="39472"/>
                  <a:pt x="182222" y="41589"/>
                </a:cubicBezTo>
                <a:lnTo>
                  <a:pt x="490197" y="304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07F0006-6D64-41AF-A4FA-1FFE47A5762C}"/>
              </a:ext>
            </a:extLst>
          </p:cNvPr>
          <p:cNvSpPr/>
          <p:nvPr/>
        </p:nvSpPr>
        <p:spPr>
          <a:xfrm>
            <a:off x="4478336" y="2974136"/>
            <a:ext cx="208144" cy="112792"/>
          </a:xfrm>
          <a:custGeom>
            <a:avLst/>
            <a:gdLst>
              <a:gd name="connsiteX0" fmla="*/ 158752 w 208144"/>
              <a:gd name="connsiteY0" fmla="*/ 4014 h 112792"/>
              <a:gd name="connsiteX1" fmla="*/ 207964 w 208144"/>
              <a:gd name="connsiteY1" fmla="*/ 50052 h 112792"/>
              <a:gd name="connsiteX2" fmla="*/ 173039 w 208144"/>
              <a:gd name="connsiteY2" fmla="*/ 105614 h 112792"/>
              <a:gd name="connsiteX3" fmla="*/ 114302 w 208144"/>
              <a:gd name="connsiteY3" fmla="*/ 110377 h 112792"/>
              <a:gd name="connsiteX4" fmla="*/ 26989 w 208144"/>
              <a:gd name="connsiteY4" fmla="*/ 89739 h 112792"/>
              <a:gd name="connsiteX5" fmla="*/ 7939 w 208144"/>
              <a:gd name="connsiteY5" fmla="*/ 77039 h 112792"/>
              <a:gd name="connsiteX6" fmla="*/ 1589 w 208144"/>
              <a:gd name="connsiteY6" fmla="*/ 45289 h 112792"/>
              <a:gd name="connsiteX7" fmla="*/ 6352 w 208144"/>
              <a:gd name="connsiteY7" fmla="*/ 16714 h 112792"/>
              <a:gd name="connsiteX8" fmla="*/ 63502 w 208144"/>
              <a:gd name="connsiteY8" fmla="*/ 5602 h 112792"/>
              <a:gd name="connsiteX9" fmla="*/ 158752 w 208144"/>
              <a:gd name="connsiteY9" fmla="*/ 4014 h 11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44" h="112792">
                <a:moveTo>
                  <a:pt x="158752" y="4014"/>
                </a:moveTo>
                <a:cubicBezTo>
                  <a:pt x="182829" y="11422"/>
                  <a:pt x="205583" y="33119"/>
                  <a:pt x="207964" y="50052"/>
                </a:cubicBezTo>
                <a:cubicBezTo>
                  <a:pt x="210345" y="66985"/>
                  <a:pt x="188649" y="95560"/>
                  <a:pt x="173039" y="105614"/>
                </a:cubicBezTo>
                <a:cubicBezTo>
                  <a:pt x="157429" y="115668"/>
                  <a:pt x="138644" y="113023"/>
                  <a:pt x="114302" y="110377"/>
                </a:cubicBezTo>
                <a:cubicBezTo>
                  <a:pt x="89960" y="107731"/>
                  <a:pt x="44716" y="95295"/>
                  <a:pt x="26989" y="89739"/>
                </a:cubicBezTo>
                <a:cubicBezTo>
                  <a:pt x="9262" y="84183"/>
                  <a:pt x="12172" y="84447"/>
                  <a:pt x="7939" y="77039"/>
                </a:cubicBezTo>
                <a:cubicBezTo>
                  <a:pt x="3706" y="69631"/>
                  <a:pt x="1853" y="55343"/>
                  <a:pt x="1589" y="45289"/>
                </a:cubicBezTo>
                <a:cubicBezTo>
                  <a:pt x="1325" y="35235"/>
                  <a:pt x="-3967" y="23329"/>
                  <a:pt x="6352" y="16714"/>
                </a:cubicBezTo>
                <a:cubicBezTo>
                  <a:pt x="16671" y="10100"/>
                  <a:pt x="63502" y="5602"/>
                  <a:pt x="63502" y="5602"/>
                </a:cubicBezTo>
                <a:cubicBezTo>
                  <a:pt x="85462" y="839"/>
                  <a:pt x="134675" y="-3394"/>
                  <a:pt x="158752" y="40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30EE6A6-D8CC-44DC-B797-F327EA7A6C4C}"/>
              </a:ext>
            </a:extLst>
          </p:cNvPr>
          <p:cNvSpPr/>
          <p:nvPr/>
        </p:nvSpPr>
        <p:spPr>
          <a:xfrm rot="511376">
            <a:off x="4541838" y="2984500"/>
            <a:ext cx="889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781DA843-6088-423D-A404-F10E9D85715F}"/>
              </a:ext>
            </a:extLst>
          </p:cNvPr>
          <p:cNvSpPr/>
          <p:nvPr/>
        </p:nvSpPr>
        <p:spPr>
          <a:xfrm>
            <a:off x="4538662" y="300831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D65CFAB-207D-4604-AABC-3B8EC0F22694}"/>
              </a:ext>
            </a:extLst>
          </p:cNvPr>
          <p:cNvSpPr/>
          <p:nvPr/>
        </p:nvSpPr>
        <p:spPr>
          <a:xfrm>
            <a:off x="4356483" y="3122422"/>
            <a:ext cx="441209" cy="74895"/>
          </a:xfrm>
          <a:custGeom>
            <a:avLst/>
            <a:gdLst>
              <a:gd name="connsiteX0" fmla="*/ 4380 w 441209"/>
              <a:gd name="connsiteY0" fmla="*/ 14478 h 74895"/>
              <a:gd name="connsiteX1" fmla="*/ 237742 w 441209"/>
              <a:gd name="connsiteY1" fmla="*/ 43053 h 74895"/>
              <a:gd name="connsiteX2" fmla="*/ 440942 w 441209"/>
              <a:gd name="connsiteY2" fmla="*/ 191 h 74895"/>
              <a:gd name="connsiteX3" fmla="*/ 194880 w 441209"/>
              <a:gd name="connsiteY3" fmla="*/ 63691 h 74895"/>
              <a:gd name="connsiteX4" fmla="*/ 439355 w 441209"/>
              <a:gd name="connsiteY4" fmla="*/ 36703 h 74895"/>
              <a:gd name="connsiteX5" fmla="*/ 152017 w 441209"/>
              <a:gd name="connsiteY5" fmla="*/ 74803 h 74895"/>
              <a:gd name="connsiteX6" fmla="*/ 239330 w 441209"/>
              <a:gd name="connsiteY6" fmla="*/ 47816 h 74895"/>
              <a:gd name="connsiteX7" fmla="*/ 96455 w 441209"/>
              <a:gd name="connsiteY7" fmla="*/ 60516 h 74895"/>
              <a:gd name="connsiteX8" fmla="*/ 4380 w 441209"/>
              <a:gd name="connsiteY8" fmla="*/ 14478 h 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209" h="74895">
                <a:moveTo>
                  <a:pt x="4380" y="14478"/>
                </a:moveTo>
                <a:cubicBezTo>
                  <a:pt x="27928" y="11568"/>
                  <a:pt x="164982" y="45434"/>
                  <a:pt x="237742" y="43053"/>
                </a:cubicBezTo>
                <a:cubicBezTo>
                  <a:pt x="310502" y="40672"/>
                  <a:pt x="448086" y="-3249"/>
                  <a:pt x="440942" y="191"/>
                </a:cubicBezTo>
                <a:cubicBezTo>
                  <a:pt x="433798" y="3631"/>
                  <a:pt x="195145" y="57606"/>
                  <a:pt x="194880" y="63691"/>
                </a:cubicBezTo>
                <a:cubicBezTo>
                  <a:pt x="194616" y="69776"/>
                  <a:pt x="446499" y="34851"/>
                  <a:pt x="439355" y="36703"/>
                </a:cubicBezTo>
                <a:cubicBezTo>
                  <a:pt x="432211" y="38555"/>
                  <a:pt x="185354" y="72951"/>
                  <a:pt x="152017" y="74803"/>
                </a:cubicBezTo>
                <a:cubicBezTo>
                  <a:pt x="118680" y="76655"/>
                  <a:pt x="248590" y="50197"/>
                  <a:pt x="239330" y="47816"/>
                </a:cubicBezTo>
                <a:cubicBezTo>
                  <a:pt x="230070" y="45435"/>
                  <a:pt x="134820" y="65014"/>
                  <a:pt x="96455" y="60516"/>
                </a:cubicBezTo>
                <a:cubicBezTo>
                  <a:pt x="58090" y="56018"/>
                  <a:pt x="-19168" y="17388"/>
                  <a:pt x="4380" y="144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E1E8F99-31ED-406F-BF8A-C23D5DA5DB08}"/>
              </a:ext>
            </a:extLst>
          </p:cNvPr>
          <p:cNvSpPr/>
          <p:nvPr/>
        </p:nvSpPr>
        <p:spPr>
          <a:xfrm>
            <a:off x="4203700" y="2668588"/>
            <a:ext cx="282896" cy="123825"/>
          </a:xfrm>
          <a:custGeom>
            <a:avLst/>
            <a:gdLst>
              <a:gd name="connsiteX0" fmla="*/ 0 w 282896"/>
              <a:gd name="connsiteY0" fmla="*/ 123825 h 123825"/>
              <a:gd name="connsiteX1" fmla="*/ 179388 w 282896"/>
              <a:gd name="connsiteY1" fmla="*/ 15875 h 123825"/>
              <a:gd name="connsiteX2" fmla="*/ 282575 w 282896"/>
              <a:gd name="connsiteY2" fmla="*/ 9525 h 123825"/>
              <a:gd name="connsiteX3" fmla="*/ 211138 w 282896"/>
              <a:gd name="connsiteY3" fmla="*/ 0 h 123825"/>
              <a:gd name="connsiteX4" fmla="*/ 192088 w 282896"/>
              <a:gd name="connsiteY4" fmla="*/ 1587 h 123825"/>
              <a:gd name="connsiteX5" fmla="*/ 165100 w 282896"/>
              <a:gd name="connsiteY5" fmla="*/ 15875 h 123825"/>
              <a:gd name="connsiteX6" fmla="*/ 0 w 282896"/>
              <a:gd name="connsiteY6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96" h="123825">
                <a:moveTo>
                  <a:pt x="0" y="123825"/>
                </a:moveTo>
                <a:cubicBezTo>
                  <a:pt x="66146" y="79375"/>
                  <a:pt x="132292" y="34925"/>
                  <a:pt x="179388" y="15875"/>
                </a:cubicBezTo>
                <a:cubicBezTo>
                  <a:pt x="226484" y="-3175"/>
                  <a:pt x="277283" y="12171"/>
                  <a:pt x="282575" y="9525"/>
                </a:cubicBezTo>
                <a:cubicBezTo>
                  <a:pt x="287867" y="6879"/>
                  <a:pt x="226219" y="1323"/>
                  <a:pt x="211138" y="0"/>
                </a:cubicBezTo>
                <a:lnTo>
                  <a:pt x="192088" y="1587"/>
                </a:lnTo>
                <a:cubicBezTo>
                  <a:pt x="184415" y="4233"/>
                  <a:pt x="165100" y="15875"/>
                  <a:pt x="165100" y="15875"/>
                </a:cubicBezTo>
                <a:lnTo>
                  <a:pt x="0" y="123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09210B4-3203-4B08-999B-A78B160C0307}"/>
              </a:ext>
            </a:extLst>
          </p:cNvPr>
          <p:cNvSpPr/>
          <p:nvPr/>
        </p:nvSpPr>
        <p:spPr>
          <a:xfrm>
            <a:off x="4140785" y="2585514"/>
            <a:ext cx="302127" cy="257043"/>
          </a:xfrm>
          <a:custGeom>
            <a:avLst/>
            <a:gdLst>
              <a:gd name="connsiteX0" fmla="*/ 301040 w 302127"/>
              <a:gd name="connsiteY0" fmla="*/ 524 h 257043"/>
              <a:gd name="connsiteX1" fmla="*/ 42278 w 302127"/>
              <a:gd name="connsiteY1" fmla="*/ 130699 h 257043"/>
              <a:gd name="connsiteX2" fmla="*/ 186740 w 302127"/>
              <a:gd name="connsiteY2" fmla="*/ 81486 h 257043"/>
              <a:gd name="connsiteX3" fmla="*/ 31165 w 302127"/>
              <a:gd name="connsiteY3" fmla="*/ 167211 h 257043"/>
              <a:gd name="connsiteX4" fmla="*/ 186740 w 302127"/>
              <a:gd name="connsiteY4" fmla="*/ 102124 h 257043"/>
              <a:gd name="connsiteX5" fmla="*/ 26403 w 302127"/>
              <a:gd name="connsiteY5" fmla="*/ 202136 h 257043"/>
              <a:gd name="connsiteX6" fmla="*/ 4178 w 302127"/>
              <a:gd name="connsiteY6" fmla="*/ 256111 h 257043"/>
              <a:gd name="connsiteX7" fmla="*/ 69265 w 302127"/>
              <a:gd name="connsiteY7" fmla="*/ 159274 h 257043"/>
              <a:gd name="connsiteX8" fmla="*/ 183565 w 302127"/>
              <a:gd name="connsiteY8" fmla="*/ 89424 h 257043"/>
              <a:gd name="connsiteX9" fmla="*/ 137528 w 302127"/>
              <a:gd name="connsiteY9" fmla="*/ 84661 h 257043"/>
              <a:gd name="connsiteX10" fmla="*/ 301040 w 302127"/>
              <a:gd name="connsiteY10" fmla="*/ 524 h 25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127" h="257043">
                <a:moveTo>
                  <a:pt x="301040" y="524"/>
                </a:moveTo>
                <a:cubicBezTo>
                  <a:pt x="285165" y="8197"/>
                  <a:pt x="61328" y="117205"/>
                  <a:pt x="42278" y="130699"/>
                </a:cubicBezTo>
                <a:cubicBezTo>
                  <a:pt x="23228" y="144193"/>
                  <a:pt x="188592" y="75401"/>
                  <a:pt x="186740" y="81486"/>
                </a:cubicBezTo>
                <a:cubicBezTo>
                  <a:pt x="184888" y="87571"/>
                  <a:pt x="31165" y="163771"/>
                  <a:pt x="31165" y="167211"/>
                </a:cubicBezTo>
                <a:cubicBezTo>
                  <a:pt x="31165" y="170651"/>
                  <a:pt x="187534" y="96303"/>
                  <a:pt x="186740" y="102124"/>
                </a:cubicBezTo>
                <a:cubicBezTo>
                  <a:pt x="185946" y="107945"/>
                  <a:pt x="56830" y="176472"/>
                  <a:pt x="26403" y="202136"/>
                </a:cubicBezTo>
                <a:cubicBezTo>
                  <a:pt x="-4024" y="227801"/>
                  <a:pt x="-2966" y="263255"/>
                  <a:pt x="4178" y="256111"/>
                </a:cubicBezTo>
                <a:cubicBezTo>
                  <a:pt x="11322" y="248967"/>
                  <a:pt x="39367" y="187055"/>
                  <a:pt x="69265" y="159274"/>
                </a:cubicBezTo>
                <a:cubicBezTo>
                  <a:pt x="99163" y="131493"/>
                  <a:pt x="172188" y="101860"/>
                  <a:pt x="183565" y="89424"/>
                </a:cubicBezTo>
                <a:cubicBezTo>
                  <a:pt x="194942" y="76988"/>
                  <a:pt x="121124" y="97626"/>
                  <a:pt x="137528" y="84661"/>
                </a:cubicBezTo>
                <a:cubicBezTo>
                  <a:pt x="153932" y="71696"/>
                  <a:pt x="316915" y="-7149"/>
                  <a:pt x="301040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60B7057-8186-4D3F-87B4-C3D681AFDFA9}"/>
              </a:ext>
            </a:extLst>
          </p:cNvPr>
          <p:cNvSpPr/>
          <p:nvPr/>
        </p:nvSpPr>
        <p:spPr>
          <a:xfrm>
            <a:off x="4297099" y="2576512"/>
            <a:ext cx="521284" cy="90515"/>
          </a:xfrm>
          <a:custGeom>
            <a:avLst/>
            <a:gdLst>
              <a:gd name="connsiteX0" fmla="*/ 1851 w 521284"/>
              <a:gd name="connsiteY0" fmla="*/ 42863 h 90515"/>
              <a:gd name="connsiteX1" fmla="*/ 133614 w 521284"/>
              <a:gd name="connsiteY1" fmla="*/ 1 h 90515"/>
              <a:gd name="connsiteX2" fmla="*/ 352689 w 521284"/>
              <a:gd name="connsiteY2" fmla="*/ 41276 h 90515"/>
              <a:gd name="connsiteX3" fmla="*/ 419364 w 521284"/>
              <a:gd name="connsiteY3" fmla="*/ 53976 h 90515"/>
              <a:gd name="connsiteX4" fmla="*/ 370151 w 521284"/>
              <a:gd name="connsiteY4" fmla="*/ 55563 h 90515"/>
              <a:gd name="connsiteX5" fmla="*/ 520964 w 521284"/>
              <a:gd name="connsiteY5" fmla="*/ 90488 h 90515"/>
              <a:gd name="connsiteX6" fmla="*/ 322526 w 521284"/>
              <a:gd name="connsiteY6" fmla="*/ 49213 h 90515"/>
              <a:gd name="connsiteX7" fmla="*/ 251089 w 521284"/>
              <a:gd name="connsiteY7" fmla="*/ 23813 h 90515"/>
              <a:gd name="connsiteX8" fmla="*/ 135201 w 521284"/>
              <a:gd name="connsiteY8" fmla="*/ 19051 h 90515"/>
              <a:gd name="connsiteX9" fmla="*/ 60589 w 521284"/>
              <a:gd name="connsiteY9" fmla="*/ 28576 h 90515"/>
              <a:gd name="connsiteX10" fmla="*/ 1851 w 521284"/>
              <a:gd name="connsiteY10" fmla="*/ 42863 h 9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284" h="90515">
                <a:moveTo>
                  <a:pt x="1851" y="42863"/>
                </a:moveTo>
                <a:cubicBezTo>
                  <a:pt x="14022" y="38101"/>
                  <a:pt x="75141" y="265"/>
                  <a:pt x="133614" y="1"/>
                </a:cubicBezTo>
                <a:cubicBezTo>
                  <a:pt x="192087" y="-263"/>
                  <a:pt x="352689" y="41276"/>
                  <a:pt x="352689" y="41276"/>
                </a:cubicBezTo>
                <a:cubicBezTo>
                  <a:pt x="400314" y="50272"/>
                  <a:pt x="416454" y="51595"/>
                  <a:pt x="419364" y="53976"/>
                </a:cubicBezTo>
                <a:cubicBezTo>
                  <a:pt x="422274" y="56357"/>
                  <a:pt x="353218" y="49478"/>
                  <a:pt x="370151" y="55563"/>
                </a:cubicBezTo>
                <a:cubicBezTo>
                  <a:pt x="387084" y="61648"/>
                  <a:pt x="528901" y="91546"/>
                  <a:pt x="520964" y="90488"/>
                </a:cubicBezTo>
                <a:cubicBezTo>
                  <a:pt x="513027" y="89430"/>
                  <a:pt x="367505" y="60325"/>
                  <a:pt x="322526" y="49213"/>
                </a:cubicBezTo>
                <a:cubicBezTo>
                  <a:pt x="277547" y="38101"/>
                  <a:pt x="282310" y="28840"/>
                  <a:pt x="251089" y="23813"/>
                </a:cubicBezTo>
                <a:cubicBezTo>
                  <a:pt x="219868" y="18786"/>
                  <a:pt x="166951" y="18257"/>
                  <a:pt x="135201" y="19051"/>
                </a:cubicBezTo>
                <a:cubicBezTo>
                  <a:pt x="103451" y="19845"/>
                  <a:pt x="80432" y="26459"/>
                  <a:pt x="60589" y="28576"/>
                </a:cubicBezTo>
                <a:cubicBezTo>
                  <a:pt x="40746" y="30693"/>
                  <a:pt x="-10320" y="47625"/>
                  <a:pt x="1851" y="4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9C4DDE0-3EBE-48F2-90E5-2A210339733D}"/>
              </a:ext>
            </a:extLst>
          </p:cNvPr>
          <p:cNvSpPr/>
          <p:nvPr/>
        </p:nvSpPr>
        <p:spPr>
          <a:xfrm>
            <a:off x="4606923" y="2578088"/>
            <a:ext cx="344608" cy="193883"/>
          </a:xfrm>
          <a:custGeom>
            <a:avLst/>
            <a:gdLst>
              <a:gd name="connsiteX0" fmla="*/ 2 w 344608"/>
              <a:gd name="connsiteY0" fmla="*/ 12 h 193883"/>
              <a:gd name="connsiteX1" fmla="*/ 246065 w 344608"/>
              <a:gd name="connsiteY1" fmla="*/ 53987 h 193883"/>
              <a:gd name="connsiteX2" fmla="*/ 336552 w 344608"/>
              <a:gd name="connsiteY2" fmla="*/ 104787 h 193883"/>
              <a:gd name="connsiteX3" fmla="*/ 303215 w 344608"/>
              <a:gd name="connsiteY3" fmla="*/ 111137 h 193883"/>
              <a:gd name="connsiteX4" fmla="*/ 344490 w 344608"/>
              <a:gd name="connsiteY4" fmla="*/ 173050 h 193883"/>
              <a:gd name="connsiteX5" fmla="*/ 287340 w 344608"/>
              <a:gd name="connsiteY5" fmla="*/ 100025 h 193883"/>
              <a:gd name="connsiteX6" fmla="*/ 328615 w 344608"/>
              <a:gd name="connsiteY6" fmla="*/ 193687 h 193883"/>
              <a:gd name="connsiteX7" fmla="*/ 287340 w 344608"/>
              <a:gd name="connsiteY7" fmla="*/ 125425 h 193883"/>
              <a:gd name="connsiteX8" fmla="*/ 295277 w 344608"/>
              <a:gd name="connsiteY8" fmla="*/ 152412 h 193883"/>
              <a:gd name="connsiteX9" fmla="*/ 279402 w 344608"/>
              <a:gd name="connsiteY9" fmla="*/ 80975 h 193883"/>
              <a:gd name="connsiteX10" fmla="*/ 241302 w 344608"/>
              <a:gd name="connsiteY10" fmla="*/ 58750 h 193883"/>
              <a:gd name="connsiteX11" fmla="*/ 2 w 344608"/>
              <a:gd name="connsiteY11" fmla="*/ 12 h 19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608" h="193883">
                <a:moveTo>
                  <a:pt x="2" y="12"/>
                </a:moveTo>
                <a:cubicBezTo>
                  <a:pt x="796" y="-782"/>
                  <a:pt x="189974" y="36525"/>
                  <a:pt x="246065" y="53987"/>
                </a:cubicBezTo>
                <a:cubicBezTo>
                  <a:pt x="302156" y="71449"/>
                  <a:pt x="327027" y="95262"/>
                  <a:pt x="336552" y="104787"/>
                </a:cubicBezTo>
                <a:cubicBezTo>
                  <a:pt x="346077" y="114312"/>
                  <a:pt x="301892" y="99760"/>
                  <a:pt x="303215" y="111137"/>
                </a:cubicBezTo>
                <a:cubicBezTo>
                  <a:pt x="304538" y="122514"/>
                  <a:pt x="347136" y="174902"/>
                  <a:pt x="344490" y="173050"/>
                </a:cubicBezTo>
                <a:cubicBezTo>
                  <a:pt x="341844" y="171198"/>
                  <a:pt x="289986" y="96585"/>
                  <a:pt x="287340" y="100025"/>
                </a:cubicBezTo>
                <a:cubicBezTo>
                  <a:pt x="284694" y="103465"/>
                  <a:pt x="328615" y="189454"/>
                  <a:pt x="328615" y="193687"/>
                </a:cubicBezTo>
                <a:cubicBezTo>
                  <a:pt x="328615" y="197920"/>
                  <a:pt x="292896" y="132304"/>
                  <a:pt x="287340" y="125425"/>
                </a:cubicBezTo>
                <a:cubicBezTo>
                  <a:pt x="281784" y="118546"/>
                  <a:pt x="296600" y="159820"/>
                  <a:pt x="295277" y="152412"/>
                </a:cubicBezTo>
                <a:cubicBezTo>
                  <a:pt x="293954" y="145004"/>
                  <a:pt x="288398" y="96585"/>
                  <a:pt x="279402" y="80975"/>
                </a:cubicBezTo>
                <a:cubicBezTo>
                  <a:pt x="270406" y="65365"/>
                  <a:pt x="287869" y="70921"/>
                  <a:pt x="241302" y="58750"/>
                </a:cubicBezTo>
                <a:cubicBezTo>
                  <a:pt x="194735" y="46579"/>
                  <a:pt x="-792" y="806"/>
                  <a:pt x="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507055F-3F61-46BC-A061-541AAC4B1425}"/>
              </a:ext>
            </a:extLst>
          </p:cNvPr>
          <p:cNvSpPr/>
          <p:nvPr/>
        </p:nvSpPr>
        <p:spPr>
          <a:xfrm>
            <a:off x="4441822" y="2641587"/>
            <a:ext cx="339746" cy="108365"/>
          </a:xfrm>
          <a:custGeom>
            <a:avLst/>
            <a:gdLst>
              <a:gd name="connsiteX0" fmla="*/ 3 w 339746"/>
              <a:gd name="connsiteY0" fmla="*/ 13 h 108365"/>
              <a:gd name="connsiteX1" fmla="*/ 169866 w 339746"/>
              <a:gd name="connsiteY1" fmla="*/ 49226 h 108365"/>
              <a:gd name="connsiteX2" fmla="*/ 239716 w 339746"/>
              <a:gd name="connsiteY2" fmla="*/ 101613 h 108365"/>
              <a:gd name="connsiteX3" fmla="*/ 173041 w 339746"/>
              <a:gd name="connsiteY3" fmla="*/ 23826 h 108365"/>
              <a:gd name="connsiteX4" fmla="*/ 271466 w 339746"/>
              <a:gd name="connsiteY4" fmla="*/ 107963 h 108365"/>
              <a:gd name="connsiteX5" fmla="*/ 242891 w 339746"/>
              <a:gd name="connsiteY5" fmla="*/ 57163 h 108365"/>
              <a:gd name="connsiteX6" fmla="*/ 339728 w 339746"/>
              <a:gd name="connsiteY6" fmla="*/ 92088 h 108365"/>
              <a:gd name="connsiteX7" fmla="*/ 250828 w 339746"/>
              <a:gd name="connsiteY7" fmla="*/ 30176 h 108365"/>
              <a:gd name="connsiteX8" fmla="*/ 227016 w 339746"/>
              <a:gd name="connsiteY8" fmla="*/ 41288 h 108365"/>
              <a:gd name="connsiteX9" fmla="*/ 220666 w 339746"/>
              <a:gd name="connsiteY9" fmla="*/ 65101 h 108365"/>
              <a:gd name="connsiteX10" fmla="*/ 165103 w 339746"/>
              <a:gd name="connsiteY10" fmla="*/ 44463 h 108365"/>
              <a:gd name="connsiteX11" fmla="*/ 3 w 339746"/>
              <a:gd name="connsiteY11" fmla="*/ 13 h 10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746" h="108365">
                <a:moveTo>
                  <a:pt x="3" y="13"/>
                </a:moveTo>
                <a:cubicBezTo>
                  <a:pt x="797" y="807"/>
                  <a:pt x="129914" y="32293"/>
                  <a:pt x="169866" y="49226"/>
                </a:cubicBezTo>
                <a:cubicBezTo>
                  <a:pt x="209818" y="66159"/>
                  <a:pt x="239187" y="105846"/>
                  <a:pt x="239716" y="101613"/>
                </a:cubicBezTo>
                <a:cubicBezTo>
                  <a:pt x="240245" y="97380"/>
                  <a:pt x="167750" y="22768"/>
                  <a:pt x="173041" y="23826"/>
                </a:cubicBezTo>
                <a:cubicBezTo>
                  <a:pt x="178332" y="24884"/>
                  <a:pt x="259824" y="102407"/>
                  <a:pt x="271466" y="107963"/>
                </a:cubicBezTo>
                <a:cubicBezTo>
                  <a:pt x="283108" y="113519"/>
                  <a:pt x="231514" y="59809"/>
                  <a:pt x="242891" y="57163"/>
                </a:cubicBezTo>
                <a:cubicBezTo>
                  <a:pt x="254268" y="54517"/>
                  <a:pt x="338405" y="96586"/>
                  <a:pt x="339728" y="92088"/>
                </a:cubicBezTo>
                <a:cubicBezTo>
                  <a:pt x="341051" y="87590"/>
                  <a:pt x="269613" y="38643"/>
                  <a:pt x="250828" y="30176"/>
                </a:cubicBezTo>
                <a:cubicBezTo>
                  <a:pt x="232043" y="21709"/>
                  <a:pt x="232043" y="35467"/>
                  <a:pt x="227016" y="41288"/>
                </a:cubicBezTo>
                <a:cubicBezTo>
                  <a:pt x="221989" y="47109"/>
                  <a:pt x="230985" y="64572"/>
                  <a:pt x="220666" y="65101"/>
                </a:cubicBezTo>
                <a:cubicBezTo>
                  <a:pt x="210347" y="65630"/>
                  <a:pt x="198705" y="54517"/>
                  <a:pt x="165103" y="44463"/>
                </a:cubicBezTo>
                <a:cubicBezTo>
                  <a:pt x="131501" y="34409"/>
                  <a:pt x="-791" y="-781"/>
                  <a:pt x="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7AA5670-80BF-4417-946F-C131FBDC213C}"/>
              </a:ext>
            </a:extLst>
          </p:cNvPr>
          <p:cNvSpPr/>
          <p:nvPr/>
        </p:nvSpPr>
        <p:spPr>
          <a:xfrm>
            <a:off x="4763111" y="2696625"/>
            <a:ext cx="159816" cy="81590"/>
          </a:xfrm>
          <a:custGeom>
            <a:avLst/>
            <a:gdLst>
              <a:gd name="connsiteX0" fmla="*/ 977 w 159816"/>
              <a:gd name="connsiteY0" fmla="*/ 538 h 81590"/>
              <a:gd name="connsiteX1" fmla="*/ 105752 w 159816"/>
              <a:gd name="connsiteY1" fmla="*/ 48163 h 81590"/>
              <a:gd name="connsiteX2" fmla="*/ 108927 w 159816"/>
              <a:gd name="connsiteY2" fmla="*/ 35463 h 81590"/>
              <a:gd name="connsiteX3" fmla="*/ 78764 w 159816"/>
              <a:gd name="connsiteY3" fmla="*/ 16413 h 81590"/>
              <a:gd name="connsiteX4" fmla="*/ 158139 w 159816"/>
              <a:gd name="connsiteY4" fmla="*/ 81500 h 81590"/>
              <a:gd name="connsiteX5" fmla="*/ 132739 w 159816"/>
              <a:gd name="connsiteY5" fmla="*/ 30700 h 81590"/>
              <a:gd name="connsiteX6" fmla="*/ 131152 w 159816"/>
              <a:gd name="connsiteY6" fmla="*/ 35463 h 81590"/>
              <a:gd name="connsiteX7" fmla="*/ 66064 w 159816"/>
              <a:gd name="connsiteY7" fmla="*/ 13238 h 81590"/>
              <a:gd name="connsiteX8" fmla="*/ 53364 w 159816"/>
              <a:gd name="connsiteY8" fmla="*/ 21175 h 81590"/>
              <a:gd name="connsiteX9" fmla="*/ 977 w 159816"/>
              <a:gd name="connsiteY9" fmla="*/ 538 h 8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816" h="81590">
                <a:moveTo>
                  <a:pt x="977" y="538"/>
                </a:moveTo>
                <a:cubicBezTo>
                  <a:pt x="9708" y="5036"/>
                  <a:pt x="87760" y="42342"/>
                  <a:pt x="105752" y="48163"/>
                </a:cubicBezTo>
                <a:cubicBezTo>
                  <a:pt x="123744" y="53984"/>
                  <a:pt x="113425" y="40755"/>
                  <a:pt x="108927" y="35463"/>
                </a:cubicBezTo>
                <a:cubicBezTo>
                  <a:pt x="104429" y="30171"/>
                  <a:pt x="70562" y="8740"/>
                  <a:pt x="78764" y="16413"/>
                </a:cubicBezTo>
                <a:cubicBezTo>
                  <a:pt x="86966" y="24086"/>
                  <a:pt x="149143" y="79119"/>
                  <a:pt x="158139" y="81500"/>
                </a:cubicBezTo>
                <a:cubicBezTo>
                  <a:pt x="167135" y="83881"/>
                  <a:pt x="137237" y="38373"/>
                  <a:pt x="132739" y="30700"/>
                </a:cubicBezTo>
                <a:cubicBezTo>
                  <a:pt x="128241" y="23027"/>
                  <a:pt x="142265" y="38373"/>
                  <a:pt x="131152" y="35463"/>
                </a:cubicBezTo>
                <a:cubicBezTo>
                  <a:pt x="120039" y="32553"/>
                  <a:pt x="79029" y="15619"/>
                  <a:pt x="66064" y="13238"/>
                </a:cubicBezTo>
                <a:cubicBezTo>
                  <a:pt x="53099" y="10857"/>
                  <a:pt x="62095" y="21175"/>
                  <a:pt x="53364" y="21175"/>
                </a:cubicBezTo>
                <a:cubicBezTo>
                  <a:pt x="44633" y="21175"/>
                  <a:pt x="-7754" y="-3960"/>
                  <a:pt x="977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1387B54-A9F4-4AAC-B1B9-553C85DC7ECF}"/>
              </a:ext>
            </a:extLst>
          </p:cNvPr>
          <p:cNvSpPr/>
          <p:nvPr/>
        </p:nvSpPr>
        <p:spPr>
          <a:xfrm>
            <a:off x="5430361" y="3014093"/>
            <a:ext cx="332844" cy="87897"/>
          </a:xfrm>
          <a:custGeom>
            <a:avLst/>
            <a:gdLst>
              <a:gd name="connsiteX0" fmla="*/ 477 w 332844"/>
              <a:gd name="connsiteY0" fmla="*/ 87882 h 87897"/>
              <a:gd name="connsiteX1" fmla="*/ 127477 w 332844"/>
              <a:gd name="connsiteY1" fmla="*/ 16445 h 87897"/>
              <a:gd name="connsiteX2" fmla="*/ 240189 w 332844"/>
              <a:gd name="connsiteY2" fmla="*/ 11682 h 87897"/>
              <a:gd name="connsiteX3" fmla="*/ 332264 w 332844"/>
              <a:gd name="connsiteY3" fmla="*/ 27557 h 87897"/>
              <a:gd name="connsiteX4" fmla="*/ 195739 w 332844"/>
              <a:gd name="connsiteY4" fmla="*/ 570 h 87897"/>
              <a:gd name="connsiteX5" fmla="*/ 303689 w 332844"/>
              <a:gd name="connsiteY5" fmla="*/ 8507 h 87897"/>
              <a:gd name="connsiteX6" fmla="*/ 146527 w 332844"/>
              <a:gd name="connsiteY6" fmla="*/ 2157 h 87897"/>
              <a:gd name="connsiteX7" fmla="*/ 86202 w 332844"/>
              <a:gd name="connsiteY7" fmla="*/ 22795 h 87897"/>
              <a:gd name="connsiteX8" fmla="*/ 477 w 332844"/>
              <a:gd name="connsiteY8" fmla="*/ 87882 h 8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844" h="87897">
                <a:moveTo>
                  <a:pt x="477" y="87882"/>
                </a:moveTo>
                <a:cubicBezTo>
                  <a:pt x="7356" y="86824"/>
                  <a:pt x="87525" y="29145"/>
                  <a:pt x="127477" y="16445"/>
                </a:cubicBezTo>
                <a:cubicBezTo>
                  <a:pt x="167429" y="3745"/>
                  <a:pt x="206058" y="9830"/>
                  <a:pt x="240189" y="11682"/>
                </a:cubicBezTo>
                <a:cubicBezTo>
                  <a:pt x="274320" y="13534"/>
                  <a:pt x="339672" y="29409"/>
                  <a:pt x="332264" y="27557"/>
                </a:cubicBezTo>
                <a:cubicBezTo>
                  <a:pt x="324856" y="25705"/>
                  <a:pt x="200501" y="3745"/>
                  <a:pt x="195739" y="570"/>
                </a:cubicBezTo>
                <a:cubicBezTo>
                  <a:pt x="190977" y="-2605"/>
                  <a:pt x="303689" y="8507"/>
                  <a:pt x="303689" y="8507"/>
                </a:cubicBezTo>
                <a:cubicBezTo>
                  <a:pt x="295487" y="8771"/>
                  <a:pt x="182775" y="-224"/>
                  <a:pt x="146527" y="2157"/>
                </a:cubicBezTo>
                <a:cubicBezTo>
                  <a:pt x="110279" y="4538"/>
                  <a:pt x="109485" y="9301"/>
                  <a:pt x="86202" y="22795"/>
                </a:cubicBezTo>
                <a:cubicBezTo>
                  <a:pt x="62919" y="36289"/>
                  <a:pt x="-6402" y="88940"/>
                  <a:pt x="477" y="87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3D27C4C7-AF35-486F-B3CE-8242FDB01F94}"/>
              </a:ext>
            </a:extLst>
          </p:cNvPr>
          <p:cNvSpPr/>
          <p:nvPr/>
        </p:nvSpPr>
        <p:spPr>
          <a:xfrm>
            <a:off x="5657656" y="3004557"/>
            <a:ext cx="271685" cy="216782"/>
          </a:xfrm>
          <a:custGeom>
            <a:avLst/>
            <a:gdLst>
              <a:gd name="connsiteX0" fmla="*/ 194 w 271685"/>
              <a:gd name="connsiteY0" fmla="*/ 581 h 216782"/>
              <a:gd name="connsiteX1" fmla="*/ 133544 w 271685"/>
              <a:gd name="connsiteY1" fmla="*/ 38681 h 216782"/>
              <a:gd name="connsiteX2" fmla="*/ 206569 w 271685"/>
              <a:gd name="connsiteY2" fmla="*/ 86306 h 216782"/>
              <a:gd name="connsiteX3" fmla="*/ 133544 w 271685"/>
              <a:gd name="connsiteY3" fmla="*/ 46618 h 216782"/>
              <a:gd name="connsiteX4" fmla="*/ 249432 w 271685"/>
              <a:gd name="connsiteY4" fmla="*/ 149806 h 216782"/>
              <a:gd name="connsiteX5" fmla="*/ 263719 w 271685"/>
              <a:gd name="connsiteY5" fmla="*/ 159331 h 216782"/>
              <a:gd name="connsiteX6" fmla="*/ 244669 w 271685"/>
              <a:gd name="connsiteY6" fmla="*/ 121231 h 216782"/>
              <a:gd name="connsiteX7" fmla="*/ 271657 w 271685"/>
              <a:gd name="connsiteY7" fmla="*/ 216481 h 216782"/>
              <a:gd name="connsiteX8" fmla="*/ 249432 w 271685"/>
              <a:gd name="connsiteY8" fmla="*/ 149806 h 216782"/>
              <a:gd name="connsiteX9" fmla="*/ 230382 w 271685"/>
              <a:gd name="connsiteY9" fmla="*/ 105356 h 216782"/>
              <a:gd name="connsiteX10" fmla="*/ 165294 w 271685"/>
              <a:gd name="connsiteY10" fmla="*/ 68843 h 216782"/>
              <a:gd name="connsiteX11" fmla="*/ 194 w 271685"/>
              <a:gd name="connsiteY11" fmla="*/ 581 h 2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685" h="216782">
                <a:moveTo>
                  <a:pt x="194" y="581"/>
                </a:moveTo>
                <a:cubicBezTo>
                  <a:pt x="-5098" y="-4446"/>
                  <a:pt x="99148" y="24394"/>
                  <a:pt x="133544" y="38681"/>
                </a:cubicBezTo>
                <a:cubicBezTo>
                  <a:pt x="167940" y="52969"/>
                  <a:pt x="206569" y="84983"/>
                  <a:pt x="206569" y="86306"/>
                </a:cubicBezTo>
                <a:cubicBezTo>
                  <a:pt x="206569" y="87629"/>
                  <a:pt x="126400" y="36035"/>
                  <a:pt x="133544" y="46618"/>
                </a:cubicBezTo>
                <a:cubicBezTo>
                  <a:pt x="140688" y="57201"/>
                  <a:pt x="227736" y="131021"/>
                  <a:pt x="249432" y="149806"/>
                </a:cubicBezTo>
                <a:cubicBezTo>
                  <a:pt x="271128" y="168592"/>
                  <a:pt x="264513" y="164093"/>
                  <a:pt x="263719" y="159331"/>
                </a:cubicBezTo>
                <a:cubicBezTo>
                  <a:pt x="262925" y="154569"/>
                  <a:pt x="243346" y="111706"/>
                  <a:pt x="244669" y="121231"/>
                </a:cubicBezTo>
                <a:cubicBezTo>
                  <a:pt x="245992" y="130756"/>
                  <a:pt x="270863" y="211719"/>
                  <a:pt x="271657" y="216481"/>
                </a:cubicBezTo>
                <a:cubicBezTo>
                  <a:pt x="272451" y="221243"/>
                  <a:pt x="256311" y="168327"/>
                  <a:pt x="249432" y="149806"/>
                </a:cubicBezTo>
                <a:cubicBezTo>
                  <a:pt x="242553" y="131285"/>
                  <a:pt x="244405" y="118850"/>
                  <a:pt x="230382" y="105356"/>
                </a:cubicBezTo>
                <a:cubicBezTo>
                  <a:pt x="216359" y="91862"/>
                  <a:pt x="201806" y="85247"/>
                  <a:pt x="165294" y="68843"/>
                </a:cubicBezTo>
                <a:cubicBezTo>
                  <a:pt x="128782" y="52439"/>
                  <a:pt x="5486" y="5608"/>
                  <a:pt x="194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4E7069B-27C4-4C91-B39A-C21AF8A6D788}"/>
              </a:ext>
            </a:extLst>
          </p:cNvPr>
          <p:cNvSpPr/>
          <p:nvPr/>
        </p:nvSpPr>
        <p:spPr>
          <a:xfrm>
            <a:off x="5433820" y="3117850"/>
            <a:ext cx="247843" cy="65187"/>
          </a:xfrm>
          <a:custGeom>
            <a:avLst/>
            <a:gdLst>
              <a:gd name="connsiteX0" fmla="*/ 193 w 247843"/>
              <a:gd name="connsiteY0" fmla="*/ 65088 h 65187"/>
              <a:gd name="connsiteX1" fmla="*/ 104968 w 247843"/>
              <a:gd name="connsiteY1" fmla="*/ 38100 h 65187"/>
              <a:gd name="connsiteX2" fmla="*/ 160530 w 247843"/>
              <a:gd name="connsiteY2" fmla="*/ 6350 h 65187"/>
              <a:gd name="connsiteX3" fmla="*/ 247843 w 247843"/>
              <a:gd name="connsiteY3" fmla="*/ 0 h 65187"/>
              <a:gd name="connsiteX4" fmla="*/ 116080 w 247843"/>
              <a:gd name="connsiteY4" fmla="*/ 11113 h 65187"/>
              <a:gd name="connsiteX5" fmla="*/ 79568 w 247843"/>
              <a:gd name="connsiteY5" fmla="*/ 46038 h 65187"/>
              <a:gd name="connsiteX6" fmla="*/ 193 w 247843"/>
              <a:gd name="connsiteY6" fmla="*/ 65088 h 6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843" h="65187">
                <a:moveTo>
                  <a:pt x="193" y="65088"/>
                </a:moveTo>
                <a:cubicBezTo>
                  <a:pt x="4426" y="63765"/>
                  <a:pt x="78245" y="47890"/>
                  <a:pt x="104968" y="38100"/>
                </a:cubicBezTo>
                <a:cubicBezTo>
                  <a:pt x="131691" y="28310"/>
                  <a:pt x="136718" y="12700"/>
                  <a:pt x="160530" y="6350"/>
                </a:cubicBezTo>
                <a:cubicBezTo>
                  <a:pt x="184342" y="0"/>
                  <a:pt x="247843" y="0"/>
                  <a:pt x="247843" y="0"/>
                </a:cubicBezTo>
                <a:cubicBezTo>
                  <a:pt x="240435" y="794"/>
                  <a:pt x="144126" y="3440"/>
                  <a:pt x="116080" y="11113"/>
                </a:cubicBezTo>
                <a:cubicBezTo>
                  <a:pt x="88034" y="18786"/>
                  <a:pt x="96766" y="37836"/>
                  <a:pt x="79568" y="46038"/>
                </a:cubicBezTo>
                <a:cubicBezTo>
                  <a:pt x="62370" y="54240"/>
                  <a:pt x="-4040" y="66411"/>
                  <a:pt x="193" y="65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549FB29-6722-4AA5-AFA9-96CE270891DB}"/>
              </a:ext>
            </a:extLst>
          </p:cNvPr>
          <p:cNvSpPr/>
          <p:nvPr/>
        </p:nvSpPr>
        <p:spPr>
          <a:xfrm>
            <a:off x="5568950" y="3047889"/>
            <a:ext cx="331909" cy="175226"/>
          </a:xfrm>
          <a:custGeom>
            <a:avLst/>
            <a:gdLst>
              <a:gd name="connsiteX0" fmla="*/ 0 w 331909"/>
              <a:gd name="connsiteY0" fmla="*/ 69961 h 175226"/>
              <a:gd name="connsiteX1" fmla="*/ 88900 w 331909"/>
              <a:gd name="connsiteY1" fmla="*/ 38211 h 175226"/>
              <a:gd name="connsiteX2" fmla="*/ 111125 w 331909"/>
              <a:gd name="connsiteY2" fmla="*/ 111 h 175226"/>
              <a:gd name="connsiteX3" fmla="*/ 122238 w 331909"/>
              <a:gd name="connsiteY3" fmla="*/ 50911 h 175226"/>
              <a:gd name="connsiteX4" fmla="*/ 174625 w 331909"/>
              <a:gd name="connsiteY4" fmla="*/ 63611 h 175226"/>
              <a:gd name="connsiteX5" fmla="*/ 76200 w 331909"/>
              <a:gd name="connsiteY5" fmla="*/ 58849 h 175226"/>
              <a:gd name="connsiteX6" fmla="*/ 188913 w 331909"/>
              <a:gd name="connsiteY6" fmla="*/ 57261 h 175226"/>
              <a:gd name="connsiteX7" fmla="*/ 209550 w 331909"/>
              <a:gd name="connsiteY7" fmla="*/ 33449 h 175226"/>
              <a:gd name="connsiteX8" fmla="*/ 193675 w 331909"/>
              <a:gd name="connsiteY8" fmla="*/ 71549 h 175226"/>
              <a:gd name="connsiteX9" fmla="*/ 269875 w 331909"/>
              <a:gd name="connsiteY9" fmla="*/ 57261 h 175226"/>
              <a:gd name="connsiteX10" fmla="*/ 227013 w 331909"/>
              <a:gd name="connsiteY10" fmla="*/ 92186 h 175226"/>
              <a:gd name="connsiteX11" fmla="*/ 271463 w 331909"/>
              <a:gd name="connsiteY11" fmla="*/ 111236 h 175226"/>
              <a:gd name="connsiteX12" fmla="*/ 287338 w 331909"/>
              <a:gd name="connsiteY12" fmla="*/ 119174 h 175226"/>
              <a:gd name="connsiteX13" fmla="*/ 276225 w 331909"/>
              <a:gd name="connsiteY13" fmla="*/ 112824 h 175226"/>
              <a:gd name="connsiteX14" fmla="*/ 304800 w 331909"/>
              <a:gd name="connsiteY14" fmla="*/ 136636 h 175226"/>
              <a:gd name="connsiteX15" fmla="*/ 322263 w 331909"/>
              <a:gd name="connsiteY15" fmla="*/ 144574 h 175226"/>
              <a:gd name="connsiteX16" fmla="*/ 331788 w 331909"/>
              <a:gd name="connsiteY16" fmla="*/ 174736 h 175226"/>
              <a:gd name="connsiteX17" fmla="*/ 315913 w 331909"/>
              <a:gd name="connsiteY17" fmla="*/ 163624 h 175226"/>
              <a:gd name="connsiteX18" fmla="*/ 317500 w 331909"/>
              <a:gd name="connsiteY18" fmla="*/ 168386 h 175226"/>
              <a:gd name="connsiteX19" fmla="*/ 266700 w 331909"/>
              <a:gd name="connsiteY19" fmla="*/ 120761 h 175226"/>
              <a:gd name="connsiteX20" fmla="*/ 211138 w 331909"/>
              <a:gd name="connsiteY20" fmla="*/ 76311 h 175226"/>
              <a:gd name="connsiteX21" fmla="*/ 128588 w 331909"/>
              <a:gd name="connsiteY21" fmla="*/ 73136 h 175226"/>
              <a:gd name="connsiteX22" fmla="*/ 0 w 331909"/>
              <a:gd name="connsiteY22" fmla="*/ 69961 h 1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1909" h="175226">
                <a:moveTo>
                  <a:pt x="0" y="69961"/>
                </a:moveTo>
                <a:cubicBezTo>
                  <a:pt x="35189" y="59907"/>
                  <a:pt x="70379" y="49853"/>
                  <a:pt x="88900" y="38211"/>
                </a:cubicBezTo>
                <a:cubicBezTo>
                  <a:pt x="107421" y="26569"/>
                  <a:pt x="105569" y="-2006"/>
                  <a:pt x="111125" y="111"/>
                </a:cubicBezTo>
                <a:cubicBezTo>
                  <a:pt x="116681" y="2228"/>
                  <a:pt x="111655" y="40328"/>
                  <a:pt x="122238" y="50911"/>
                </a:cubicBezTo>
                <a:cubicBezTo>
                  <a:pt x="132821" y="61494"/>
                  <a:pt x="182298" y="62288"/>
                  <a:pt x="174625" y="63611"/>
                </a:cubicBezTo>
                <a:cubicBezTo>
                  <a:pt x="166952" y="64934"/>
                  <a:pt x="73819" y="59907"/>
                  <a:pt x="76200" y="58849"/>
                </a:cubicBezTo>
                <a:cubicBezTo>
                  <a:pt x="78581" y="57791"/>
                  <a:pt x="166688" y="61494"/>
                  <a:pt x="188913" y="57261"/>
                </a:cubicBezTo>
                <a:cubicBezTo>
                  <a:pt x="211138" y="53028"/>
                  <a:pt x="208756" y="31068"/>
                  <a:pt x="209550" y="33449"/>
                </a:cubicBezTo>
                <a:cubicBezTo>
                  <a:pt x="210344" y="35830"/>
                  <a:pt x="183621" y="67580"/>
                  <a:pt x="193675" y="71549"/>
                </a:cubicBezTo>
                <a:cubicBezTo>
                  <a:pt x="203729" y="75518"/>
                  <a:pt x="264319" y="53821"/>
                  <a:pt x="269875" y="57261"/>
                </a:cubicBezTo>
                <a:cubicBezTo>
                  <a:pt x="275431" y="60700"/>
                  <a:pt x="226748" y="83190"/>
                  <a:pt x="227013" y="92186"/>
                </a:cubicBezTo>
                <a:cubicBezTo>
                  <a:pt x="227278" y="101182"/>
                  <a:pt x="261409" y="106738"/>
                  <a:pt x="271463" y="111236"/>
                </a:cubicBezTo>
                <a:cubicBezTo>
                  <a:pt x="281517" y="115734"/>
                  <a:pt x="286544" y="118909"/>
                  <a:pt x="287338" y="119174"/>
                </a:cubicBezTo>
                <a:cubicBezTo>
                  <a:pt x="288132" y="119439"/>
                  <a:pt x="273315" y="109914"/>
                  <a:pt x="276225" y="112824"/>
                </a:cubicBezTo>
                <a:cubicBezTo>
                  <a:pt x="279135" y="115734"/>
                  <a:pt x="297127" y="131344"/>
                  <a:pt x="304800" y="136636"/>
                </a:cubicBezTo>
                <a:cubicBezTo>
                  <a:pt x="312473" y="141928"/>
                  <a:pt x="317765" y="138224"/>
                  <a:pt x="322263" y="144574"/>
                </a:cubicBezTo>
                <a:cubicBezTo>
                  <a:pt x="326761" y="150924"/>
                  <a:pt x="332846" y="171561"/>
                  <a:pt x="331788" y="174736"/>
                </a:cubicBezTo>
                <a:cubicBezTo>
                  <a:pt x="330730" y="177911"/>
                  <a:pt x="318294" y="164682"/>
                  <a:pt x="315913" y="163624"/>
                </a:cubicBezTo>
                <a:cubicBezTo>
                  <a:pt x="313532" y="162566"/>
                  <a:pt x="325702" y="175530"/>
                  <a:pt x="317500" y="168386"/>
                </a:cubicBezTo>
                <a:cubicBezTo>
                  <a:pt x="309298" y="161242"/>
                  <a:pt x="284427" y="136107"/>
                  <a:pt x="266700" y="120761"/>
                </a:cubicBezTo>
                <a:cubicBezTo>
                  <a:pt x="248973" y="105415"/>
                  <a:pt x="234157" y="84248"/>
                  <a:pt x="211138" y="76311"/>
                </a:cubicBezTo>
                <a:cubicBezTo>
                  <a:pt x="188119" y="68374"/>
                  <a:pt x="128588" y="73136"/>
                  <a:pt x="128588" y="73136"/>
                </a:cubicBezTo>
                <a:lnTo>
                  <a:pt x="0" y="699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E4ACC02-8493-481D-BA74-35B5905BD57A}"/>
              </a:ext>
            </a:extLst>
          </p:cNvPr>
          <p:cNvSpPr/>
          <p:nvPr/>
        </p:nvSpPr>
        <p:spPr>
          <a:xfrm>
            <a:off x="5670537" y="3117486"/>
            <a:ext cx="233530" cy="121155"/>
          </a:xfrm>
          <a:custGeom>
            <a:avLst/>
            <a:gdLst>
              <a:gd name="connsiteX0" fmla="*/ 13 w 233530"/>
              <a:gd name="connsiteY0" fmla="*/ 364 h 121155"/>
              <a:gd name="connsiteX1" fmla="*/ 125426 w 233530"/>
              <a:gd name="connsiteY1" fmla="*/ 47989 h 121155"/>
              <a:gd name="connsiteX2" fmla="*/ 179401 w 233530"/>
              <a:gd name="connsiteY2" fmla="*/ 94027 h 121155"/>
              <a:gd name="connsiteX3" fmla="*/ 233376 w 233530"/>
              <a:gd name="connsiteY3" fmla="*/ 121014 h 121155"/>
              <a:gd name="connsiteX4" fmla="*/ 161938 w 233530"/>
              <a:gd name="connsiteY4" fmla="*/ 82914 h 121155"/>
              <a:gd name="connsiteX5" fmla="*/ 117488 w 233530"/>
              <a:gd name="connsiteY5" fmla="*/ 28939 h 121155"/>
              <a:gd name="connsiteX6" fmla="*/ 13 w 233530"/>
              <a:gd name="connsiteY6" fmla="*/ 364 h 12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530" h="121155">
                <a:moveTo>
                  <a:pt x="13" y="364"/>
                </a:moveTo>
                <a:cubicBezTo>
                  <a:pt x="1336" y="3539"/>
                  <a:pt x="95528" y="32379"/>
                  <a:pt x="125426" y="47989"/>
                </a:cubicBezTo>
                <a:cubicBezTo>
                  <a:pt x="155324" y="63599"/>
                  <a:pt x="161409" y="81856"/>
                  <a:pt x="179401" y="94027"/>
                </a:cubicBezTo>
                <a:cubicBezTo>
                  <a:pt x="197393" y="106198"/>
                  <a:pt x="236286" y="122866"/>
                  <a:pt x="233376" y="121014"/>
                </a:cubicBezTo>
                <a:cubicBezTo>
                  <a:pt x="230466" y="119162"/>
                  <a:pt x="181253" y="98260"/>
                  <a:pt x="161938" y="82914"/>
                </a:cubicBezTo>
                <a:cubicBezTo>
                  <a:pt x="142623" y="67568"/>
                  <a:pt x="142888" y="42433"/>
                  <a:pt x="117488" y="28939"/>
                </a:cubicBezTo>
                <a:cubicBezTo>
                  <a:pt x="92088" y="15445"/>
                  <a:pt x="-1310" y="-2811"/>
                  <a:pt x="13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5605445-9BD1-43DA-B59E-873C18E1BFBC}"/>
              </a:ext>
            </a:extLst>
          </p:cNvPr>
          <p:cNvSpPr/>
          <p:nvPr/>
        </p:nvSpPr>
        <p:spPr>
          <a:xfrm>
            <a:off x="5400671" y="3049278"/>
            <a:ext cx="200551" cy="146361"/>
          </a:xfrm>
          <a:custGeom>
            <a:avLst/>
            <a:gdLst>
              <a:gd name="connsiteX0" fmla="*/ 200029 w 200551"/>
              <a:gd name="connsiteY0" fmla="*/ 310 h 146361"/>
              <a:gd name="connsiteX1" fmla="*/ 28579 w 200551"/>
              <a:gd name="connsiteY1" fmla="*/ 89210 h 146361"/>
              <a:gd name="connsiteX2" fmla="*/ 1592 w 200551"/>
              <a:gd name="connsiteY2" fmla="*/ 146360 h 146361"/>
              <a:gd name="connsiteX3" fmla="*/ 44454 w 200551"/>
              <a:gd name="connsiteY3" fmla="*/ 90797 h 146361"/>
              <a:gd name="connsiteX4" fmla="*/ 80967 w 200551"/>
              <a:gd name="connsiteY4" fmla="*/ 60635 h 146361"/>
              <a:gd name="connsiteX5" fmla="*/ 200029 w 200551"/>
              <a:gd name="connsiteY5" fmla="*/ 310 h 14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51" h="146361">
                <a:moveTo>
                  <a:pt x="200029" y="310"/>
                </a:moveTo>
                <a:cubicBezTo>
                  <a:pt x="191298" y="5072"/>
                  <a:pt x="61652" y="64868"/>
                  <a:pt x="28579" y="89210"/>
                </a:cubicBezTo>
                <a:cubicBezTo>
                  <a:pt x="-4494" y="113552"/>
                  <a:pt x="-1054" y="146096"/>
                  <a:pt x="1592" y="146360"/>
                </a:cubicBezTo>
                <a:cubicBezTo>
                  <a:pt x="4238" y="146624"/>
                  <a:pt x="31225" y="105085"/>
                  <a:pt x="44454" y="90797"/>
                </a:cubicBezTo>
                <a:cubicBezTo>
                  <a:pt x="57683" y="76510"/>
                  <a:pt x="56361" y="74393"/>
                  <a:pt x="80967" y="60635"/>
                </a:cubicBezTo>
                <a:cubicBezTo>
                  <a:pt x="105573" y="46877"/>
                  <a:pt x="208760" y="-4452"/>
                  <a:pt x="20002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72434C9-5BD4-4326-B19F-17EAAE82CFF1}"/>
              </a:ext>
            </a:extLst>
          </p:cNvPr>
          <p:cNvSpPr/>
          <p:nvPr/>
        </p:nvSpPr>
        <p:spPr>
          <a:xfrm>
            <a:off x="5453333" y="3081156"/>
            <a:ext cx="156045" cy="69044"/>
          </a:xfrm>
          <a:custGeom>
            <a:avLst/>
            <a:gdLst>
              <a:gd name="connsiteX0" fmla="*/ 2905 w 156045"/>
              <a:gd name="connsiteY0" fmla="*/ 66857 h 69044"/>
              <a:gd name="connsiteX1" fmla="*/ 155305 w 156045"/>
              <a:gd name="connsiteY1" fmla="*/ 182 h 69044"/>
              <a:gd name="connsiteX2" fmla="*/ 60055 w 156045"/>
              <a:gd name="connsiteY2" fmla="*/ 47807 h 69044"/>
              <a:gd name="connsiteX3" fmla="*/ 2905 w 156045"/>
              <a:gd name="connsiteY3" fmla="*/ 66857 h 6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045" h="69044">
                <a:moveTo>
                  <a:pt x="2905" y="66857"/>
                </a:moveTo>
                <a:cubicBezTo>
                  <a:pt x="18780" y="58920"/>
                  <a:pt x="145780" y="3357"/>
                  <a:pt x="155305" y="182"/>
                </a:cubicBezTo>
                <a:cubicBezTo>
                  <a:pt x="164830" y="-2993"/>
                  <a:pt x="79634" y="36165"/>
                  <a:pt x="60055" y="47807"/>
                </a:cubicBezTo>
                <a:cubicBezTo>
                  <a:pt x="40476" y="59449"/>
                  <a:pt x="-12970" y="74794"/>
                  <a:pt x="2905" y="6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8527FDE-E497-4C37-95CB-7E017946F65C}"/>
              </a:ext>
            </a:extLst>
          </p:cNvPr>
          <p:cNvSpPr/>
          <p:nvPr/>
        </p:nvSpPr>
        <p:spPr>
          <a:xfrm>
            <a:off x="5418138" y="3190875"/>
            <a:ext cx="438657" cy="63219"/>
          </a:xfrm>
          <a:custGeom>
            <a:avLst/>
            <a:gdLst>
              <a:gd name="connsiteX0" fmla="*/ 0 w 438657"/>
              <a:gd name="connsiteY0" fmla="*/ 0 h 63219"/>
              <a:gd name="connsiteX1" fmla="*/ 76200 w 438657"/>
              <a:gd name="connsiteY1" fmla="*/ 17463 h 63219"/>
              <a:gd name="connsiteX2" fmla="*/ 109537 w 438657"/>
              <a:gd name="connsiteY2" fmla="*/ 26988 h 63219"/>
              <a:gd name="connsiteX3" fmla="*/ 203200 w 438657"/>
              <a:gd name="connsiteY3" fmla="*/ 38100 h 63219"/>
              <a:gd name="connsiteX4" fmla="*/ 265112 w 438657"/>
              <a:gd name="connsiteY4" fmla="*/ 53975 h 63219"/>
              <a:gd name="connsiteX5" fmla="*/ 306387 w 438657"/>
              <a:gd name="connsiteY5" fmla="*/ 61913 h 63219"/>
              <a:gd name="connsiteX6" fmla="*/ 349250 w 438657"/>
              <a:gd name="connsiteY6" fmla="*/ 61913 h 63219"/>
              <a:gd name="connsiteX7" fmla="*/ 387350 w 438657"/>
              <a:gd name="connsiteY7" fmla="*/ 49213 h 63219"/>
              <a:gd name="connsiteX8" fmla="*/ 438150 w 438657"/>
              <a:gd name="connsiteY8" fmla="*/ 17463 h 63219"/>
              <a:gd name="connsiteX9" fmla="*/ 354012 w 438657"/>
              <a:gd name="connsiteY9" fmla="*/ 46038 h 63219"/>
              <a:gd name="connsiteX10" fmla="*/ 260350 w 438657"/>
              <a:gd name="connsiteY10" fmla="*/ 52388 h 63219"/>
              <a:gd name="connsiteX11" fmla="*/ 142875 w 438657"/>
              <a:gd name="connsiteY11" fmla="*/ 30163 h 63219"/>
              <a:gd name="connsiteX12" fmla="*/ 0 w 438657"/>
              <a:gd name="connsiteY12" fmla="*/ 0 h 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8657" h="63219">
                <a:moveTo>
                  <a:pt x="0" y="0"/>
                </a:moveTo>
                <a:lnTo>
                  <a:pt x="76200" y="17463"/>
                </a:lnTo>
                <a:cubicBezTo>
                  <a:pt x="94456" y="21961"/>
                  <a:pt x="88370" y="23548"/>
                  <a:pt x="109537" y="26988"/>
                </a:cubicBezTo>
                <a:cubicBezTo>
                  <a:pt x="130704" y="30428"/>
                  <a:pt x="177271" y="33602"/>
                  <a:pt x="203200" y="38100"/>
                </a:cubicBezTo>
                <a:cubicBezTo>
                  <a:pt x="229129" y="42598"/>
                  <a:pt x="247914" y="50006"/>
                  <a:pt x="265112" y="53975"/>
                </a:cubicBezTo>
                <a:cubicBezTo>
                  <a:pt x="282310" y="57944"/>
                  <a:pt x="292364" y="60590"/>
                  <a:pt x="306387" y="61913"/>
                </a:cubicBezTo>
                <a:cubicBezTo>
                  <a:pt x="320410" y="63236"/>
                  <a:pt x="335756" y="64030"/>
                  <a:pt x="349250" y="61913"/>
                </a:cubicBezTo>
                <a:cubicBezTo>
                  <a:pt x="362744" y="59796"/>
                  <a:pt x="372533" y="56621"/>
                  <a:pt x="387350" y="49213"/>
                </a:cubicBezTo>
                <a:cubicBezTo>
                  <a:pt x="402167" y="41805"/>
                  <a:pt x="443706" y="17992"/>
                  <a:pt x="438150" y="17463"/>
                </a:cubicBezTo>
                <a:cubicBezTo>
                  <a:pt x="432594" y="16934"/>
                  <a:pt x="383645" y="40217"/>
                  <a:pt x="354012" y="46038"/>
                </a:cubicBezTo>
                <a:cubicBezTo>
                  <a:pt x="324379" y="51859"/>
                  <a:pt x="295539" y="55034"/>
                  <a:pt x="260350" y="52388"/>
                </a:cubicBezTo>
                <a:cubicBezTo>
                  <a:pt x="225161" y="49742"/>
                  <a:pt x="142875" y="30163"/>
                  <a:pt x="142875" y="301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E65CB11-4C7A-4EDA-A032-5C7EA814D199}"/>
              </a:ext>
            </a:extLst>
          </p:cNvPr>
          <p:cNvSpPr/>
          <p:nvPr/>
        </p:nvSpPr>
        <p:spPr>
          <a:xfrm>
            <a:off x="5758890" y="3149366"/>
            <a:ext cx="168020" cy="103777"/>
          </a:xfrm>
          <a:custGeom>
            <a:avLst/>
            <a:gdLst>
              <a:gd name="connsiteX0" fmla="*/ 560 w 168020"/>
              <a:gd name="connsiteY0" fmla="*/ 234 h 103777"/>
              <a:gd name="connsiteX1" fmla="*/ 46598 w 168020"/>
              <a:gd name="connsiteY1" fmla="*/ 36747 h 103777"/>
              <a:gd name="connsiteX2" fmla="*/ 146610 w 168020"/>
              <a:gd name="connsiteY2" fmla="*/ 87547 h 103777"/>
              <a:gd name="connsiteX3" fmla="*/ 78348 w 168020"/>
              <a:gd name="connsiteY3" fmla="*/ 76434 h 103777"/>
              <a:gd name="connsiteX4" fmla="*/ 30723 w 168020"/>
              <a:gd name="connsiteY4" fmla="*/ 97072 h 103777"/>
              <a:gd name="connsiteX5" fmla="*/ 145023 w 168020"/>
              <a:gd name="connsiteY5" fmla="*/ 100247 h 103777"/>
              <a:gd name="connsiteX6" fmla="*/ 162485 w 168020"/>
              <a:gd name="connsiteY6" fmla="*/ 100247 h 103777"/>
              <a:gd name="connsiteX7" fmla="*/ 75173 w 168020"/>
              <a:gd name="connsiteY7" fmla="*/ 54209 h 103777"/>
              <a:gd name="connsiteX8" fmla="*/ 560 w 168020"/>
              <a:gd name="connsiteY8" fmla="*/ 234 h 1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20" h="103777">
                <a:moveTo>
                  <a:pt x="560" y="234"/>
                </a:moveTo>
                <a:cubicBezTo>
                  <a:pt x="-4202" y="-2676"/>
                  <a:pt x="22256" y="22195"/>
                  <a:pt x="46598" y="36747"/>
                </a:cubicBezTo>
                <a:cubicBezTo>
                  <a:pt x="70940" y="51299"/>
                  <a:pt x="141318" y="80933"/>
                  <a:pt x="146610" y="87547"/>
                </a:cubicBezTo>
                <a:cubicBezTo>
                  <a:pt x="151902" y="94161"/>
                  <a:pt x="97662" y="74847"/>
                  <a:pt x="78348" y="76434"/>
                </a:cubicBezTo>
                <a:cubicBezTo>
                  <a:pt x="59034" y="78021"/>
                  <a:pt x="19611" y="93103"/>
                  <a:pt x="30723" y="97072"/>
                </a:cubicBezTo>
                <a:cubicBezTo>
                  <a:pt x="41835" y="101041"/>
                  <a:pt x="123063" y="99718"/>
                  <a:pt x="145023" y="100247"/>
                </a:cubicBezTo>
                <a:cubicBezTo>
                  <a:pt x="166983" y="100776"/>
                  <a:pt x="174127" y="107920"/>
                  <a:pt x="162485" y="100247"/>
                </a:cubicBezTo>
                <a:cubicBezTo>
                  <a:pt x="150843" y="92574"/>
                  <a:pt x="100044" y="67703"/>
                  <a:pt x="75173" y="54209"/>
                </a:cubicBezTo>
                <a:cubicBezTo>
                  <a:pt x="50302" y="40715"/>
                  <a:pt x="5322" y="3144"/>
                  <a:pt x="560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67E3C73-AC85-41FA-9A3D-A944C139323F}"/>
              </a:ext>
            </a:extLst>
          </p:cNvPr>
          <p:cNvSpPr/>
          <p:nvPr/>
        </p:nvSpPr>
        <p:spPr>
          <a:xfrm>
            <a:off x="5430257" y="3171726"/>
            <a:ext cx="499420" cy="118602"/>
          </a:xfrm>
          <a:custGeom>
            <a:avLst/>
            <a:gdLst>
              <a:gd name="connsiteX0" fmla="*/ 581 w 499420"/>
              <a:gd name="connsiteY0" fmla="*/ 99 h 118602"/>
              <a:gd name="connsiteX1" fmla="*/ 87893 w 499420"/>
              <a:gd name="connsiteY1" fmla="*/ 50899 h 118602"/>
              <a:gd name="connsiteX2" fmla="*/ 148218 w 499420"/>
              <a:gd name="connsiteY2" fmla="*/ 73124 h 118602"/>
              <a:gd name="connsiteX3" fmla="*/ 159331 w 499420"/>
              <a:gd name="connsiteY3" fmla="*/ 73124 h 118602"/>
              <a:gd name="connsiteX4" fmla="*/ 195843 w 499420"/>
              <a:gd name="connsiteY4" fmla="*/ 87412 h 118602"/>
              <a:gd name="connsiteX5" fmla="*/ 229181 w 499420"/>
              <a:gd name="connsiteY5" fmla="*/ 90587 h 118602"/>
              <a:gd name="connsiteX6" fmla="*/ 327606 w 499420"/>
              <a:gd name="connsiteY6" fmla="*/ 117574 h 118602"/>
              <a:gd name="connsiteX7" fmla="*/ 359356 w 499420"/>
              <a:gd name="connsiteY7" fmla="*/ 112812 h 118602"/>
              <a:gd name="connsiteX8" fmla="*/ 416506 w 499420"/>
              <a:gd name="connsiteY8" fmla="*/ 111224 h 118602"/>
              <a:gd name="connsiteX9" fmla="*/ 441906 w 499420"/>
              <a:gd name="connsiteY9" fmla="*/ 109637 h 118602"/>
              <a:gd name="connsiteX10" fmla="*/ 499056 w 499420"/>
              <a:gd name="connsiteY10" fmla="*/ 109637 h 118602"/>
              <a:gd name="connsiteX11" fmla="*/ 411743 w 499420"/>
              <a:gd name="connsiteY11" fmla="*/ 95349 h 118602"/>
              <a:gd name="connsiteX12" fmla="*/ 316493 w 499420"/>
              <a:gd name="connsiteY12" fmla="*/ 108049 h 118602"/>
              <a:gd name="connsiteX13" fmla="*/ 287918 w 499420"/>
              <a:gd name="connsiteY13" fmla="*/ 96937 h 118602"/>
              <a:gd name="connsiteX14" fmla="*/ 413331 w 499420"/>
              <a:gd name="connsiteY14" fmla="*/ 92174 h 118602"/>
              <a:gd name="connsiteX15" fmla="*/ 222831 w 499420"/>
              <a:gd name="connsiteY15" fmla="*/ 90587 h 118602"/>
              <a:gd name="connsiteX16" fmla="*/ 133931 w 499420"/>
              <a:gd name="connsiteY16" fmla="*/ 65187 h 118602"/>
              <a:gd name="connsiteX17" fmla="*/ 581 w 499420"/>
              <a:gd name="connsiteY17" fmla="*/ 99 h 11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9420" h="118602">
                <a:moveTo>
                  <a:pt x="581" y="99"/>
                </a:moveTo>
                <a:cubicBezTo>
                  <a:pt x="-7092" y="-2282"/>
                  <a:pt x="63287" y="38728"/>
                  <a:pt x="87893" y="50899"/>
                </a:cubicBezTo>
                <a:cubicBezTo>
                  <a:pt x="112499" y="63070"/>
                  <a:pt x="136312" y="69420"/>
                  <a:pt x="148218" y="73124"/>
                </a:cubicBezTo>
                <a:cubicBezTo>
                  <a:pt x="160124" y="76828"/>
                  <a:pt x="151394" y="70743"/>
                  <a:pt x="159331" y="73124"/>
                </a:cubicBezTo>
                <a:cubicBezTo>
                  <a:pt x="167268" y="75505"/>
                  <a:pt x="184201" y="84502"/>
                  <a:pt x="195843" y="87412"/>
                </a:cubicBezTo>
                <a:cubicBezTo>
                  <a:pt x="207485" y="90322"/>
                  <a:pt x="207221" y="85560"/>
                  <a:pt x="229181" y="90587"/>
                </a:cubicBezTo>
                <a:cubicBezTo>
                  <a:pt x="251142" y="95614"/>
                  <a:pt x="305910" y="113870"/>
                  <a:pt x="327606" y="117574"/>
                </a:cubicBezTo>
                <a:cubicBezTo>
                  <a:pt x="349302" y="121278"/>
                  <a:pt x="344539" y="113870"/>
                  <a:pt x="359356" y="112812"/>
                </a:cubicBezTo>
                <a:cubicBezTo>
                  <a:pt x="374173" y="111754"/>
                  <a:pt x="402748" y="111753"/>
                  <a:pt x="416506" y="111224"/>
                </a:cubicBezTo>
                <a:cubicBezTo>
                  <a:pt x="430264" y="110695"/>
                  <a:pt x="428148" y="109901"/>
                  <a:pt x="441906" y="109637"/>
                </a:cubicBezTo>
                <a:cubicBezTo>
                  <a:pt x="455664" y="109373"/>
                  <a:pt x="504083" y="112018"/>
                  <a:pt x="499056" y="109637"/>
                </a:cubicBezTo>
                <a:cubicBezTo>
                  <a:pt x="494029" y="107256"/>
                  <a:pt x="442170" y="95614"/>
                  <a:pt x="411743" y="95349"/>
                </a:cubicBezTo>
                <a:cubicBezTo>
                  <a:pt x="381316" y="95084"/>
                  <a:pt x="337130" y="107784"/>
                  <a:pt x="316493" y="108049"/>
                </a:cubicBezTo>
                <a:cubicBezTo>
                  <a:pt x="295856" y="108314"/>
                  <a:pt x="271778" y="99583"/>
                  <a:pt x="287918" y="96937"/>
                </a:cubicBezTo>
                <a:cubicBezTo>
                  <a:pt x="304058" y="94291"/>
                  <a:pt x="424179" y="93232"/>
                  <a:pt x="413331" y="92174"/>
                </a:cubicBezTo>
                <a:cubicBezTo>
                  <a:pt x="402483" y="91116"/>
                  <a:pt x="269398" y="95085"/>
                  <a:pt x="222831" y="90587"/>
                </a:cubicBezTo>
                <a:cubicBezTo>
                  <a:pt x="176264" y="86089"/>
                  <a:pt x="167004" y="77622"/>
                  <a:pt x="133931" y="65187"/>
                </a:cubicBezTo>
                <a:cubicBezTo>
                  <a:pt x="100858" y="52752"/>
                  <a:pt x="8254" y="2480"/>
                  <a:pt x="58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73C5428-3B2E-4D03-B238-AF9397C8CAFF}"/>
              </a:ext>
            </a:extLst>
          </p:cNvPr>
          <p:cNvSpPr/>
          <p:nvPr/>
        </p:nvSpPr>
        <p:spPr>
          <a:xfrm>
            <a:off x="5458070" y="3218322"/>
            <a:ext cx="244237" cy="51147"/>
          </a:xfrm>
          <a:custGeom>
            <a:avLst/>
            <a:gdLst>
              <a:gd name="connsiteX0" fmla="*/ 1343 w 244237"/>
              <a:gd name="connsiteY0" fmla="*/ 1128 h 51147"/>
              <a:gd name="connsiteX1" fmla="*/ 150568 w 244237"/>
              <a:gd name="connsiteY1" fmla="*/ 42403 h 51147"/>
              <a:gd name="connsiteX2" fmla="*/ 244230 w 244237"/>
              <a:gd name="connsiteY2" fmla="*/ 50341 h 51147"/>
              <a:gd name="connsiteX3" fmla="*/ 155330 w 244237"/>
              <a:gd name="connsiteY3" fmla="*/ 29703 h 51147"/>
              <a:gd name="connsiteX4" fmla="*/ 80718 w 244237"/>
              <a:gd name="connsiteY4" fmla="*/ 12241 h 51147"/>
              <a:gd name="connsiteX5" fmla="*/ 1343 w 244237"/>
              <a:gd name="connsiteY5" fmla="*/ 1128 h 5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237" h="51147">
                <a:moveTo>
                  <a:pt x="1343" y="1128"/>
                </a:moveTo>
                <a:cubicBezTo>
                  <a:pt x="12985" y="6155"/>
                  <a:pt x="110087" y="34201"/>
                  <a:pt x="150568" y="42403"/>
                </a:cubicBezTo>
                <a:cubicBezTo>
                  <a:pt x="191049" y="50605"/>
                  <a:pt x="243436" y="52458"/>
                  <a:pt x="244230" y="50341"/>
                </a:cubicBezTo>
                <a:cubicBezTo>
                  <a:pt x="245024" y="48224"/>
                  <a:pt x="182582" y="36053"/>
                  <a:pt x="155330" y="29703"/>
                </a:cubicBezTo>
                <a:cubicBezTo>
                  <a:pt x="128078" y="23353"/>
                  <a:pt x="104530" y="15151"/>
                  <a:pt x="80718" y="12241"/>
                </a:cubicBezTo>
                <a:cubicBezTo>
                  <a:pt x="56906" y="9331"/>
                  <a:pt x="-10299" y="-3899"/>
                  <a:pt x="1343" y="1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A56FEC7-ABEC-4413-9944-0A397DDC0B61}"/>
              </a:ext>
            </a:extLst>
          </p:cNvPr>
          <p:cNvSpPr/>
          <p:nvPr/>
        </p:nvSpPr>
        <p:spPr>
          <a:xfrm>
            <a:off x="5538770" y="3116227"/>
            <a:ext cx="222963" cy="130329"/>
          </a:xfrm>
          <a:custGeom>
            <a:avLst/>
            <a:gdLst>
              <a:gd name="connsiteX0" fmla="*/ 12718 w 222963"/>
              <a:gd name="connsiteY0" fmla="*/ 104811 h 130329"/>
              <a:gd name="connsiteX1" fmla="*/ 195280 w 222963"/>
              <a:gd name="connsiteY1" fmla="*/ 130211 h 130329"/>
              <a:gd name="connsiteX2" fmla="*/ 214330 w 222963"/>
              <a:gd name="connsiteY2" fmla="*/ 96873 h 130329"/>
              <a:gd name="connsiteX3" fmla="*/ 220680 w 222963"/>
              <a:gd name="connsiteY3" fmla="*/ 27023 h 130329"/>
              <a:gd name="connsiteX4" fmla="*/ 176230 w 222963"/>
              <a:gd name="connsiteY4" fmla="*/ 12736 h 130329"/>
              <a:gd name="connsiteX5" fmla="*/ 104793 w 222963"/>
              <a:gd name="connsiteY5" fmla="*/ 36 h 130329"/>
              <a:gd name="connsiteX6" fmla="*/ 50818 w 222963"/>
              <a:gd name="connsiteY6" fmla="*/ 9561 h 130329"/>
              <a:gd name="connsiteX7" fmla="*/ 19068 w 222963"/>
              <a:gd name="connsiteY7" fmla="*/ 28611 h 130329"/>
              <a:gd name="connsiteX8" fmla="*/ 12718 w 222963"/>
              <a:gd name="connsiteY8" fmla="*/ 104811 h 13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63" h="130329">
                <a:moveTo>
                  <a:pt x="12718" y="104811"/>
                </a:moveTo>
                <a:cubicBezTo>
                  <a:pt x="42087" y="121744"/>
                  <a:pt x="161678" y="131534"/>
                  <a:pt x="195280" y="130211"/>
                </a:cubicBezTo>
                <a:cubicBezTo>
                  <a:pt x="228882" y="128888"/>
                  <a:pt x="210097" y="114071"/>
                  <a:pt x="214330" y="96873"/>
                </a:cubicBezTo>
                <a:cubicBezTo>
                  <a:pt x="218563" y="79675"/>
                  <a:pt x="227030" y="41046"/>
                  <a:pt x="220680" y="27023"/>
                </a:cubicBezTo>
                <a:cubicBezTo>
                  <a:pt x="214330" y="13000"/>
                  <a:pt x="195544" y="17234"/>
                  <a:pt x="176230" y="12736"/>
                </a:cubicBezTo>
                <a:cubicBezTo>
                  <a:pt x="156916" y="8238"/>
                  <a:pt x="125695" y="565"/>
                  <a:pt x="104793" y="36"/>
                </a:cubicBezTo>
                <a:cubicBezTo>
                  <a:pt x="83891" y="-493"/>
                  <a:pt x="65106" y="4798"/>
                  <a:pt x="50818" y="9561"/>
                </a:cubicBezTo>
                <a:cubicBezTo>
                  <a:pt x="36530" y="14324"/>
                  <a:pt x="24889" y="16969"/>
                  <a:pt x="19068" y="28611"/>
                </a:cubicBezTo>
                <a:cubicBezTo>
                  <a:pt x="13247" y="40253"/>
                  <a:pt x="-16651" y="87878"/>
                  <a:pt x="12718" y="1048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4A2BF69-8B20-4700-9AF5-76114B7DEE82}"/>
              </a:ext>
            </a:extLst>
          </p:cNvPr>
          <p:cNvSpPr/>
          <p:nvPr/>
        </p:nvSpPr>
        <p:spPr>
          <a:xfrm rot="257040">
            <a:off x="5602289" y="3125788"/>
            <a:ext cx="889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C9506312-9115-4899-8025-EA7196AE5DD1}"/>
              </a:ext>
            </a:extLst>
          </p:cNvPr>
          <p:cNvSpPr/>
          <p:nvPr/>
        </p:nvSpPr>
        <p:spPr>
          <a:xfrm>
            <a:off x="5603875" y="31511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23DB383-D1C4-460C-8D40-7551108A2D48}"/>
              </a:ext>
            </a:extLst>
          </p:cNvPr>
          <p:cNvSpPr/>
          <p:nvPr/>
        </p:nvSpPr>
        <p:spPr>
          <a:xfrm>
            <a:off x="5430838" y="3103898"/>
            <a:ext cx="262142" cy="45702"/>
          </a:xfrm>
          <a:custGeom>
            <a:avLst/>
            <a:gdLst>
              <a:gd name="connsiteX0" fmla="*/ 0 w 262142"/>
              <a:gd name="connsiteY0" fmla="*/ 45702 h 45702"/>
              <a:gd name="connsiteX1" fmla="*/ 125412 w 262142"/>
              <a:gd name="connsiteY1" fmla="*/ 9190 h 45702"/>
              <a:gd name="connsiteX2" fmla="*/ 261937 w 262142"/>
              <a:gd name="connsiteY2" fmla="*/ 1252 h 45702"/>
              <a:gd name="connsiteX3" fmla="*/ 93662 w 262142"/>
              <a:gd name="connsiteY3" fmla="*/ 29827 h 45702"/>
              <a:gd name="connsiteX4" fmla="*/ 0 w 262142"/>
              <a:gd name="connsiteY4" fmla="*/ 45702 h 4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142" h="45702">
                <a:moveTo>
                  <a:pt x="0" y="45702"/>
                </a:moveTo>
                <a:cubicBezTo>
                  <a:pt x="40878" y="31150"/>
                  <a:pt x="81756" y="16598"/>
                  <a:pt x="125412" y="9190"/>
                </a:cubicBezTo>
                <a:cubicBezTo>
                  <a:pt x="169068" y="1782"/>
                  <a:pt x="267229" y="-2187"/>
                  <a:pt x="261937" y="1252"/>
                </a:cubicBezTo>
                <a:cubicBezTo>
                  <a:pt x="256645" y="4691"/>
                  <a:pt x="93662" y="29827"/>
                  <a:pt x="93662" y="29827"/>
                </a:cubicBezTo>
                <a:lnTo>
                  <a:pt x="0" y="457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F429AD6-AD60-4C28-8D26-FE7B795760EA}"/>
              </a:ext>
            </a:extLst>
          </p:cNvPr>
          <p:cNvSpPr/>
          <p:nvPr/>
        </p:nvSpPr>
        <p:spPr>
          <a:xfrm>
            <a:off x="5450165" y="3233738"/>
            <a:ext cx="290052" cy="66733"/>
          </a:xfrm>
          <a:custGeom>
            <a:avLst/>
            <a:gdLst>
              <a:gd name="connsiteX0" fmla="*/ 1310 w 290052"/>
              <a:gd name="connsiteY0" fmla="*/ 0 h 66733"/>
              <a:gd name="connsiteX1" fmla="*/ 244198 w 290052"/>
              <a:gd name="connsiteY1" fmla="*/ 58737 h 66733"/>
              <a:gd name="connsiteX2" fmla="*/ 288648 w 290052"/>
              <a:gd name="connsiteY2" fmla="*/ 61912 h 66733"/>
              <a:gd name="connsiteX3" fmla="*/ 221973 w 290052"/>
              <a:gd name="connsiteY3" fmla="*/ 66675 h 66733"/>
              <a:gd name="connsiteX4" fmla="*/ 150535 w 290052"/>
              <a:gd name="connsiteY4" fmla="*/ 58737 h 66733"/>
              <a:gd name="connsiteX5" fmla="*/ 1310 w 290052"/>
              <a:gd name="connsiteY5" fmla="*/ 0 h 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052" h="66733">
                <a:moveTo>
                  <a:pt x="1310" y="0"/>
                </a:moveTo>
                <a:cubicBezTo>
                  <a:pt x="16920" y="0"/>
                  <a:pt x="196308" y="48418"/>
                  <a:pt x="244198" y="58737"/>
                </a:cubicBezTo>
                <a:cubicBezTo>
                  <a:pt x="292088" y="69056"/>
                  <a:pt x="292352" y="60589"/>
                  <a:pt x="288648" y="61912"/>
                </a:cubicBezTo>
                <a:cubicBezTo>
                  <a:pt x="284944" y="63235"/>
                  <a:pt x="244992" y="67204"/>
                  <a:pt x="221973" y="66675"/>
                </a:cubicBezTo>
                <a:cubicBezTo>
                  <a:pt x="198954" y="66146"/>
                  <a:pt x="187047" y="69320"/>
                  <a:pt x="150535" y="58737"/>
                </a:cubicBezTo>
                <a:cubicBezTo>
                  <a:pt x="114023" y="48154"/>
                  <a:pt x="-14300" y="0"/>
                  <a:pt x="1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8947DDD-A508-40CD-9D40-1FD453F5AF98}"/>
              </a:ext>
            </a:extLst>
          </p:cNvPr>
          <p:cNvSpPr/>
          <p:nvPr/>
        </p:nvSpPr>
        <p:spPr>
          <a:xfrm>
            <a:off x="5421871" y="3238321"/>
            <a:ext cx="499647" cy="138292"/>
          </a:xfrm>
          <a:custGeom>
            <a:avLst/>
            <a:gdLst>
              <a:gd name="connsiteX0" fmla="*/ 4204 w 499647"/>
              <a:gd name="connsiteY0" fmla="*/ 179 h 138292"/>
              <a:gd name="connsiteX1" fmla="*/ 161367 w 499647"/>
              <a:gd name="connsiteY1" fmla="*/ 81142 h 138292"/>
              <a:gd name="connsiteX2" fmla="*/ 374092 w 499647"/>
              <a:gd name="connsiteY2" fmla="*/ 117654 h 138292"/>
              <a:gd name="connsiteX3" fmla="*/ 499504 w 499647"/>
              <a:gd name="connsiteY3" fmla="*/ 63679 h 138292"/>
              <a:gd name="connsiteX4" fmla="*/ 396317 w 499647"/>
              <a:gd name="connsiteY4" fmla="*/ 116067 h 138292"/>
              <a:gd name="connsiteX5" fmla="*/ 272492 w 499647"/>
              <a:gd name="connsiteY5" fmla="*/ 122417 h 138292"/>
              <a:gd name="connsiteX6" fmla="*/ 328054 w 499647"/>
              <a:gd name="connsiteY6" fmla="*/ 138292 h 138292"/>
              <a:gd name="connsiteX7" fmla="*/ 156604 w 499647"/>
              <a:gd name="connsiteY7" fmla="*/ 87492 h 138292"/>
              <a:gd name="connsiteX8" fmla="*/ 342342 w 499647"/>
              <a:gd name="connsiteY8" fmla="*/ 135117 h 138292"/>
              <a:gd name="connsiteX9" fmla="*/ 69292 w 499647"/>
              <a:gd name="connsiteY9" fmla="*/ 60504 h 138292"/>
              <a:gd name="connsiteX10" fmla="*/ 4204 w 499647"/>
              <a:gd name="connsiteY10" fmla="*/ 179 h 13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647" h="138292">
                <a:moveTo>
                  <a:pt x="4204" y="179"/>
                </a:moveTo>
                <a:cubicBezTo>
                  <a:pt x="19550" y="3619"/>
                  <a:pt x="99719" y="61563"/>
                  <a:pt x="161367" y="81142"/>
                </a:cubicBezTo>
                <a:cubicBezTo>
                  <a:pt x="223015" y="100721"/>
                  <a:pt x="317736" y="120565"/>
                  <a:pt x="374092" y="117654"/>
                </a:cubicBezTo>
                <a:cubicBezTo>
                  <a:pt x="430448" y="114744"/>
                  <a:pt x="495800" y="63943"/>
                  <a:pt x="499504" y="63679"/>
                </a:cubicBezTo>
                <a:cubicBezTo>
                  <a:pt x="503208" y="63415"/>
                  <a:pt x="434152" y="106277"/>
                  <a:pt x="396317" y="116067"/>
                </a:cubicBezTo>
                <a:cubicBezTo>
                  <a:pt x="358482" y="125857"/>
                  <a:pt x="283869" y="118713"/>
                  <a:pt x="272492" y="122417"/>
                </a:cubicBezTo>
                <a:cubicBezTo>
                  <a:pt x="261115" y="126121"/>
                  <a:pt x="328054" y="138292"/>
                  <a:pt x="328054" y="138292"/>
                </a:cubicBezTo>
                <a:lnTo>
                  <a:pt x="156604" y="87492"/>
                </a:lnTo>
                <a:cubicBezTo>
                  <a:pt x="158985" y="86963"/>
                  <a:pt x="356894" y="139615"/>
                  <a:pt x="342342" y="135117"/>
                </a:cubicBezTo>
                <a:cubicBezTo>
                  <a:pt x="327790" y="130619"/>
                  <a:pt x="121944" y="77437"/>
                  <a:pt x="69292" y="60504"/>
                </a:cubicBezTo>
                <a:cubicBezTo>
                  <a:pt x="16640" y="43571"/>
                  <a:pt x="-11142" y="-3261"/>
                  <a:pt x="4204" y="1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E5CA092-E8C2-4D98-9328-162CE455702C}"/>
              </a:ext>
            </a:extLst>
          </p:cNvPr>
          <p:cNvSpPr/>
          <p:nvPr/>
        </p:nvSpPr>
        <p:spPr>
          <a:xfrm>
            <a:off x="5380137" y="2685641"/>
            <a:ext cx="163336" cy="196057"/>
          </a:xfrm>
          <a:custGeom>
            <a:avLst/>
            <a:gdLst>
              <a:gd name="connsiteX0" fmla="*/ 77688 w 163336"/>
              <a:gd name="connsiteY0" fmla="*/ 409 h 196057"/>
              <a:gd name="connsiteX1" fmla="*/ 1488 w 163336"/>
              <a:gd name="connsiteY1" fmla="*/ 154397 h 196057"/>
              <a:gd name="connsiteX2" fmla="*/ 28476 w 163336"/>
              <a:gd name="connsiteY2" fmla="*/ 122647 h 196057"/>
              <a:gd name="connsiteX3" fmla="*/ 44351 w 163336"/>
              <a:gd name="connsiteY3" fmla="*/ 186147 h 196057"/>
              <a:gd name="connsiteX4" fmla="*/ 69751 w 163336"/>
              <a:gd name="connsiteY4" fmla="*/ 155984 h 196057"/>
              <a:gd name="connsiteX5" fmla="*/ 87213 w 163336"/>
              <a:gd name="connsiteY5" fmla="*/ 195672 h 196057"/>
              <a:gd name="connsiteX6" fmla="*/ 155476 w 163336"/>
              <a:gd name="connsiteY6" fmla="*/ 176622 h 196057"/>
              <a:gd name="connsiteX7" fmla="*/ 153888 w 163336"/>
              <a:gd name="connsiteY7" fmla="*/ 184559 h 196057"/>
              <a:gd name="connsiteX8" fmla="*/ 84038 w 163336"/>
              <a:gd name="connsiteY8" fmla="*/ 192497 h 196057"/>
              <a:gd name="connsiteX9" fmla="*/ 42763 w 163336"/>
              <a:gd name="connsiteY9" fmla="*/ 152809 h 196057"/>
              <a:gd name="connsiteX10" fmla="*/ 39588 w 163336"/>
              <a:gd name="connsiteY10" fmla="*/ 146459 h 196057"/>
              <a:gd name="connsiteX11" fmla="*/ 38001 w 163336"/>
              <a:gd name="connsiteY11" fmla="*/ 109947 h 196057"/>
              <a:gd name="connsiteX12" fmla="*/ 77688 w 163336"/>
              <a:gd name="connsiteY12" fmla="*/ 409 h 19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336" h="196057">
                <a:moveTo>
                  <a:pt x="77688" y="409"/>
                </a:moveTo>
                <a:cubicBezTo>
                  <a:pt x="71603" y="7817"/>
                  <a:pt x="9690" y="134024"/>
                  <a:pt x="1488" y="154397"/>
                </a:cubicBezTo>
                <a:cubicBezTo>
                  <a:pt x="-6714" y="174770"/>
                  <a:pt x="21332" y="117355"/>
                  <a:pt x="28476" y="122647"/>
                </a:cubicBezTo>
                <a:cubicBezTo>
                  <a:pt x="35620" y="127939"/>
                  <a:pt x="37472" y="180591"/>
                  <a:pt x="44351" y="186147"/>
                </a:cubicBezTo>
                <a:cubicBezTo>
                  <a:pt x="51230" y="191703"/>
                  <a:pt x="62607" y="154397"/>
                  <a:pt x="69751" y="155984"/>
                </a:cubicBezTo>
                <a:cubicBezTo>
                  <a:pt x="76895" y="157572"/>
                  <a:pt x="72925" y="192232"/>
                  <a:pt x="87213" y="195672"/>
                </a:cubicBezTo>
                <a:cubicBezTo>
                  <a:pt x="101501" y="199112"/>
                  <a:pt x="144364" y="178474"/>
                  <a:pt x="155476" y="176622"/>
                </a:cubicBezTo>
                <a:cubicBezTo>
                  <a:pt x="166588" y="174770"/>
                  <a:pt x="165794" y="181913"/>
                  <a:pt x="153888" y="184559"/>
                </a:cubicBezTo>
                <a:cubicBezTo>
                  <a:pt x="141982" y="187205"/>
                  <a:pt x="102559" y="197789"/>
                  <a:pt x="84038" y="192497"/>
                </a:cubicBezTo>
                <a:cubicBezTo>
                  <a:pt x="65517" y="187205"/>
                  <a:pt x="50171" y="160482"/>
                  <a:pt x="42763" y="152809"/>
                </a:cubicBezTo>
                <a:cubicBezTo>
                  <a:pt x="35355" y="145136"/>
                  <a:pt x="40382" y="153603"/>
                  <a:pt x="39588" y="146459"/>
                </a:cubicBezTo>
                <a:cubicBezTo>
                  <a:pt x="38794" y="139315"/>
                  <a:pt x="31386" y="131643"/>
                  <a:pt x="38001" y="109947"/>
                </a:cubicBezTo>
                <a:cubicBezTo>
                  <a:pt x="44616" y="88251"/>
                  <a:pt x="83773" y="-6999"/>
                  <a:pt x="77688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FFB4B81F-55F6-4C94-B118-793D26E58908}"/>
              </a:ext>
            </a:extLst>
          </p:cNvPr>
          <p:cNvSpPr/>
          <p:nvPr/>
        </p:nvSpPr>
        <p:spPr>
          <a:xfrm>
            <a:off x="5464129" y="2722632"/>
            <a:ext cx="287390" cy="84496"/>
          </a:xfrm>
          <a:custGeom>
            <a:avLst/>
            <a:gdLst>
              <a:gd name="connsiteX0" fmla="*/ 46 w 287390"/>
              <a:gd name="connsiteY0" fmla="*/ 84068 h 84496"/>
              <a:gd name="connsiteX1" fmla="*/ 69896 w 287390"/>
              <a:gd name="connsiteY1" fmla="*/ 14218 h 84496"/>
              <a:gd name="connsiteX2" fmla="*/ 261984 w 287390"/>
              <a:gd name="connsiteY2" fmla="*/ 1518 h 84496"/>
              <a:gd name="connsiteX3" fmla="*/ 71484 w 287390"/>
              <a:gd name="connsiteY3" fmla="*/ 36443 h 84496"/>
              <a:gd name="connsiteX4" fmla="*/ 287384 w 287390"/>
              <a:gd name="connsiteY4" fmla="*/ 17393 h 84496"/>
              <a:gd name="connsiteX5" fmla="*/ 63546 w 287390"/>
              <a:gd name="connsiteY5" fmla="*/ 42793 h 84496"/>
              <a:gd name="connsiteX6" fmla="*/ 46 w 287390"/>
              <a:gd name="connsiteY6" fmla="*/ 84068 h 8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390" h="84496">
                <a:moveTo>
                  <a:pt x="46" y="84068"/>
                </a:moveTo>
                <a:cubicBezTo>
                  <a:pt x="1104" y="79306"/>
                  <a:pt x="26240" y="27976"/>
                  <a:pt x="69896" y="14218"/>
                </a:cubicBezTo>
                <a:cubicBezTo>
                  <a:pt x="113552" y="460"/>
                  <a:pt x="261719" y="-2186"/>
                  <a:pt x="261984" y="1518"/>
                </a:cubicBezTo>
                <a:cubicBezTo>
                  <a:pt x="262249" y="5222"/>
                  <a:pt x="67251" y="33797"/>
                  <a:pt x="71484" y="36443"/>
                </a:cubicBezTo>
                <a:cubicBezTo>
                  <a:pt x="75717" y="39089"/>
                  <a:pt x="288707" y="16335"/>
                  <a:pt x="287384" y="17393"/>
                </a:cubicBezTo>
                <a:cubicBezTo>
                  <a:pt x="286061" y="18451"/>
                  <a:pt x="111171" y="33003"/>
                  <a:pt x="63546" y="42793"/>
                </a:cubicBezTo>
                <a:cubicBezTo>
                  <a:pt x="15921" y="52583"/>
                  <a:pt x="-1012" y="88830"/>
                  <a:pt x="46" y="84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F6C7083-DB76-4AB5-AC61-0BC87115E20D}"/>
              </a:ext>
            </a:extLst>
          </p:cNvPr>
          <p:cNvSpPr/>
          <p:nvPr/>
        </p:nvSpPr>
        <p:spPr>
          <a:xfrm>
            <a:off x="5531871" y="2828636"/>
            <a:ext cx="354603" cy="35258"/>
          </a:xfrm>
          <a:custGeom>
            <a:avLst/>
            <a:gdLst>
              <a:gd name="connsiteX0" fmla="*/ 567 w 354603"/>
              <a:gd name="connsiteY0" fmla="*/ 28864 h 35258"/>
              <a:gd name="connsiteX1" fmla="*/ 173604 w 354603"/>
              <a:gd name="connsiteY1" fmla="*/ 289 h 35258"/>
              <a:gd name="connsiteX2" fmla="*/ 291079 w 354603"/>
              <a:gd name="connsiteY2" fmla="*/ 14577 h 35258"/>
              <a:gd name="connsiteX3" fmla="*/ 156142 w 354603"/>
              <a:gd name="connsiteY3" fmla="*/ 22514 h 35258"/>
              <a:gd name="connsiteX4" fmla="*/ 111692 w 354603"/>
              <a:gd name="connsiteY4" fmla="*/ 35214 h 35258"/>
              <a:gd name="connsiteX5" fmla="*/ 354579 w 354603"/>
              <a:gd name="connsiteY5" fmla="*/ 17752 h 35258"/>
              <a:gd name="connsiteX6" fmla="*/ 125979 w 354603"/>
              <a:gd name="connsiteY6" fmla="*/ 14577 h 35258"/>
              <a:gd name="connsiteX7" fmla="*/ 567 w 354603"/>
              <a:gd name="connsiteY7" fmla="*/ 28864 h 3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603" h="35258">
                <a:moveTo>
                  <a:pt x="567" y="28864"/>
                </a:moveTo>
                <a:cubicBezTo>
                  <a:pt x="8504" y="26483"/>
                  <a:pt x="125185" y="2670"/>
                  <a:pt x="173604" y="289"/>
                </a:cubicBezTo>
                <a:cubicBezTo>
                  <a:pt x="222023" y="-2092"/>
                  <a:pt x="293989" y="10873"/>
                  <a:pt x="291079" y="14577"/>
                </a:cubicBezTo>
                <a:cubicBezTo>
                  <a:pt x="288169" y="18281"/>
                  <a:pt x="186040" y="19075"/>
                  <a:pt x="156142" y="22514"/>
                </a:cubicBezTo>
                <a:cubicBezTo>
                  <a:pt x="126244" y="25953"/>
                  <a:pt x="78619" y="36008"/>
                  <a:pt x="111692" y="35214"/>
                </a:cubicBezTo>
                <a:cubicBezTo>
                  <a:pt x="144765" y="34420"/>
                  <a:pt x="352198" y="21191"/>
                  <a:pt x="354579" y="17752"/>
                </a:cubicBezTo>
                <a:cubicBezTo>
                  <a:pt x="356960" y="14313"/>
                  <a:pt x="182335" y="11931"/>
                  <a:pt x="125979" y="14577"/>
                </a:cubicBezTo>
                <a:cubicBezTo>
                  <a:pt x="69623" y="17223"/>
                  <a:pt x="-7370" y="31245"/>
                  <a:pt x="567" y="28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FB344FF-60F7-4D4A-881A-680AD47BC441}"/>
              </a:ext>
            </a:extLst>
          </p:cNvPr>
          <p:cNvSpPr/>
          <p:nvPr/>
        </p:nvSpPr>
        <p:spPr>
          <a:xfrm>
            <a:off x="5687852" y="2758498"/>
            <a:ext cx="260223" cy="59633"/>
          </a:xfrm>
          <a:custGeom>
            <a:avLst/>
            <a:gdLst>
              <a:gd name="connsiteX0" fmla="*/ 161 w 260223"/>
              <a:gd name="connsiteY0" fmla="*/ 577 h 59633"/>
              <a:gd name="connsiteX1" fmla="*/ 150973 w 260223"/>
              <a:gd name="connsiteY1" fmla="*/ 11690 h 59633"/>
              <a:gd name="connsiteX2" fmla="*/ 258923 w 260223"/>
              <a:gd name="connsiteY2" fmla="*/ 57727 h 59633"/>
              <a:gd name="connsiteX3" fmla="*/ 211298 w 260223"/>
              <a:gd name="connsiteY3" fmla="*/ 51377 h 59633"/>
              <a:gd name="connsiteX4" fmla="*/ 220823 w 260223"/>
              <a:gd name="connsiteY4" fmla="*/ 56140 h 59633"/>
              <a:gd name="connsiteX5" fmla="*/ 123986 w 260223"/>
              <a:gd name="connsiteY5" fmla="*/ 24390 h 59633"/>
              <a:gd name="connsiteX6" fmla="*/ 161 w 260223"/>
              <a:gd name="connsiteY6" fmla="*/ 577 h 5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223" h="59633">
                <a:moveTo>
                  <a:pt x="161" y="577"/>
                </a:moveTo>
                <a:cubicBezTo>
                  <a:pt x="4659" y="-1540"/>
                  <a:pt x="107846" y="2165"/>
                  <a:pt x="150973" y="11690"/>
                </a:cubicBezTo>
                <a:cubicBezTo>
                  <a:pt x="194100" y="21215"/>
                  <a:pt x="248869" y="51113"/>
                  <a:pt x="258923" y="57727"/>
                </a:cubicBezTo>
                <a:cubicBezTo>
                  <a:pt x="268977" y="64341"/>
                  <a:pt x="217648" y="51641"/>
                  <a:pt x="211298" y="51377"/>
                </a:cubicBezTo>
                <a:cubicBezTo>
                  <a:pt x="204948" y="51113"/>
                  <a:pt x="235375" y="60638"/>
                  <a:pt x="220823" y="56140"/>
                </a:cubicBezTo>
                <a:cubicBezTo>
                  <a:pt x="206271" y="51642"/>
                  <a:pt x="161821" y="33915"/>
                  <a:pt x="123986" y="24390"/>
                </a:cubicBezTo>
                <a:cubicBezTo>
                  <a:pt x="86151" y="14865"/>
                  <a:pt x="-4337" y="2694"/>
                  <a:pt x="161" y="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E398903-B818-425A-886A-BBB1066595E8}"/>
              </a:ext>
            </a:extLst>
          </p:cNvPr>
          <p:cNvSpPr/>
          <p:nvPr/>
        </p:nvSpPr>
        <p:spPr>
          <a:xfrm>
            <a:off x="5956298" y="2827381"/>
            <a:ext cx="122278" cy="141261"/>
          </a:xfrm>
          <a:custGeom>
            <a:avLst/>
            <a:gdLst>
              <a:gd name="connsiteX0" fmla="*/ 2 w 122278"/>
              <a:gd name="connsiteY0" fmla="*/ 1544 h 141261"/>
              <a:gd name="connsiteX1" fmla="*/ 84140 w 122278"/>
              <a:gd name="connsiteY1" fmla="*/ 57107 h 141261"/>
              <a:gd name="connsiteX2" fmla="*/ 69852 w 122278"/>
              <a:gd name="connsiteY2" fmla="*/ 58694 h 141261"/>
              <a:gd name="connsiteX3" fmla="*/ 122240 w 122278"/>
              <a:gd name="connsiteY3" fmla="*/ 141244 h 141261"/>
              <a:gd name="connsiteX4" fmla="*/ 60327 w 122278"/>
              <a:gd name="connsiteY4" fmla="*/ 66632 h 141261"/>
              <a:gd name="connsiteX5" fmla="*/ 87315 w 122278"/>
              <a:gd name="connsiteY5" fmla="*/ 126957 h 141261"/>
              <a:gd name="connsiteX6" fmla="*/ 2 w 122278"/>
              <a:gd name="connsiteY6" fmla="*/ 1544 h 14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78" h="141261">
                <a:moveTo>
                  <a:pt x="2" y="1544"/>
                </a:moveTo>
                <a:cubicBezTo>
                  <a:pt x="-527" y="-10098"/>
                  <a:pt x="72498" y="47582"/>
                  <a:pt x="84140" y="57107"/>
                </a:cubicBezTo>
                <a:cubicBezTo>
                  <a:pt x="95782" y="66632"/>
                  <a:pt x="63502" y="44671"/>
                  <a:pt x="69852" y="58694"/>
                </a:cubicBezTo>
                <a:cubicBezTo>
                  <a:pt x="76202" y="72717"/>
                  <a:pt x="123827" y="139921"/>
                  <a:pt x="122240" y="141244"/>
                </a:cubicBezTo>
                <a:cubicBezTo>
                  <a:pt x="120653" y="142567"/>
                  <a:pt x="66148" y="69013"/>
                  <a:pt x="60327" y="66632"/>
                </a:cubicBezTo>
                <a:cubicBezTo>
                  <a:pt x="54506" y="64251"/>
                  <a:pt x="95782" y="139128"/>
                  <a:pt x="87315" y="126957"/>
                </a:cubicBezTo>
                <a:cubicBezTo>
                  <a:pt x="78848" y="114786"/>
                  <a:pt x="531" y="13186"/>
                  <a:pt x="2" y="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B277695-E0EB-409D-AD40-7FC864904730}"/>
              </a:ext>
            </a:extLst>
          </p:cNvPr>
          <p:cNvSpPr/>
          <p:nvPr/>
        </p:nvSpPr>
        <p:spPr>
          <a:xfrm>
            <a:off x="5743561" y="2864231"/>
            <a:ext cx="261018" cy="118684"/>
          </a:xfrm>
          <a:custGeom>
            <a:avLst/>
            <a:gdLst>
              <a:gd name="connsiteX0" fmla="*/ 14 w 261018"/>
              <a:gd name="connsiteY0" fmla="*/ 12319 h 118684"/>
              <a:gd name="connsiteX1" fmla="*/ 177814 w 261018"/>
              <a:gd name="connsiteY1" fmla="*/ 9144 h 118684"/>
              <a:gd name="connsiteX2" fmla="*/ 198452 w 261018"/>
              <a:gd name="connsiteY2" fmla="*/ 47244 h 118684"/>
              <a:gd name="connsiteX3" fmla="*/ 195277 w 261018"/>
              <a:gd name="connsiteY3" fmla="*/ 23432 h 118684"/>
              <a:gd name="connsiteX4" fmla="*/ 260364 w 261018"/>
              <a:gd name="connsiteY4" fmla="*/ 118682 h 118684"/>
              <a:gd name="connsiteX5" fmla="*/ 228614 w 261018"/>
              <a:gd name="connsiteY5" fmla="*/ 26607 h 118684"/>
              <a:gd name="connsiteX6" fmla="*/ 225439 w 261018"/>
              <a:gd name="connsiteY6" fmla="*/ 31369 h 118684"/>
              <a:gd name="connsiteX7" fmla="*/ 168289 w 261018"/>
              <a:gd name="connsiteY7" fmla="*/ 1207 h 118684"/>
              <a:gd name="connsiteX8" fmla="*/ 14 w 261018"/>
              <a:gd name="connsiteY8" fmla="*/ 12319 h 11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018" h="118684">
                <a:moveTo>
                  <a:pt x="14" y="12319"/>
                </a:moveTo>
                <a:cubicBezTo>
                  <a:pt x="1601" y="13642"/>
                  <a:pt x="144741" y="3323"/>
                  <a:pt x="177814" y="9144"/>
                </a:cubicBezTo>
                <a:cubicBezTo>
                  <a:pt x="210887" y="14965"/>
                  <a:pt x="195542" y="44863"/>
                  <a:pt x="198452" y="47244"/>
                </a:cubicBezTo>
                <a:cubicBezTo>
                  <a:pt x="201362" y="49625"/>
                  <a:pt x="184958" y="11526"/>
                  <a:pt x="195277" y="23432"/>
                </a:cubicBezTo>
                <a:cubicBezTo>
                  <a:pt x="205596" y="35338"/>
                  <a:pt x="254808" y="118153"/>
                  <a:pt x="260364" y="118682"/>
                </a:cubicBezTo>
                <a:cubicBezTo>
                  <a:pt x="265920" y="119211"/>
                  <a:pt x="234435" y="41159"/>
                  <a:pt x="228614" y="26607"/>
                </a:cubicBezTo>
                <a:cubicBezTo>
                  <a:pt x="222793" y="12055"/>
                  <a:pt x="235493" y="35602"/>
                  <a:pt x="225439" y="31369"/>
                </a:cubicBezTo>
                <a:cubicBezTo>
                  <a:pt x="215385" y="27136"/>
                  <a:pt x="205066" y="6763"/>
                  <a:pt x="168289" y="1207"/>
                </a:cubicBezTo>
                <a:cubicBezTo>
                  <a:pt x="131512" y="-4349"/>
                  <a:pt x="-1573" y="10996"/>
                  <a:pt x="14" y="12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5F432F9-7A1C-4AB7-8457-03DFBC5A108E}"/>
              </a:ext>
            </a:extLst>
          </p:cNvPr>
          <p:cNvSpPr/>
          <p:nvPr/>
        </p:nvSpPr>
        <p:spPr>
          <a:xfrm>
            <a:off x="6014999" y="2943405"/>
            <a:ext cx="54644" cy="156038"/>
          </a:xfrm>
          <a:custGeom>
            <a:avLst/>
            <a:gdLst>
              <a:gd name="connsiteX0" fmla="*/ 27026 w 54644"/>
              <a:gd name="connsiteY0" fmla="*/ 1408 h 156038"/>
              <a:gd name="connsiteX1" fmla="*/ 54014 w 54644"/>
              <a:gd name="connsiteY1" fmla="*/ 152220 h 156038"/>
              <a:gd name="connsiteX2" fmla="*/ 46076 w 54644"/>
              <a:gd name="connsiteY2" fmla="*/ 114120 h 156038"/>
              <a:gd name="connsiteX3" fmla="*/ 46076 w 54644"/>
              <a:gd name="connsiteY3" fmla="*/ 150633 h 156038"/>
              <a:gd name="connsiteX4" fmla="*/ 39 w 54644"/>
              <a:gd name="connsiteY4" fmla="*/ 63320 h 156038"/>
              <a:gd name="connsiteX5" fmla="*/ 38139 w 54644"/>
              <a:gd name="connsiteY5" fmla="*/ 122058 h 156038"/>
              <a:gd name="connsiteX6" fmla="*/ 44489 w 54644"/>
              <a:gd name="connsiteY6" fmla="*/ 77608 h 156038"/>
              <a:gd name="connsiteX7" fmla="*/ 27026 w 54644"/>
              <a:gd name="connsiteY7" fmla="*/ 1408 h 15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44" h="156038">
                <a:moveTo>
                  <a:pt x="27026" y="1408"/>
                </a:moveTo>
                <a:cubicBezTo>
                  <a:pt x="28613" y="13843"/>
                  <a:pt x="50839" y="133435"/>
                  <a:pt x="54014" y="152220"/>
                </a:cubicBezTo>
                <a:cubicBezTo>
                  <a:pt x="57189" y="171005"/>
                  <a:pt x="47399" y="114384"/>
                  <a:pt x="46076" y="114120"/>
                </a:cubicBezTo>
                <a:cubicBezTo>
                  <a:pt x="44753" y="113856"/>
                  <a:pt x="53749" y="159100"/>
                  <a:pt x="46076" y="150633"/>
                </a:cubicBezTo>
                <a:cubicBezTo>
                  <a:pt x="38403" y="142166"/>
                  <a:pt x="1362" y="68082"/>
                  <a:pt x="39" y="63320"/>
                </a:cubicBezTo>
                <a:cubicBezTo>
                  <a:pt x="-1284" y="58558"/>
                  <a:pt x="30731" y="119677"/>
                  <a:pt x="38139" y="122058"/>
                </a:cubicBezTo>
                <a:cubicBezTo>
                  <a:pt x="45547" y="124439"/>
                  <a:pt x="44754" y="92689"/>
                  <a:pt x="44489" y="77608"/>
                </a:cubicBezTo>
                <a:cubicBezTo>
                  <a:pt x="44224" y="62527"/>
                  <a:pt x="25439" y="-11027"/>
                  <a:pt x="27026" y="1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DF08F77-AEC8-4C55-87F5-974B86499C32}"/>
              </a:ext>
            </a:extLst>
          </p:cNvPr>
          <p:cNvSpPr/>
          <p:nvPr/>
        </p:nvSpPr>
        <p:spPr>
          <a:xfrm>
            <a:off x="5190893" y="2768305"/>
            <a:ext cx="144699" cy="257474"/>
          </a:xfrm>
          <a:custGeom>
            <a:avLst/>
            <a:gdLst>
              <a:gd name="connsiteX0" fmla="*/ 144695 w 144699"/>
              <a:gd name="connsiteY0" fmla="*/ 295 h 257474"/>
              <a:gd name="connsiteX1" fmla="*/ 27220 w 144699"/>
              <a:gd name="connsiteY1" fmla="*/ 128883 h 257474"/>
              <a:gd name="connsiteX2" fmla="*/ 232 w 144699"/>
              <a:gd name="connsiteY2" fmla="*/ 257470 h 257474"/>
              <a:gd name="connsiteX3" fmla="*/ 14520 w 144699"/>
              <a:gd name="connsiteY3" fmla="*/ 133645 h 257474"/>
              <a:gd name="connsiteX4" fmla="*/ 20870 w 144699"/>
              <a:gd name="connsiteY4" fmla="*/ 163808 h 257474"/>
              <a:gd name="connsiteX5" fmla="*/ 16107 w 144699"/>
              <a:gd name="connsiteY5" fmla="*/ 119358 h 257474"/>
              <a:gd name="connsiteX6" fmla="*/ 22457 w 144699"/>
              <a:gd name="connsiteY6" fmla="*/ 93958 h 257474"/>
              <a:gd name="connsiteX7" fmla="*/ 144695 w 144699"/>
              <a:gd name="connsiteY7" fmla="*/ 295 h 25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99" h="257474">
                <a:moveTo>
                  <a:pt x="144695" y="295"/>
                </a:moveTo>
                <a:cubicBezTo>
                  <a:pt x="145489" y="6116"/>
                  <a:pt x="51297" y="86021"/>
                  <a:pt x="27220" y="128883"/>
                </a:cubicBezTo>
                <a:cubicBezTo>
                  <a:pt x="3143" y="171745"/>
                  <a:pt x="2349" y="256676"/>
                  <a:pt x="232" y="257470"/>
                </a:cubicBezTo>
                <a:cubicBezTo>
                  <a:pt x="-1885" y="258264"/>
                  <a:pt x="11080" y="149255"/>
                  <a:pt x="14520" y="133645"/>
                </a:cubicBezTo>
                <a:cubicBezTo>
                  <a:pt x="17960" y="118035"/>
                  <a:pt x="20606" y="166189"/>
                  <a:pt x="20870" y="163808"/>
                </a:cubicBezTo>
                <a:cubicBezTo>
                  <a:pt x="21134" y="161427"/>
                  <a:pt x="15842" y="131000"/>
                  <a:pt x="16107" y="119358"/>
                </a:cubicBezTo>
                <a:cubicBezTo>
                  <a:pt x="16371" y="107716"/>
                  <a:pt x="-562" y="111421"/>
                  <a:pt x="22457" y="93958"/>
                </a:cubicBezTo>
                <a:cubicBezTo>
                  <a:pt x="45476" y="76495"/>
                  <a:pt x="143901" y="-5526"/>
                  <a:pt x="144695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7D24E0E-B275-40D8-8CBE-838050568164}"/>
              </a:ext>
            </a:extLst>
          </p:cNvPr>
          <p:cNvSpPr/>
          <p:nvPr/>
        </p:nvSpPr>
        <p:spPr>
          <a:xfrm>
            <a:off x="5038620" y="2779626"/>
            <a:ext cx="103732" cy="251496"/>
          </a:xfrm>
          <a:custGeom>
            <a:avLst/>
            <a:gdLst>
              <a:gd name="connsiteX0" fmla="*/ 105 w 103732"/>
              <a:gd name="connsiteY0" fmla="*/ 87 h 251496"/>
              <a:gd name="connsiteX1" fmla="*/ 62018 w 103732"/>
              <a:gd name="connsiteY1" fmla="*/ 68349 h 251496"/>
              <a:gd name="connsiteX2" fmla="*/ 100118 w 103732"/>
              <a:gd name="connsiteY2" fmla="*/ 203287 h 251496"/>
              <a:gd name="connsiteX3" fmla="*/ 65193 w 103732"/>
              <a:gd name="connsiteY3" fmla="*/ 87399 h 251496"/>
              <a:gd name="connsiteX4" fmla="*/ 100118 w 103732"/>
              <a:gd name="connsiteY4" fmla="*/ 250912 h 251496"/>
              <a:gd name="connsiteX5" fmla="*/ 100118 w 103732"/>
              <a:gd name="connsiteY5" fmla="*/ 139787 h 251496"/>
              <a:gd name="connsiteX6" fmla="*/ 77893 w 103732"/>
              <a:gd name="connsiteY6" fmla="*/ 81049 h 251496"/>
              <a:gd name="connsiteX7" fmla="*/ 105 w 103732"/>
              <a:gd name="connsiteY7" fmla="*/ 87 h 25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732" h="251496">
                <a:moveTo>
                  <a:pt x="105" y="87"/>
                </a:moveTo>
                <a:cubicBezTo>
                  <a:pt x="-2541" y="-2030"/>
                  <a:pt x="45349" y="34482"/>
                  <a:pt x="62018" y="68349"/>
                </a:cubicBezTo>
                <a:cubicBezTo>
                  <a:pt x="78687" y="102216"/>
                  <a:pt x="99589" y="200112"/>
                  <a:pt x="100118" y="203287"/>
                </a:cubicBezTo>
                <a:cubicBezTo>
                  <a:pt x="100647" y="206462"/>
                  <a:pt x="65193" y="79462"/>
                  <a:pt x="65193" y="87399"/>
                </a:cubicBezTo>
                <a:cubicBezTo>
                  <a:pt x="65193" y="95336"/>
                  <a:pt x="94297" y="242181"/>
                  <a:pt x="100118" y="250912"/>
                </a:cubicBezTo>
                <a:cubicBezTo>
                  <a:pt x="105939" y="259643"/>
                  <a:pt x="103822" y="168097"/>
                  <a:pt x="100118" y="139787"/>
                </a:cubicBezTo>
                <a:cubicBezTo>
                  <a:pt x="96414" y="111477"/>
                  <a:pt x="90858" y="103009"/>
                  <a:pt x="77893" y="81049"/>
                </a:cubicBezTo>
                <a:cubicBezTo>
                  <a:pt x="64928" y="59089"/>
                  <a:pt x="2751" y="2204"/>
                  <a:pt x="10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8F14023-009C-4CB3-B404-BB654D64C7E2}"/>
              </a:ext>
            </a:extLst>
          </p:cNvPr>
          <p:cNvSpPr/>
          <p:nvPr/>
        </p:nvSpPr>
        <p:spPr>
          <a:xfrm>
            <a:off x="5209332" y="3060075"/>
            <a:ext cx="50341" cy="356245"/>
          </a:xfrm>
          <a:custGeom>
            <a:avLst/>
            <a:gdLst>
              <a:gd name="connsiteX0" fmla="*/ 8781 w 50341"/>
              <a:gd name="connsiteY0" fmla="*/ 625 h 356245"/>
              <a:gd name="connsiteX1" fmla="*/ 4018 w 50341"/>
              <a:gd name="connsiteY1" fmla="*/ 95875 h 356245"/>
              <a:gd name="connsiteX2" fmla="*/ 13543 w 50341"/>
              <a:gd name="connsiteY2" fmla="*/ 173663 h 356245"/>
              <a:gd name="connsiteX3" fmla="*/ 843 w 50341"/>
              <a:gd name="connsiteY3" fmla="*/ 138738 h 356245"/>
              <a:gd name="connsiteX4" fmla="*/ 42118 w 50341"/>
              <a:gd name="connsiteY4" fmla="*/ 286375 h 356245"/>
              <a:gd name="connsiteX5" fmla="*/ 40531 w 50341"/>
              <a:gd name="connsiteY5" fmla="*/ 283200 h 356245"/>
              <a:gd name="connsiteX6" fmla="*/ 50056 w 50341"/>
              <a:gd name="connsiteY6" fmla="*/ 356225 h 356245"/>
              <a:gd name="connsiteX7" fmla="*/ 27831 w 50341"/>
              <a:gd name="connsiteY7" fmla="*/ 275263 h 356245"/>
              <a:gd name="connsiteX8" fmla="*/ 4018 w 50341"/>
              <a:gd name="connsiteY8" fmla="*/ 194300 h 356245"/>
              <a:gd name="connsiteX9" fmla="*/ 7193 w 50341"/>
              <a:gd name="connsiteY9" fmla="*/ 173663 h 356245"/>
              <a:gd name="connsiteX10" fmla="*/ 2431 w 50341"/>
              <a:gd name="connsiteY10" fmla="*/ 145088 h 356245"/>
              <a:gd name="connsiteX11" fmla="*/ 8781 w 50341"/>
              <a:gd name="connsiteY11" fmla="*/ 625 h 35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41" h="356245">
                <a:moveTo>
                  <a:pt x="8781" y="625"/>
                </a:moveTo>
                <a:cubicBezTo>
                  <a:pt x="9045" y="-7577"/>
                  <a:pt x="3224" y="67035"/>
                  <a:pt x="4018" y="95875"/>
                </a:cubicBezTo>
                <a:cubicBezTo>
                  <a:pt x="4812" y="124715"/>
                  <a:pt x="14072" y="166519"/>
                  <a:pt x="13543" y="173663"/>
                </a:cubicBezTo>
                <a:cubicBezTo>
                  <a:pt x="13014" y="180807"/>
                  <a:pt x="-3919" y="119953"/>
                  <a:pt x="843" y="138738"/>
                </a:cubicBezTo>
                <a:cubicBezTo>
                  <a:pt x="5605" y="157523"/>
                  <a:pt x="35503" y="262298"/>
                  <a:pt x="42118" y="286375"/>
                </a:cubicBezTo>
                <a:cubicBezTo>
                  <a:pt x="48733" y="310452"/>
                  <a:pt x="39208" y="271558"/>
                  <a:pt x="40531" y="283200"/>
                </a:cubicBezTo>
                <a:cubicBezTo>
                  <a:pt x="41854" y="294842"/>
                  <a:pt x="52173" y="357548"/>
                  <a:pt x="50056" y="356225"/>
                </a:cubicBezTo>
                <a:cubicBezTo>
                  <a:pt x="47939" y="354902"/>
                  <a:pt x="35504" y="302251"/>
                  <a:pt x="27831" y="275263"/>
                </a:cubicBezTo>
                <a:cubicBezTo>
                  <a:pt x="20158" y="248276"/>
                  <a:pt x="7458" y="211233"/>
                  <a:pt x="4018" y="194300"/>
                </a:cubicBezTo>
                <a:cubicBezTo>
                  <a:pt x="578" y="177367"/>
                  <a:pt x="7457" y="181865"/>
                  <a:pt x="7193" y="173663"/>
                </a:cubicBezTo>
                <a:cubicBezTo>
                  <a:pt x="6929" y="165461"/>
                  <a:pt x="2695" y="171282"/>
                  <a:pt x="2431" y="145088"/>
                </a:cubicBezTo>
                <a:cubicBezTo>
                  <a:pt x="2167" y="118894"/>
                  <a:pt x="8517" y="8827"/>
                  <a:pt x="8781" y="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2CC13CE5-3FDF-4AF8-A6B6-554B652218AF}"/>
              </a:ext>
            </a:extLst>
          </p:cNvPr>
          <p:cNvSpPr/>
          <p:nvPr/>
        </p:nvSpPr>
        <p:spPr>
          <a:xfrm>
            <a:off x="5089525" y="3098748"/>
            <a:ext cx="54737" cy="295357"/>
          </a:xfrm>
          <a:custGeom>
            <a:avLst/>
            <a:gdLst>
              <a:gd name="connsiteX0" fmla="*/ 30163 w 54737"/>
              <a:gd name="connsiteY0" fmla="*/ 52 h 295357"/>
              <a:gd name="connsiteX1" fmla="*/ 0 w 54737"/>
              <a:gd name="connsiteY1" fmla="*/ 112765 h 295357"/>
              <a:gd name="connsiteX2" fmla="*/ 30163 w 54737"/>
              <a:gd name="connsiteY2" fmla="*/ 188965 h 295357"/>
              <a:gd name="connsiteX3" fmla="*/ 46038 w 54737"/>
              <a:gd name="connsiteY3" fmla="*/ 265165 h 295357"/>
              <a:gd name="connsiteX4" fmla="*/ 34925 w 54737"/>
              <a:gd name="connsiteY4" fmla="*/ 208015 h 295357"/>
              <a:gd name="connsiteX5" fmla="*/ 53975 w 54737"/>
              <a:gd name="connsiteY5" fmla="*/ 295327 h 295357"/>
              <a:gd name="connsiteX6" fmla="*/ 50800 w 54737"/>
              <a:gd name="connsiteY6" fmla="*/ 196902 h 295357"/>
              <a:gd name="connsiteX7" fmla="*/ 49213 w 54737"/>
              <a:gd name="connsiteY7" fmla="*/ 292152 h 295357"/>
              <a:gd name="connsiteX8" fmla="*/ 31750 w 54737"/>
              <a:gd name="connsiteY8" fmla="*/ 160390 h 295357"/>
              <a:gd name="connsiteX9" fmla="*/ 12700 w 54737"/>
              <a:gd name="connsiteY9" fmla="*/ 98477 h 295357"/>
              <a:gd name="connsiteX10" fmla="*/ 30163 w 54737"/>
              <a:gd name="connsiteY10" fmla="*/ 52 h 29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37" h="295357">
                <a:moveTo>
                  <a:pt x="30163" y="52"/>
                </a:moveTo>
                <a:cubicBezTo>
                  <a:pt x="28046" y="2433"/>
                  <a:pt x="0" y="81280"/>
                  <a:pt x="0" y="112765"/>
                </a:cubicBezTo>
                <a:cubicBezTo>
                  <a:pt x="0" y="144250"/>
                  <a:pt x="22490" y="163565"/>
                  <a:pt x="30163" y="188965"/>
                </a:cubicBezTo>
                <a:cubicBezTo>
                  <a:pt x="37836" y="214365"/>
                  <a:pt x="45244" y="261990"/>
                  <a:pt x="46038" y="265165"/>
                </a:cubicBezTo>
                <a:cubicBezTo>
                  <a:pt x="46832" y="268340"/>
                  <a:pt x="33602" y="202988"/>
                  <a:pt x="34925" y="208015"/>
                </a:cubicBezTo>
                <a:cubicBezTo>
                  <a:pt x="36248" y="213042"/>
                  <a:pt x="51329" y="297179"/>
                  <a:pt x="53975" y="295327"/>
                </a:cubicBezTo>
                <a:cubicBezTo>
                  <a:pt x="56621" y="293475"/>
                  <a:pt x="51594" y="197431"/>
                  <a:pt x="50800" y="196902"/>
                </a:cubicBezTo>
                <a:cubicBezTo>
                  <a:pt x="50006" y="196373"/>
                  <a:pt x="52388" y="298237"/>
                  <a:pt x="49213" y="292152"/>
                </a:cubicBezTo>
                <a:cubicBezTo>
                  <a:pt x="46038" y="286067"/>
                  <a:pt x="37836" y="192669"/>
                  <a:pt x="31750" y="160390"/>
                </a:cubicBezTo>
                <a:cubicBezTo>
                  <a:pt x="25664" y="128111"/>
                  <a:pt x="13758" y="119644"/>
                  <a:pt x="12700" y="98477"/>
                </a:cubicBezTo>
                <a:cubicBezTo>
                  <a:pt x="11642" y="77310"/>
                  <a:pt x="32280" y="-2329"/>
                  <a:pt x="3016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403ED50-B495-4891-A032-CFA4F8B5C276}"/>
              </a:ext>
            </a:extLst>
          </p:cNvPr>
          <p:cNvSpPr/>
          <p:nvPr/>
        </p:nvSpPr>
        <p:spPr>
          <a:xfrm>
            <a:off x="4765819" y="3461942"/>
            <a:ext cx="185603" cy="245198"/>
          </a:xfrm>
          <a:custGeom>
            <a:avLst/>
            <a:gdLst>
              <a:gd name="connsiteX0" fmla="*/ 185594 w 185603"/>
              <a:gd name="connsiteY0" fmla="*/ 396 h 245198"/>
              <a:gd name="connsiteX1" fmla="*/ 61769 w 185603"/>
              <a:gd name="connsiteY1" fmla="*/ 55958 h 245198"/>
              <a:gd name="connsiteX2" fmla="*/ 114156 w 185603"/>
              <a:gd name="connsiteY2" fmla="*/ 40083 h 245198"/>
              <a:gd name="connsiteX3" fmla="*/ 45894 w 185603"/>
              <a:gd name="connsiteY3" fmla="*/ 75008 h 245198"/>
              <a:gd name="connsiteX4" fmla="*/ 39544 w 185603"/>
              <a:gd name="connsiteY4" fmla="*/ 82946 h 245198"/>
              <a:gd name="connsiteX5" fmla="*/ 17319 w 185603"/>
              <a:gd name="connsiteY5" fmla="*/ 109933 h 245198"/>
              <a:gd name="connsiteX6" fmla="*/ 23669 w 185603"/>
              <a:gd name="connsiteY6" fmla="*/ 133746 h 245198"/>
              <a:gd name="connsiteX7" fmla="*/ 22081 w 185603"/>
              <a:gd name="connsiteY7" fmla="*/ 163908 h 245198"/>
              <a:gd name="connsiteX8" fmla="*/ 10969 w 185603"/>
              <a:gd name="connsiteY8" fmla="*/ 162321 h 245198"/>
              <a:gd name="connsiteX9" fmla="*/ 6206 w 185603"/>
              <a:gd name="connsiteY9" fmla="*/ 144858 h 245198"/>
              <a:gd name="connsiteX10" fmla="*/ 22081 w 185603"/>
              <a:gd name="connsiteY10" fmla="*/ 195658 h 245198"/>
              <a:gd name="connsiteX11" fmla="*/ 83994 w 185603"/>
              <a:gd name="connsiteY11" fmla="*/ 244871 h 245198"/>
              <a:gd name="connsiteX12" fmla="*/ 10969 w 185603"/>
              <a:gd name="connsiteY12" fmla="*/ 214708 h 245198"/>
              <a:gd name="connsiteX13" fmla="*/ 6206 w 185603"/>
              <a:gd name="connsiteY13" fmla="*/ 168671 h 245198"/>
              <a:gd name="connsiteX14" fmla="*/ 68119 w 185603"/>
              <a:gd name="connsiteY14" fmla="*/ 89296 h 245198"/>
              <a:gd name="connsiteX15" fmla="*/ 185594 w 185603"/>
              <a:gd name="connsiteY15" fmla="*/ 396 h 24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603" h="245198">
                <a:moveTo>
                  <a:pt x="185594" y="396"/>
                </a:moveTo>
                <a:cubicBezTo>
                  <a:pt x="184536" y="-5160"/>
                  <a:pt x="73675" y="49344"/>
                  <a:pt x="61769" y="55958"/>
                </a:cubicBezTo>
                <a:cubicBezTo>
                  <a:pt x="49863" y="62573"/>
                  <a:pt x="116802" y="36908"/>
                  <a:pt x="114156" y="40083"/>
                </a:cubicBezTo>
                <a:cubicBezTo>
                  <a:pt x="111510" y="43258"/>
                  <a:pt x="58329" y="67864"/>
                  <a:pt x="45894" y="75008"/>
                </a:cubicBezTo>
                <a:cubicBezTo>
                  <a:pt x="33459" y="82152"/>
                  <a:pt x="39544" y="82946"/>
                  <a:pt x="39544" y="82946"/>
                </a:cubicBezTo>
                <a:cubicBezTo>
                  <a:pt x="34782" y="88767"/>
                  <a:pt x="19965" y="101466"/>
                  <a:pt x="17319" y="109933"/>
                </a:cubicBezTo>
                <a:cubicBezTo>
                  <a:pt x="14673" y="118400"/>
                  <a:pt x="22875" y="124750"/>
                  <a:pt x="23669" y="133746"/>
                </a:cubicBezTo>
                <a:cubicBezTo>
                  <a:pt x="24463" y="142742"/>
                  <a:pt x="24198" y="159146"/>
                  <a:pt x="22081" y="163908"/>
                </a:cubicBezTo>
                <a:cubicBezTo>
                  <a:pt x="19964" y="168670"/>
                  <a:pt x="13615" y="165496"/>
                  <a:pt x="10969" y="162321"/>
                </a:cubicBezTo>
                <a:cubicBezTo>
                  <a:pt x="8323" y="159146"/>
                  <a:pt x="4354" y="139302"/>
                  <a:pt x="6206" y="144858"/>
                </a:cubicBezTo>
                <a:cubicBezTo>
                  <a:pt x="8058" y="150414"/>
                  <a:pt x="9116" y="178989"/>
                  <a:pt x="22081" y="195658"/>
                </a:cubicBezTo>
                <a:cubicBezTo>
                  <a:pt x="35046" y="212327"/>
                  <a:pt x="85846" y="241696"/>
                  <a:pt x="83994" y="244871"/>
                </a:cubicBezTo>
                <a:cubicBezTo>
                  <a:pt x="82142" y="248046"/>
                  <a:pt x="23934" y="227408"/>
                  <a:pt x="10969" y="214708"/>
                </a:cubicBezTo>
                <a:cubicBezTo>
                  <a:pt x="-1996" y="202008"/>
                  <a:pt x="-3319" y="189573"/>
                  <a:pt x="6206" y="168671"/>
                </a:cubicBezTo>
                <a:cubicBezTo>
                  <a:pt x="15731" y="147769"/>
                  <a:pt x="40338" y="115754"/>
                  <a:pt x="68119" y="89296"/>
                </a:cubicBezTo>
                <a:cubicBezTo>
                  <a:pt x="95900" y="62838"/>
                  <a:pt x="186652" y="5952"/>
                  <a:pt x="185594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9F3D727-F785-43A9-A704-DE2667DA7B90}"/>
              </a:ext>
            </a:extLst>
          </p:cNvPr>
          <p:cNvSpPr/>
          <p:nvPr/>
        </p:nvSpPr>
        <p:spPr>
          <a:xfrm>
            <a:off x="5027489" y="3426442"/>
            <a:ext cx="183005" cy="59709"/>
          </a:xfrm>
          <a:custGeom>
            <a:avLst/>
            <a:gdLst>
              <a:gd name="connsiteX0" fmla="*/ 124 w 183005"/>
              <a:gd name="connsiteY0" fmla="*/ 59708 h 59709"/>
              <a:gd name="connsiteX1" fmla="*/ 112836 w 183005"/>
              <a:gd name="connsiteY1" fmla="*/ 7321 h 59709"/>
              <a:gd name="connsiteX2" fmla="*/ 182686 w 183005"/>
              <a:gd name="connsiteY2" fmla="*/ 23196 h 59709"/>
              <a:gd name="connsiteX3" fmla="*/ 85849 w 183005"/>
              <a:gd name="connsiteY3" fmla="*/ 971 h 59709"/>
              <a:gd name="connsiteX4" fmla="*/ 81086 w 183005"/>
              <a:gd name="connsiteY4" fmla="*/ 4146 h 59709"/>
              <a:gd name="connsiteX5" fmla="*/ 90611 w 183005"/>
              <a:gd name="connsiteY5" fmla="*/ 5733 h 59709"/>
              <a:gd name="connsiteX6" fmla="*/ 124 w 183005"/>
              <a:gd name="connsiteY6" fmla="*/ 59708 h 5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005" h="59709">
                <a:moveTo>
                  <a:pt x="124" y="59708"/>
                </a:moveTo>
                <a:cubicBezTo>
                  <a:pt x="3828" y="59973"/>
                  <a:pt x="82409" y="13406"/>
                  <a:pt x="112836" y="7321"/>
                </a:cubicBezTo>
                <a:cubicBezTo>
                  <a:pt x="143263" y="1236"/>
                  <a:pt x="187184" y="24254"/>
                  <a:pt x="182686" y="23196"/>
                </a:cubicBezTo>
                <a:lnTo>
                  <a:pt x="85849" y="971"/>
                </a:lnTo>
                <a:cubicBezTo>
                  <a:pt x="68916" y="-2204"/>
                  <a:pt x="80292" y="3352"/>
                  <a:pt x="81086" y="4146"/>
                </a:cubicBezTo>
                <a:cubicBezTo>
                  <a:pt x="81880" y="4940"/>
                  <a:pt x="104634" y="-1146"/>
                  <a:pt x="90611" y="5733"/>
                </a:cubicBezTo>
                <a:cubicBezTo>
                  <a:pt x="76588" y="12612"/>
                  <a:pt x="-3580" y="59443"/>
                  <a:pt x="124" y="5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6AF516B-9DE9-4811-A494-DBD5E41F2695}"/>
              </a:ext>
            </a:extLst>
          </p:cNvPr>
          <p:cNvSpPr/>
          <p:nvPr/>
        </p:nvSpPr>
        <p:spPr>
          <a:xfrm>
            <a:off x="5311431" y="3523154"/>
            <a:ext cx="89286" cy="268413"/>
          </a:xfrm>
          <a:custGeom>
            <a:avLst/>
            <a:gdLst>
              <a:gd name="connsiteX0" fmla="*/ 344 w 89286"/>
              <a:gd name="connsiteY0" fmla="*/ 1096 h 268413"/>
              <a:gd name="connsiteX1" fmla="*/ 44794 w 89286"/>
              <a:gd name="connsiteY1" fmla="*/ 77296 h 268413"/>
              <a:gd name="connsiteX2" fmla="*/ 76544 w 89286"/>
              <a:gd name="connsiteY2" fmla="*/ 128096 h 268413"/>
              <a:gd name="connsiteX3" fmla="*/ 46382 w 89286"/>
              <a:gd name="connsiteY3" fmla="*/ 78884 h 268413"/>
              <a:gd name="connsiteX4" fmla="*/ 84482 w 89286"/>
              <a:gd name="connsiteY4" fmla="*/ 158259 h 268413"/>
              <a:gd name="connsiteX5" fmla="*/ 74957 w 89286"/>
              <a:gd name="connsiteY5" fmla="*/ 151909 h 268413"/>
              <a:gd name="connsiteX6" fmla="*/ 82894 w 89286"/>
              <a:gd name="connsiteY6" fmla="*/ 196359 h 268413"/>
              <a:gd name="connsiteX7" fmla="*/ 89244 w 89286"/>
              <a:gd name="connsiteY7" fmla="*/ 263034 h 268413"/>
              <a:gd name="connsiteX8" fmla="*/ 79719 w 89286"/>
              <a:gd name="connsiteY8" fmla="*/ 224934 h 268413"/>
              <a:gd name="connsiteX9" fmla="*/ 78132 w 89286"/>
              <a:gd name="connsiteY9" fmla="*/ 267796 h 268413"/>
              <a:gd name="connsiteX10" fmla="*/ 74957 w 89286"/>
              <a:gd name="connsiteY10" fmla="*/ 185246 h 268413"/>
              <a:gd name="connsiteX11" fmla="*/ 70194 w 89286"/>
              <a:gd name="connsiteY11" fmla="*/ 139209 h 268413"/>
              <a:gd name="connsiteX12" fmla="*/ 344 w 89286"/>
              <a:gd name="connsiteY12" fmla="*/ 1096 h 26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6" h="268413">
                <a:moveTo>
                  <a:pt x="344" y="1096"/>
                </a:moveTo>
                <a:cubicBezTo>
                  <a:pt x="-3889" y="-9223"/>
                  <a:pt x="32094" y="56129"/>
                  <a:pt x="44794" y="77296"/>
                </a:cubicBezTo>
                <a:cubicBezTo>
                  <a:pt x="57494" y="98463"/>
                  <a:pt x="76279" y="127831"/>
                  <a:pt x="76544" y="128096"/>
                </a:cubicBezTo>
                <a:cubicBezTo>
                  <a:pt x="76809" y="128361"/>
                  <a:pt x="45059" y="73857"/>
                  <a:pt x="46382" y="78884"/>
                </a:cubicBezTo>
                <a:cubicBezTo>
                  <a:pt x="47705" y="83911"/>
                  <a:pt x="79720" y="146088"/>
                  <a:pt x="84482" y="158259"/>
                </a:cubicBezTo>
                <a:cubicBezTo>
                  <a:pt x="89244" y="170430"/>
                  <a:pt x="75222" y="145559"/>
                  <a:pt x="74957" y="151909"/>
                </a:cubicBezTo>
                <a:cubicBezTo>
                  <a:pt x="74692" y="158259"/>
                  <a:pt x="80513" y="177838"/>
                  <a:pt x="82894" y="196359"/>
                </a:cubicBezTo>
                <a:cubicBezTo>
                  <a:pt x="85275" y="214880"/>
                  <a:pt x="89773" y="258272"/>
                  <a:pt x="89244" y="263034"/>
                </a:cubicBezTo>
                <a:cubicBezTo>
                  <a:pt x="88715" y="267797"/>
                  <a:pt x="81571" y="224140"/>
                  <a:pt x="79719" y="224934"/>
                </a:cubicBezTo>
                <a:cubicBezTo>
                  <a:pt x="77867" y="225728"/>
                  <a:pt x="78926" y="274411"/>
                  <a:pt x="78132" y="267796"/>
                </a:cubicBezTo>
                <a:cubicBezTo>
                  <a:pt x="77338" y="261181"/>
                  <a:pt x="76280" y="206677"/>
                  <a:pt x="74957" y="185246"/>
                </a:cubicBezTo>
                <a:cubicBezTo>
                  <a:pt x="73634" y="163815"/>
                  <a:pt x="80513" y="166197"/>
                  <a:pt x="70194" y="139209"/>
                </a:cubicBezTo>
                <a:cubicBezTo>
                  <a:pt x="59875" y="112222"/>
                  <a:pt x="4577" y="11415"/>
                  <a:pt x="344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4A26E99-6B2F-48B7-AADD-6BEEA8D1E532}"/>
              </a:ext>
            </a:extLst>
          </p:cNvPr>
          <p:cNvSpPr/>
          <p:nvPr/>
        </p:nvSpPr>
        <p:spPr>
          <a:xfrm>
            <a:off x="5122006" y="3468688"/>
            <a:ext cx="153899" cy="101644"/>
          </a:xfrm>
          <a:custGeom>
            <a:avLst/>
            <a:gdLst>
              <a:gd name="connsiteX0" fmla="*/ 137382 w 153899"/>
              <a:gd name="connsiteY0" fmla="*/ 0 h 101644"/>
              <a:gd name="connsiteX1" fmla="*/ 150082 w 153899"/>
              <a:gd name="connsiteY1" fmla="*/ 74612 h 101644"/>
              <a:gd name="connsiteX2" fmla="*/ 108807 w 153899"/>
              <a:gd name="connsiteY2" fmla="*/ 68262 h 101644"/>
              <a:gd name="connsiteX3" fmla="*/ 24669 w 153899"/>
              <a:gd name="connsiteY3" fmla="*/ 88900 h 101644"/>
              <a:gd name="connsiteX4" fmla="*/ 2444 w 153899"/>
              <a:gd name="connsiteY4" fmla="*/ 98425 h 101644"/>
              <a:gd name="connsiteX5" fmla="*/ 72294 w 153899"/>
              <a:gd name="connsiteY5" fmla="*/ 76200 h 101644"/>
              <a:gd name="connsiteX6" fmla="*/ 31019 w 153899"/>
              <a:gd name="connsiteY6" fmla="*/ 101600 h 101644"/>
              <a:gd name="connsiteX7" fmla="*/ 88169 w 153899"/>
              <a:gd name="connsiteY7" fmla="*/ 82550 h 101644"/>
              <a:gd name="connsiteX8" fmla="*/ 140557 w 153899"/>
              <a:gd name="connsiteY8" fmla="*/ 88900 h 101644"/>
              <a:gd name="connsiteX9" fmla="*/ 153257 w 153899"/>
              <a:gd name="connsiteY9" fmla="*/ 76200 h 101644"/>
              <a:gd name="connsiteX10" fmla="*/ 137382 w 153899"/>
              <a:gd name="connsiteY10" fmla="*/ 0 h 10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899" h="101644">
                <a:moveTo>
                  <a:pt x="137382" y="0"/>
                </a:moveTo>
                <a:cubicBezTo>
                  <a:pt x="136853" y="-265"/>
                  <a:pt x="154844" y="63235"/>
                  <a:pt x="150082" y="74612"/>
                </a:cubicBezTo>
                <a:cubicBezTo>
                  <a:pt x="145320" y="85989"/>
                  <a:pt x="129709" y="65881"/>
                  <a:pt x="108807" y="68262"/>
                </a:cubicBezTo>
                <a:cubicBezTo>
                  <a:pt x="87905" y="70643"/>
                  <a:pt x="42396" y="83873"/>
                  <a:pt x="24669" y="88900"/>
                </a:cubicBezTo>
                <a:cubicBezTo>
                  <a:pt x="6942" y="93927"/>
                  <a:pt x="-5493" y="100542"/>
                  <a:pt x="2444" y="98425"/>
                </a:cubicBezTo>
                <a:cubicBezTo>
                  <a:pt x="10381" y="96308"/>
                  <a:pt x="67531" y="75671"/>
                  <a:pt x="72294" y="76200"/>
                </a:cubicBezTo>
                <a:cubicBezTo>
                  <a:pt x="77056" y="76729"/>
                  <a:pt x="28373" y="100542"/>
                  <a:pt x="31019" y="101600"/>
                </a:cubicBezTo>
                <a:cubicBezTo>
                  <a:pt x="33665" y="102658"/>
                  <a:pt x="69913" y="84667"/>
                  <a:pt x="88169" y="82550"/>
                </a:cubicBezTo>
                <a:cubicBezTo>
                  <a:pt x="106425" y="80433"/>
                  <a:pt x="129709" y="89958"/>
                  <a:pt x="140557" y="88900"/>
                </a:cubicBezTo>
                <a:cubicBezTo>
                  <a:pt x="151405" y="87842"/>
                  <a:pt x="155638" y="88106"/>
                  <a:pt x="153257" y="76200"/>
                </a:cubicBezTo>
                <a:cubicBezTo>
                  <a:pt x="150876" y="64294"/>
                  <a:pt x="137911" y="265"/>
                  <a:pt x="1373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B82107B-70BD-4AA3-9B0F-179AEBB3031E}"/>
              </a:ext>
            </a:extLst>
          </p:cNvPr>
          <p:cNvSpPr/>
          <p:nvPr/>
        </p:nvSpPr>
        <p:spPr>
          <a:xfrm>
            <a:off x="5042596" y="3628770"/>
            <a:ext cx="134242" cy="130694"/>
          </a:xfrm>
          <a:custGeom>
            <a:avLst/>
            <a:gdLst>
              <a:gd name="connsiteX0" fmla="*/ 31054 w 134242"/>
              <a:gd name="connsiteY0" fmla="*/ 255 h 130694"/>
              <a:gd name="connsiteX1" fmla="*/ 43754 w 134242"/>
              <a:gd name="connsiteY1" fmla="*/ 71693 h 130694"/>
              <a:gd name="connsiteX2" fmla="*/ 5654 w 134242"/>
              <a:gd name="connsiteY2" fmla="*/ 92330 h 130694"/>
              <a:gd name="connsiteX3" fmla="*/ 38992 w 134242"/>
              <a:gd name="connsiteY3" fmla="*/ 85980 h 130694"/>
              <a:gd name="connsiteX4" fmla="*/ 2479 w 134242"/>
              <a:gd name="connsiteY4" fmla="*/ 103443 h 130694"/>
              <a:gd name="connsiteX5" fmla="*/ 123129 w 134242"/>
              <a:gd name="connsiteY5" fmla="*/ 130430 h 130694"/>
              <a:gd name="connsiteX6" fmla="*/ 80267 w 134242"/>
              <a:gd name="connsiteY6" fmla="*/ 116143 h 130694"/>
              <a:gd name="connsiteX7" fmla="*/ 94554 w 134242"/>
              <a:gd name="connsiteY7" fmla="*/ 98680 h 130694"/>
              <a:gd name="connsiteX8" fmla="*/ 134242 w 134242"/>
              <a:gd name="connsiteY8" fmla="*/ 36768 h 130694"/>
              <a:gd name="connsiteX9" fmla="*/ 94554 w 134242"/>
              <a:gd name="connsiteY9" fmla="*/ 82805 h 130694"/>
              <a:gd name="connsiteX10" fmla="*/ 89792 w 134242"/>
              <a:gd name="connsiteY10" fmla="*/ 109793 h 130694"/>
              <a:gd name="connsiteX11" fmla="*/ 42167 w 134242"/>
              <a:gd name="connsiteY11" fmla="*/ 98680 h 130694"/>
              <a:gd name="connsiteX12" fmla="*/ 48517 w 134242"/>
              <a:gd name="connsiteY12" fmla="*/ 49468 h 130694"/>
              <a:gd name="connsiteX13" fmla="*/ 31054 w 134242"/>
              <a:gd name="connsiteY13" fmla="*/ 255 h 13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242" h="130694">
                <a:moveTo>
                  <a:pt x="31054" y="255"/>
                </a:moveTo>
                <a:cubicBezTo>
                  <a:pt x="30260" y="3959"/>
                  <a:pt x="47987" y="56347"/>
                  <a:pt x="43754" y="71693"/>
                </a:cubicBezTo>
                <a:cubicBezTo>
                  <a:pt x="39521" y="87039"/>
                  <a:pt x="6448" y="89949"/>
                  <a:pt x="5654" y="92330"/>
                </a:cubicBezTo>
                <a:cubicBezTo>
                  <a:pt x="4860" y="94711"/>
                  <a:pt x="39521" y="84128"/>
                  <a:pt x="38992" y="85980"/>
                </a:cubicBezTo>
                <a:cubicBezTo>
                  <a:pt x="38463" y="87832"/>
                  <a:pt x="-11544" y="96035"/>
                  <a:pt x="2479" y="103443"/>
                </a:cubicBezTo>
                <a:cubicBezTo>
                  <a:pt x="16502" y="110851"/>
                  <a:pt x="110164" y="128313"/>
                  <a:pt x="123129" y="130430"/>
                </a:cubicBezTo>
                <a:cubicBezTo>
                  <a:pt x="136094" y="132547"/>
                  <a:pt x="85030" y="121435"/>
                  <a:pt x="80267" y="116143"/>
                </a:cubicBezTo>
                <a:cubicBezTo>
                  <a:pt x="75505" y="110851"/>
                  <a:pt x="85558" y="111909"/>
                  <a:pt x="94554" y="98680"/>
                </a:cubicBezTo>
                <a:cubicBezTo>
                  <a:pt x="103550" y="85451"/>
                  <a:pt x="134242" y="39414"/>
                  <a:pt x="134242" y="36768"/>
                </a:cubicBezTo>
                <a:cubicBezTo>
                  <a:pt x="134242" y="34122"/>
                  <a:pt x="101962" y="70634"/>
                  <a:pt x="94554" y="82805"/>
                </a:cubicBezTo>
                <a:cubicBezTo>
                  <a:pt x="87146" y="94976"/>
                  <a:pt x="98523" y="107147"/>
                  <a:pt x="89792" y="109793"/>
                </a:cubicBezTo>
                <a:cubicBezTo>
                  <a:pt x="81061" y="112439"/>
                  <a:pt x="49046" y="108734"/>
                  <a:pt x="42167" y="98680"/>
                </a:cubicBezTo>
                <a:cubicBezTo>
                  <a:pt x="35288" y="88626"/>
                  <a:pt x="49840" y="64814"/>
                  <a:pt x="48517" y="49468"/>
                </a:cubicBezTo>
                <a:cubicBezTo>
                  <a:pt x="47194" y="34122"/>
                  <a:pt x="31848" y="-3449"/>
                  <a:pt x="31054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7" name="フリーフォーム: 図形 4096">
            <a:extLst>
              <a:ext uri="{FF2B5EF4-FFF2-40B4-BE49-F238E27FC236}">
                <a16:creationId xmlns:a16="http://schemas.microsoft.com/office/drawing/2014/main" id="{1F64FDB1-7C8F-4F6B-B723-261AA73A445E}"/>
              </a:ext>
            </a:extLst>
          </p:cNvPr>
          <p:cNvSpPr/>
          <p:nvPr/>
        </p:nvSpPr>
        <p:spPr>
          <a:xfrm>
            <a:off x="5254564" y="3722687"/>
            <a:ext cx="76397" cy="58744"/>
          </a:xfrm>
          <a:custGeom>
            <a:avLst/>
            <a:gdLst>
              <a:gd name="connsiteX0" fmla="*/ 74674 w 76397"/>
              <a:gd name="connsiteY0" fmla="*/ 1 h 58744"/>
              <a:gd name="connsiteX1" fmla="*/ 17524 w 76397"/>
              <a:gd name="connsiteY1" fmla="*/ 55563 h 58744"/>
              <a:gd name="connsiteX2" fmla="*/ 60386 w 76397"/>
              <a:gd name="connsiteY2" fmla="*/ 50801 h 58744"/>
              <a:gd name="connsiteX3" fmla="*/ 61 w 76397"/>
              <a:gd name="connsiteY3" fmla="*/ 41276 h 58744"/>
              <a:gd name="connsiteX4" fmla="*/ 49274 w 76397"/>
              <a:gd name="connsiteY4" fmla="*/ 52388 h 58744"/>
              <a:gd name="connsiteX5" fmla="*/ 61974 w 76397"/>
              <a:gd name="connsiteY5" fmla="*/ 53976 h 58744"/>
              <a:gd name="connsiteX6" fmla="*/ 74674 w 76397"/>
              <a:gd name="connsiteY6" fmla="*/ 1 h 5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97" h="58744">
                <a:moveTo>
                  <a:pt x="74674" y="1"/>
                </a:moveTo>
                <a:cubicBezTo>
                  <a:pt x="67266" y="266"/>
                  <a:pt x="19905" y="47096"/>
                  <a:pt x="17524" y="55563"/>
                </a:cubicBezTo>
                <a:cubicBezTo>
                  <a:pt x="15143" y="64030"/>
                  <a:pt x="63296" y="53182"/>
                  <a:pt x="60386" y="50801"/>
                </a:cubicBezTo>
                <a:cubicBezTo>
                  <a:pt x="57476" y="48420"/>
                  <a:pt x="1913" y="41012"/>
                  <a:pt x="61" y="41276"/>
                </a:cubicBezTo>
                <a:cubicBezTo>
                  <a:pt x="-1791" y="41540"/>
                  <a:pt x="38955" y="50271"/>
                  <a:pt x="49274" y="52388"/>
                </a:cubicBezTo>
                <a:cubicBezTo>
                  <a:pt x="59593" y="54505"/>
                  <a:pt x="60651" y="57945"/>
                  <a:pt x="61974" y="53976"/>
                </a:cubicBezTo>
                <a:cubicBezTo>
                  <a:pt x="63297" y="50007"/>
                  <a:pt x="82082" y="-264"/>
                  <a:pt x="746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9" name="フリーフォーム: 図形 4098">
            <a:extLst>
              <a:ext uri="{FF2B5EF4-FFF2-40B4-BE49-F238E27FC236}">
                <a16:creationId xmlns:a16="http://schemas.microsoft.com/office/drawing/2014/main" id="{2351C8D1-DEFA-46E9-9196-109FEE47AC25}"/>
              </a:ext>
            </a:extLst>
          </p:cNvPr>
          <p:cNvSpPr/>
          <p:nvPr/>
        </p:nvSpPr>
        <p:spPr>
          <a:xfrm>
            <a:off x="5203806" y="3643313"/>
            <a:ext cx="108243" cy="61917"/>
          </a:xfrm>
          <a:custGeom>
            <a:avLst/>
            <a:gdLst>
              <a:gd name="connsiteX0" fmla="*/ 19 w 108243"/>
              <a:gd name="connsiteY0" fmla="*/ 19050 h 61917"/>
              <a:gd name="connsiteX1" fmla="*/ 65107 w 108243"/>
              <a:gd name="connsiteY1" fmla="*/ 12700 h 61917"/>
              <a:gd name="connsiteX2" fmla="*/ 106382 w 108243"/>
              <a:gd name="connsiteY2" fmla="*/ 61912 h 61917"/>
              <a:gd name="connsiteX3" fmla="*/ 96857 w 108243"/>
              <a:gd name="connsiteY3" fmla="*/ 15875 h 61917"/>
              <a:gd name="connsiteX4" fmla="*/ 58757 w 108243"/>
              <a:gd name="connsiteY4" fmla="*/ 0 h 61917"/>
              <a:gd name="connsiteX5" fmla="*/ 19 w 108243"/>
              <a:gd name="connsiteY5" fmla="*/ 19050 h 6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43" h="61917">
                <a:moveTo>
                  <a:pt x="19" y="19050"/>
                </a:moveTo>
                <a:cubicBezTo>
                  <a:pt x="1077" y="21167"/>
                  <a:pt x="47380" y="5556"/>
                  <a:pt x="65107" y="12700"/>
                </a:cubicBezTo>
                <a:cubicBezTo>
                  <a:pt x="82834" y="19844"/>
                  <a:pt x="101090" y="61383"/>
                  <a:pt x="106382" y="61912"/>
                </a:cubicBezTo>
                <a:cubicBezTo>
                  <a:pt x="111674" y="62441"/>
                  <a:pt x="104794" y="26194"/>
                  <a:pt x="96857" y="15875"/>
                </a:cubicBezTo>
                <a:cubicBezTo>
                  <a:pt x="88920" y="5556"/>
                  <a:pt x="77278" y="0"/>
                  <a:pt x="58757" y="0"/>
                </a:cubicBezTo>
                <a:cubicBezTo>
                  <a:pt x="40236" y="0"/>
                  <a:pt x="-1039" y="16933"/>
                  <a:pt x="19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0" name="フリーフォーム: 図形 4099">
            <a:extLst>
              <a:ext uri="{FF2B5EF4-FFF2-40B4-BE49-F238E27FC236}">
                <a16:creationId xmlns:a16="http://schemas.microsoft.com/office/drawing/2014/main" id="{A42D7EF3-2640-4D09-8135-C3C2FA232B30}"/>
              </a:ext>
            </a:extLst>
          </p:cNvPr>
          <p:cNvSpPr/>
          <p:nvPr/>
        </p:nvSpPr>
        <p:spPr>
          <a:xfrm>
            <a:off x="4940134" y="3603107"/>
            <a:ext cx="118253" cy="64306"/>
          </a:xfrm>
          <a:custGeom>
            <a:avLst/>
            <a:gdLst>
              <a:gd name="connsiteX0" fmla="*/ 166 w 118253"/>
              <a:gd name="connsiteY0" fmla="*/ 10043 h 64306"/>
              <a:gd name="connsiteX1" fmla="*/ 82716 w 118253"/>
              <a:gd name="connsiteY1" fmla="*/ 2106 h 64306"/>
              <a:gd name="connsiteX2" fmla="*/ 109704 w 118253"/>
              <a:gd name="connsiteY2" fmla="*/ 40206 h 64306"/>
              <a:gd name="connsiteX3" fmla="*/ 116054 w 118253"/>
              <a:gd name="connsiteY3" fmla="*/ 64018 h 64306"/>
              <a:gd name="connsiteX4" fmla="*/ 117641 w 118253"/>
              <a:gd name="connsiteY4" fmla="*/ 24331 h 64306"/>
              <a:gd name="connsiteX5" fmla="*/ 106529 w 118253"/>
              <a:gd name="connsiteY5" fmla="*/ 518 h 64306"/>
              <a:gd name="connsiteX6" fmla="*/ 166 w 118253"/>
              <a:gd name="connsiteY6" fmla="*/ 10043 h 6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53" h="64306">
                <a:moveTo>
                  <a:pt x="166" y="10043"/>
                </a:moveTo>
                <a:cubicBezTo>
                  <a:pt x="-3803" y="10308"/>
                  <a:pt x="64460" y="-2921"/>
                  <a:pt x="82716" y="2106"/>
                </a:cubicBezTo>
                <a:cubicBezTo>
                  <a:pt x="100972" y="7133"/>
                  <a:pt x="104148" y="29887"/>
                  <a:pt x="109704" y="40206"/>
                </a:cubicBezTo>
                <a:cubicBezTo>
                  <a:pt x="115260" y="50525"/>
                  <a:pt x="114731" y="66664"/>
                  <a:pt x="116054" y="64018"/>
                </a:cubicBezTo>
                <a:cubicBezTo>
                  <a:pt x="117377" y="61372"/>
                  <a:pt x="119229" y="34914"/>
                  <a:pt x="117641" y="24331"/>
                </a:cubicBezTo>
                <a:cubicBezTo>
                  <a:pt x="116054" y="13748"/>
                  <a:pt x="123462" y="3693"/>
                  <a:pt x="106529" y="518"/>
                </a:cubicBezTo>
                <a:cubicBezTo>
                  <a:pt x="89596" y="-2657"/>
                  <a:pt x="4135" y="9778"/>
                  <a:pt x="166" y="10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1" name="フリーフォーム: 図形 4100">
            <a:extLst>
              <a:ext uri="{FF2B5EF4-FFF2-40B4-BE49-F238E27FC236}">
                <a16:creationId xmlns:a16="http://schemas.microsoft.com/office/drawing/2014/main" id="{AFDA9FD3-1F38-4FFC-8EB3-8EBAD9F18696}"/>
              </a:ext>
            </a:extLst>
          </p:cNvPr>
          <p:cNvSpPr/>
          <p:nvPr/>
        </p:nvSpPr>
        <p:spPr>
          <a:xfrm>
            <a:off x="4943475" y="3652431"/>
            <a:ext cx="85926" cy="38507"/>
          </a:xfrm>
          <a:custGeom>
            <a:avLst/>
            <a:gdLst>
              <a:gd name="connsiteX0" fmla="*/ 0 w 85926"/>
              <a:gd name="connsiteY0" fmla="*/ 38507 h 38507"/>
              <a:gd name="connsiteX1" fmla="*/ 85725 w 85926"/>
              <a:gd name="connsiteY1" fmla="*/ 407 h 38507"/>
              <a:gd name="connsiteX2" fmla="*/ 0 w 85926"/>
              <a:gd name="connsiteY2" fmla="*/ 38507 h 3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26" h="38507">
                <a:moveTo>
                  <a:pt x="0" y="38507"/>
                </a:moveTo>
                <a:cubicBezTo>
                  <a:pt x="0" y="38507"/>
                  <a:pt x="80698" y="5434"/>
                  <a:pt x="85725" y="407"/>
                </a:cubicBezTo>
                <a:cubicBezTo>
                  <a:pt x="90752" y="-4620"/>
                  <a:pt x="0" y="38507"/>
                  <a:pt x="0" y="38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2" name="フリーフォーム: 図形 4101">
            <a:extLst>
              <a:ext uri="{FF2B5EF4-FFF2-40B4-BE49-F238E27FC236}">
                <a16:creationId xmlns:a16="http://schemas.microsoft.com/office/drawing/2014/main" id="{72906591-6DDA-454C-927D-C0B510991EBD}"/>
              </a:ext>
            </a:extLst>
          </p:cNvPr>
          <p:cNvSpPr/>
          <p:nvPr/>
        </p:nvSpPr>
        <p:spPr>
          <a:xfrm>
            <a:off x="5204042" y="3692400"/>
            <a:ext cx="53965" cy="74018"/>
          </a:xfrm>
          <a:custGeom>
            <a:avLst/>
            <a:gdLst>
              <a:gd name="connsiteX0" fmla="*/ 1371 w 53965"/>
              <a:gd name="connsiteY0" fmla="*/ 125 h 74018"/>
              <a:gd name="connsiteX1" fmla="*/ 53758 w 53965"/>
              <a:gd name="connsiteY1" fmla="*/ 71563 h 74018"/>
              <a:gd name="connsiteX2" fmla="*/ 18833 w 53965"/>
              <a:gd name="connsiteY2" fmla="*/ 54100 h 74018"/>
              <a:gd name="connsiteX3" fmla="*/ 1371 w 53965"/>
              <a:gd name="connsiteY3" fmla="*/ 125 h 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65" h="74018">
                <a:moveTo>
                  <a:pt x="1371" y="125"/>
                </a:moveTo>
                <a:cubicBezTo>
                  <a:pt x="7192" y="3036"/>
                  <a:pt x="50848" y="62567"/>
                  <a:pt x="53758" y="71563"/>
                </a:cubicBezTo>
                <a:cubicBezTo>
                  <a:pt x="56668" y="80559"/>
                  <a:pt x="28093" y="62567"/>
                  <a:pt x="18833" y="54100"/>
                </a:cubicBezTo>
                <a:cubicBezTo>
                  <a:pt x="9573" y="45633"/>
                  <a:pt x="-4450" y="-2786"/>
                  <a:pt x="1371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3" name="フリーフォーム: 図形 4102">
            <a:extLst>
              <a:ext uri="{FF2B5EF4-FFF2-40B4-BE49-F238E27FC236}">
                <a16:creationId xmlns:a16="http://schemas.microsoft.com/office/drawing/2014/main" id="{C39E6B3D-3B41-465E-86C4-1A5841C458A2}"/>
              </a:ext>
            </a:extLst>
          </p:cNvPr>
          <p:cNvSpPr/>
          <p:nvPr/>
        </p:nvSpPr>
        <p:spPr>
          <a:xfrm>
            <a:off x="4865325" y="3599562"/>
            <a:ext cx="157912" cy="90093"/>
          </a:xfrm>
          <a:custGeom>
            <a:avLst/>
            <a:gdLst>
              <a:gd name="connsiteX0" fmla="*/ 157525 w 157912"/>
              <a:gd name="connsiteY0" fmla="*/ 888 h 90093"/>
              <a:gd name="connsiteX1" fmla="*/ 49575 w 157912"/>
              <a:gd name="connsiteY1" fmla="*/ 26288 h 90093"/>
              <a:gd name="connsiteX2" fmla="*/ 28938 w 157912"/>
              <a:gd name="connsiteY2" fmla="*/ 54863 h 90093"/>
              <a:gd name="connsiteX3" fmla="*/ 33700 w 157912"/>
              <a:gd name="connsiteY3" fmla="*/ 83438 h 90093"/>
              <a:gd name="connsiteX4" fmla="*/ 52750 w 157912"/>
              <a:gd name="connsiteY4" fmla="*/ 89788 h 90093"/>
              <a:gd name="connsiteX5" fmla="*/ 19413 w 157912"/>
              <a:gd name="connsiteY5" fmla="*/ 77088 h 90093"/>
              <a:gd name="connsiteX6" fmla="*/ 6713 w 157912"/>
              <a:gd name="connsiteY6" fmla="*/ 59626 h 90093"/>
              <a:gd name="connsiteX7" fmla="*/ 157525 w 157912"/>
              <a:gd name="connsiteY7" fmla="*/ 888 h 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12" h="90093">
                <a:moveTo>
                  <a:pt x="157525" y="888"/>
                </a:moveTo>
                <a:cubicBezTo>
                  <a:pt x="164669" y="-4668"/>
                  <a:pt x="71006" y="17292"/>
                  <a:pt x="49575" y="26288"/>
                </a:cubicBezTo>
                <a:cubicBezTo>
                  <a:pt x="28144" y="35284"/>
                  <a:pt x="31584" y="45338"/>
                  <a:pt x="28938" y="54863"/>
                </a:cubicBezTo>
                <a:cubicBezTo>
                  <a:pt x="26292" y="64388"/>
                  <a:pt x="29731" y="77617"/>
                  <a:pt x="33700" y="83438"/>
                </a:cubicBezTo>
                <a:cubicBezTo>
                  <a:pt x="37669" y="89259"/>
                  <a:pt x="55131" y="90846"/>
                  <a:pt x="52750" y="89788"/>
                </a:cubicBezTo>
                <a:cubicBezTo>
                  <a:pt x="50369" y="88730"/>
                  <a:pt x="27086" y="82115"/>
                  <a:pt x="19413" y="77088"/>
                </a:cubicBezTo>
                <a:cubicBezTo>
                  <a:pt x="11740" y="72061"/>
                  <a:pt x="-11279" y="71003"/>
                  <a:pt x="6713" y="59626"/>
                </a:cubicBezTo>
                <a:cubicBezTo>
                  <a:pt x="24705" y="48249"/>
                  <a:pt x="150381" y="6444"/>
                  <a:pt x="157525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4" name="フリーフォーム: 図形 4103">
            <a:extLst>
              <a:ext uri="{FF2B5EF4-FFF2-40B4-BE49-F238E27FC236}">
                <a16:creationId xmlns:a16="http://schemas.microsoft.com/office/drawing/2014/main" id="{ABBFF9C3-A08C-47A2-BA6F-45A3C41339B1}"/>
              </a:ext>
            </a:extLst>
          </p:cNvPr>
          <p:cNvSpPr/>
          <p:nvPr/>
        </p:nvSpPr>
        <p:spPr>
          <a:xfrm>
            <a:off x="4964564" y="3071791"/>
            <a:ext cx="77421" cy="163606"/>
          </a:xfrm>
          <a:custGeom>
            <a:avLst/>
            <a:gdLst>
              <a:gd name="connsiteX0" fmla="*/ 77336 w 77421"/>
              <a:gd name="connsiteY0" fmla="*/ 22 h 163606"/>
              <a:gd name="connsiteX1" fmla="*/ 20186 w 77421"/>
              <a:gd name="connsiteY1" fmla="*/ 109559 h 163606"/>
              <a:gd name="connsiteX2" fmla="*/ 7486 w 77421"/>
              <a:gd name="connsiteY2" fmla="*/ 163534 h 163606"/>
              <a:gd name="connsiteX3" fmla="*/ 7486 w 77421"/>
              <a:gd name="connsiteY3" fmla="*/ 120672 h 163606"/>
              <a:gd name="connsiteX4" fmla="*/ 5899 w 77421"/>
              <a:gd name="connsiteY4" fmla="*/ 100034 h 163606"/>
              <a:gd name="connsiteX5" fmla="*/ 77336 w 77421"/>
              <a:gd name="connsiteY5" fmla="*/ 22 h 16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21" h="163606">
                <a:moveTo>
                  <a:pt x="77336" y="22"/>
                </a:moveTo>
                <a:cubicBezTo>
                  <a:pt x="79717" y="1610"/>
                  <a:pt x="31828" y="82307"/>
                  <a:pt x="20186" y="109559"/>
                </a:cubicBezTo>
                <a:cubicBezTo>
                  <a:pt x="8544" y="136811"/>
                  <a:pt x="9603" y="161682"/>
                  <a:pt x="7486" y="163534"/>
                </a:cubicBezTo>
                <a:cubicBezTo>
                  <a:pt x="5369" y="165386"/>
                  <a:pt x="7751" y="131255"/>
                  <a:pt x="7486" y="120672"/>
                </a:cubicBezTo>
                <a:cubicBezTo>
                  <a:pt x="7221" y="110089"/>
                  <a:pt x="-8124" y="117496"/>
                  <a:pt x="5899" y="100034"/>
                </a:cubicBezTo>
                <a:cubicBezTo>
                  <a:pt x="19922" y="82572"/>
                  <a:pt x="74955" y="-1566"/>
                  <a:pt x="7733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5" name="フリーフォーム: 図形 4104">
            <a:extLst>
              <a:ext uri="{FF2B5EF4-FFF2-40B4-BE49-F238E27FC236}">
                <a16:creationId xmlns:a16="http://schemas.microsoft.com/office/drawing/2014/main" id="{B09A452A-3E8F-4D9E-BB6E-81526CDB5F34}"/>
              </a:ext>
            </a:extLst>
          </p:cNvPr>
          <p:cNvSpPr/>
          <p:nvPr/>
        </p:nvSpPr>
        <p:spPr>
          <a:xfrm>
            <a:off x="4586288" y="3929029"/>
            <a:ext cx="482632" cy="87346"/>
          </a:xfrm>
          <a:custGeom>
            <a:avLst/>
            <a:gdLst>
              <a:gd name="connsiteX0" fmla="*/ 0 w 482632"/>
              <a:gd name="connsiteY0" fmla="*/ 87346 h 87346"/>
              <a:gd name="connsiteX1" fmla="*/ 230187 w 482632"/>
              <a:gd name="connsiteY1" fmla="*/ 27021 h 87346"/>
              <a:gd name="connsiteX2" fmla="*/ 395287 w 482632"/>
              <a:gd name="connsiteY2" fmla="*/ 34 h 87346"/>
              <a:gd name="connsiteX3" fmla="*/ 482600 w 482632"/>
              <a:gd name="connsiteY3" fmla="*/ 31784 h 87346"/>
              <a:gd name="connsiteX4" fmla="*/ 404812 w 482632"/>
              <a:gd name="connsiteY4" fmla="*/ 12734 h 87346"/>
              <a:gd name="connsiteX5" fmla="*/ 354012 w 482632"/>
              <a:gd name="connsiteY5" fmla="*/ 11146 h 87346"/>
              <a:gd name="connsiteX6" fmla="*/ 250825 w 482632"/>
              <a:gd name="connsiteY6" fmla="*/ 34959 h 87346"/>
              <a:gd name="connsiteX7" fmla="*/ 0 w 482632"/>
              <a:gd name="connsiteY7" fmla="*/ 87346 h 8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632" h="87346">
                <a:moveTo>
                  <a:pt x="0" y="87346"/>
                </a:moveTo>
                <a:cubicBezTo>
                  <a:pt x="76729" y="67238"/>
                  <a:pt x="164306" y="41573"/>
                  <a:pt x="230187" y="27021"/>
                </a:cubicBezTo>
                <a:cubicBezTo>
                  <a:pt x="296068" y="12469"/>
                  <a:pt x="353218" y="-760"/>
                  <a:pt x="395287" y="34"/>
                </a:cubicBezTo>
                <a:cubicBezTo>
                  <a:pt x="437356" y="828"/>
                  <a:pt x="481012" y="29667"/>
                  <a:pt x="482600" y="31784"/>
                </a:cubicBezTo>
                <a:cubicBezTo>
                  <a:pt x="484188" y="33901"/>
                  <a:pt x="426243" y="16174"/>
                  <a:pt x="404812" y="12734"/>
                </a:cubicBezTo>
                <a:cubicBezTo>
                  <a:pt x="383381" y="9294"/>
                  <a:pt x="379677" y="7442"/>
                  <a:pt x="354012" y="11146"/>
                </a:cubicBezTo>
                <a:cubicBezTo>
                  <a:pt x="328348" y="14850"/>
                  <a:pt x="250825" y="34959"/>
                  <a:pt x="250825" y="34959"/>
                </a:cubicBezTo>
                <a:lnTo>
                  <a:pt x="0" y="8734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6" name="フリーフォーム: 図形 4105">
            <a:extLst>
              <a:ext uri="{FF2B5EF4-FFF2-40B4-BE49-F238E27FC236}">
                <a16:creationId xmlns:a16="http://schemas.microsoft.com/office/drawing/2014/main" id="{27123F34-D14F-4349-B3EC-D273B83F3BC1}"/>
              </a:ext>
            </a:extLst>
          </p:cNvPr>
          <p:cNvSpPr/>
          <p:nvPr/>
        </p:nvSpPr>
        <p:spPr>
          <a:xfrm>
            <a:off x="5062527" y="3965161"/>
            <a:ext cx="427630" cy="218232"/>
          </a:xfrm>
          <a:custGeom>
            <a:avLst/>
            <a:gdLst>
              <a:gd name="connsiteX0" fmla="*/ 11 w 427630"/>
              <a:gd name="connsiteY0" fmla="*/ 3589 h 218232"/>
              <a:gd name="connsiteX1" fmla="*/ 106373 w 427630"/>
              <a:gd name="connsiteY1" fmla="*/ 6764 h 218232"/>
              <a:gd name="connsiteX2" fmla="*/ 193686 w 427630"/>
              <a:gd name="connsiteY2" fmla="*/ 59152 h 218232"/>
              <a:gd name="connsiteX3" fmla="*/ 309573 w 427630"/>
              <a:gd name="connsiteY3" fmla="*/ 133764 h 218232"/>
              <a:gd name="connsiteX4" fmla="*/ 357198 w 427630"/>
              <a:gd name="connsiteY4" fmla="*/ 175039 h 218232"/>
              <a:gd name="connsiteX5" fmla="*/ 427048 w 427630"/>
              <a:gd name="connsiteY5" fmla="*/ 217902 h 218232"/>
              <a:gd name="connsiteX6" fmla="*/ 385773 w 427630"/>
              <a:gd name="connsiteY6" fmla="*/ 192502 h 218232"/>
              <a:gd name="connsiteX7" fmla="*/ 303223 w 427630"/>
              <a:gd name="connsiteY7" fmla="*/ 149639 h 218232"/>
              <a:gd name="connsiteX8" fmla="*/ 203211 w 427630"/>
              <a:gd name="connsiteY8" fmla="*/ 84552 h 218232"/>
              <a:gd name="connsiteX9" fmla="*/ 112723 w 427630"/>
              <a:gd name="connsiteY9" fmla="*/ 33752 h 218232"/>
              <a:gd name="connsiteX10" fmla="*/ 11 w 427630"/>
              <a:gd name="connsiteY10" fmla="*/ 3589 h 21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630" h="218232">
                <a:moveTo>
                  <a:pt x="11" y="3589"/>
                </a:moveTo>
                <a:cubicBezTo>
                  <a:pt x="-1047" y="-909"/>
                  <a:pt x="74094" y="-2496"/>
                  <a:pt x="106373" y="6764"/>
                </a:cubicBezTo>
                <a:cubicBezTo>
                  <a:pt x="138652" y="16024"/>
                  <a:pt x="159819" y="37985"/>
                  <a:pt x="193686" y="59152"/>
                </a:cubicBezTo>
                <a:cubicBezTo>
                  <a:pt x="227553" y="80319"/>
                  <a:pt x="282321" y="114450"/>
                  <a:pt x="309573" y="133764"/>
                </a:cubicBezTo>
                <a:cubicBezTo>
                  <a:pt x="336825" y="153078"/>
                  <a:pt x="337619" y="161016"/>
                  <a:pt x="357198" y="175039"/>
                </a:cubicBezTo>
                <a:cubicBezTo>
                  <a:pt x="376777" y="189062"/>
                  <a:pt x="422286" y="214992"/>
                  <a:pt x="427048" y="217902"/>
                </a:cubicBezTo>
                <a:cubicBezTo>
                  <a:pt x="431810" y="220812"/>
                  <a:pt x="406411" y="203879"/>
                  <a:pt x="385773" y="192502"/>
                </a:cubicBezTo>
                <a:cubicBezTo>
                  <a:pt x="365136" y="181125"/>
                  <a:pt x="333650" y="167631"/>
                  <a:pt x="303223" y="149639"/>
                </a:cubicBezTo>
                <a:cubicBezTo>
                  <a:pt x="272796" y="131647"/>
                  <a:pt x="234961" y="103866"/>
                  <a:pt x="203211" y="84552"/>
                </a:cubicBezTo>
                <a:cubicBezTo>
                  <a:pt x="171461" y="65238"/>
                  <a:pt x="145796" y="46452"/>
                  <a:pt x="112723" y="33752"/>
                </a:cubicBezTo>
                <a:cubicBezTo>
                  <a:pt x="79650" y="21052"/>
                  <a:pt x="1069" y="8087"/>
                  <a:pt x="11" y="3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7" name="フリーフォーム: 図形 4106">
            <a:extLst>
              <a:ext uri="{FF2B5EF4-FFF2-40B4-BE49-F238E27FC236}">
                <a16:creationId xmlns:a16="http://schemas.microsoft.com/office/drawing/2014/main" id="{BFD1A426-088D-4E18-9C93-D5914566CD25}"/>
              </a:ext>
            </a:extLst>
          </p:cNvPr>
          <p:cNvSpPr/>
          <p:nvPr/>
        </p:nvSpPr>
        <p:spPr>
          <a:xfrm>
            <a:off x="4540732" y="4022725"/>
            <a:ext cx="509538" cy="57163"/>
          </a:xfrm>
          <a:custGeom>
            <a:avLst/>
            <a:gdLst>
              <a:gd name="connsiteX0" fmla="*/ 1106 w 509538"/>
              <a:gd name="connsiteY0" fmla="*/ 39688 h 57163"/>
              <a:gd name="connsiteX1" fmla="*/ 147156 w 509538"/>
              <a:gd name="connsiteY1" fmla="*/ 30163 h 57163"/>
              <a:gd name="connsiteX2" fmla="*/ 250343 w 509538"/>
              <a:gd name="connsiteY2" fmla="*/ 14288 h 57163"/>
              <a:gd name="connsiteX3" fmla="*/ 375756 w 509538"/>
              <a:gd name="connsiteY3" fmla="*/ 34925 h 57163"/>
              <a:gd name="connsiteX4" fmla="*/ 507518 w 509538"/>
              <a:gd name="connsiteY4" fmla="*/ 57150 h 57163"/>
              <a:gd name="connsiteX5" fmla="*/ 450368 w 509538"/>
              <a:gd name="connsiteY5" fmla="*/ 31750 h 57163"/>
              <a:gd name="connsiteX6" fmla="*/ 378931 w 509538"/>
              <a:gd name="connsiteY6" fmla="*/ 7938 h 57163"/>
              <a:gd name="connsiteX7" fmla="*/ 336068 w 509538"/>
              <a:gd name="connsiteY7" fmla="*/ 0 h 57163"/>
              <a:gd name="connsiteX8" fmla="*/ 229706 w 509538"/>
              <a:gd name="connsiteY8" fmla="*/ 7938 h 57163"/>
              <a:gd name="connsiteX9" fmla="*/ 1106 w 509538"/>
              <a:gd name="connsiteY9" fmla="*/ 39688 h 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538" h="57163">
                <a:moveTo>
                  <a:pt x="1106" y="39688"/>
                </a:moveTo>
                <a:cubicBezTo>
                  <a:pt x="-12652" y="43392"/>
                  <a:pt x="105617" y="34396"/>
                  <a:pt x="147156" y="30163"/>
                </a:cubicBezTo>
                <a:cubicBezTo>
                  <a:pt x="188695" y="25930"/>
                  <a:pt x="212243" y="13494"/>
                  <a:pt x="250343" y="14288"/>
                </a:cubicBezTo>
                <a:cubicBezTo>
                  <a:pt x="288443" y="15082"/>
                  <a:pt x="332893" y="27781"/>
                  <a:pt x="375756" y="34925"/>
                </a:cubicBezTo>
                <a:cubicBezTo>
                  <a:pt x="418619" y="42069"/>
                  <a:pt x="495083" y="57679"/>
                  <a:pt x="507518" y="57150"/>
                </a:cubicBezTo>
                <a:cubicBezTo>
                  <a:pt x="519953" y="56621"/>
                  <a:pt x="471799" y="39952"/>
                  <a:pt x="450368" y="31750"/>
                </a:cubicBezTo>
                <a:cubicBezTo>
                  <a:pt x="428937" y="23548"/>
                  <a:pt x="397981" y="13230"/>
                  <a:pt x="378931" y="7938"/>
                </a:cubicBezTo>
                <a:cubicBezTo>
                  <a:pt x="359881" y="2646"/>
                  <a:pt x="360939" y="0"/>
                  <a:pt x="336068" y="0"/>
                </a:cubicBezTo>
                <a:cubicBezTo>
                  <a:pt x="311197" y="0"/>
                  <a:pt x="283945" y="1853"/>
                  <a:pt x="229706" y="7938"/>
                </a:cubicBezTo>
                <a:cubicBezTo>
                  <a:pt x="175467" y="14023"/>
                  <a:pt x="14864" y="35984"/>
                  <a:pt x="1106" y="3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8" name="フリーフォーム: 図形 4107">
            <a:extLst>
              <a:ext uri="{FF2B5EF4-FFF2-40B4-BE49-F238E27FC236}">
                <a16:creationId xmlns:a16="http://schemas.microsoft.com/office/drawing/2014/main" id="{87D19263-521C-4BE8-B261-4B36E632AAB0}"/>
              </a:ext>
            </a:extLst>
          </p:cNvPr>
          <p:cNvSpPr/>
          <p:nvPr/>
        </p:nvSpPr>
        <p:spPr>
          <a:xfrm>
            <a:off x="5043488" y="4016375"/>
            <a:ext cx="202445" cy="69861"/>
          </a:xfrm>
          <a:custGeom>
            <a:avLst/>
            <a:gdLst>
              <a:gd name="connsiteX0" fmla="*/ 0 w 202445"/>
              <a:gd name="connsiteY0" fmla="*/ 0 h 69861"/>
              <a:gd name="connsiteX1" fmla="*/ 174625 w 202445"/>
              <a:gd name="connsiteY1" fmla="*/ 49213 h 69861"/>
              <a:gd name="connsiteX2" fmla="*/ 198437 w 202445"/>
              <a:gd name="connsiteY2" fmla="*/ 69850 h 69861"/>
              <a:gd name="connsiteX3" fmla="*/ 136525 w 202445"/>
              <a:gd name="connsiteY3" fmla="*/ 52388 h 69861"/>
              <a:gd name="connsiteX4" fmla="*/ 0 w 202445"/>
              <a:gd name="connsiteY4" fmla="*/ 0 h 6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45" h="69861">
                <a:moveTo>
                  <a:pt x="0" y="0"/>
                </a:moveTo>
                <a:cubicBezTo>
                  <a:pt x="70776" y="18785"/>
                  <a:pt x="141552" y="37571"/>
                  <a:pt x="174625" y="49213"/>
                </a:cubicBezTo>
                <a:cubicBezTo>
                  <a:pt x="207698" y="60855"/>
                  <a:pt x="204787" y="69321"/>
                  <a:pt x="198437" y="69850"/>
                </a:cubicBezTo>
                <a:cubicBezTo>
                  <a:pt x="192087" y="70379"/>
                  <a:pt x="136525" y="52388"/>
                  <a:pt x="136525" y="523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9" name="フリーフォーム: 図形 4108">
            <a:extLst>
              <a:ext uri="{FF2B5EF4-FFF2-40B4-BE49-F238E27FC236}">
                <a16:creationId xmlns:a16="http://schemas.microsoft.com/office/drawing/2014/main" id="{C8A42876-7CAD-40EC-98A9-7D9552BB6541}"/>
              </a:ext>
            </a:extLst>
          </p:cNvPr>
          <p:cNvSpPr/>
          <p:nvPr/>
        </p:nvSpPr>
        <p:spPr>
          <a:xfrm>
            <a:off x="5128919" y="4076809"/>
            <a:ext cx="338431" cy="108129"/>
          </a:xfrm>
          <a:custGeom>
            <a:avLst/>
            <a:gdLst>
              <a:gd name="connsiteX0" fmla="*/ 294 w 338431"/>
              <a:gd name="connsiteY0" fmla="*/ 1479 h 108129"/>
              <a:gd name="connsiteX1" fmla="*/ 179681 w 338431"/>
              <a:gd name="connsiteY1" fmla="*/ 64979 h 108129"/>
              <a:gd name="connsiteX2" fmla="*/ 243181 w 338431"/>
              <a:gd name="connsiteY2" fmla="*/ 95141 h 108129"/>
              <a:gd name="connsiteX3" fmla="*/ 338431 w 338431"/>
              <a:gd name="connsiteY3" fmla="*/ 107841 h 108129"/>
              <a:gd name="connsiteX4" fmla="*/ 241594 w 338431"/>
              <a:gd name="connsiteY4" fmla="*/ 84029 h 108129"/>
              <a:gd name="connsiteX5" fmla="*/ 139994 w 338431"/>
              <a:gd name="connsiteY5" fmla="*/ 25291 h 108129"/>
              <a:gd name="connsiteX6" fmla="*/ 294 w 338431"/>
              <a:gd name="connsiteY6" fmla="*/ 1479 h 10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431" h="108129">
                <a:moveTo>
                  <a:pt x="294" y="1479"/>
                </a:moveTo>
                <a:cubicBezTo>
                  <a:pt x="6908" y="8094"/>
                  <a:pt x="139200" y="49369"/>
                  <a:pt x="179681" y="64979"/>
                </a:cubicBezTo>
                <a:cubicBezTo>
                  <a:pt x="220162" y="80589"/>
                  <a:pt x="216723" y="87997"/>
                  <a:pt x="243181" y="95141"/>
                </a:cubicBezTo>
                <a:cubicBezTo>
                  <a:pt x="269639" y="102285"/>
                  <a:pt x="338695" y="109693"/>
                  <a:pt x="338431" y="107841"/>
                </a:cubicBezTo>
                <a:cubicBezTo>
                  <a:pt x="338167" y="105989"/>
                  <a:pt x="274667" y="97787"/>
                  <a:pt x="241594" y="84029"/>
                </a:cubicBezTo>
                <a:cubicBezTo>
                  <a:pt x="208521" y="70271"/>
                  <a:pt x="179682" y="38785"/>
                  <a:pt x="139994" y="25291"/>
                </a:cubicBezTo>
                <a:cubicBezTo>
                  <a:pt x="100306" y="11797"/>
                  <a:pt x="-6320" y="-5136"/>
                  <a:pt x="294" y="1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0" name="フリーフォーム: 図形 4109">
            <a:extLst>
              <a:ext uri="{FF2B5EF4-FFF2-40B4-BE49-F238E27FC236}">
                <a16:creationId xmlns:a16="http://schemas.microsoft.com/office/drawing/2014/main" id="{250F5375-42D1-48D4-9AAD-4F9A5AC7DCDF}"/>
              </a:ext>
            </a:extLst>
          </p:cNvPr>
          <p:cNvSpPr/>
          <p:nvPr/>
        </p:nvSpPr>
        <p:spPr>
          <a:xfrm>
            <a:off x="4485772" y="3984509"/>
            <a:ext cx="165867" cy="121516"/>
          </a:xfrm>
          <a:custGeom>
            <a:avLst/>
            <a:gdLst>
              <a:gd name="connsiteX0" fmla="*/ 165603 w 165867"/>
              <a:gd name="connsiteY0" fmla="*/ 116 h 121516"/>
              <a:gd name="connsiteX1" fmla="*/ 40191 w 165867"/>
              <a:gd name="connsiteY1" fmla="*/ 47741 h 121516"/>
              <a:gd name="connsiteX2" fmla="*/ 35428 w 165867"/>
              <a:gd name="connsiteY2" fmla="*/ 92191 h 121516"/>
              <a:gd name="connsiteX3" fmla="*/ 68766 w 165867"/>
              <a:gd name="connsiteY3" fmla="*/ 120766 h 121516"/>
              <a:gd name="connsiteX4" fmla="*/ 2091 w 165867"/>
              <a:gd name="connsiteY4" fmla="*/ 62029 h 121516"/>
              <a:gd name="connsiteX5" fmla="*/ 165603 w 165867"/>
              <a:gd name="connsiteY5" fmla="*/ 116 h 1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67" h="121516">
                <a:moveTo>
                  <a:pt x="165603" y="116"/>
                </a:moveTo>
                <a:cubicBezTo>
                  <a:pt x="171953" y="-2265"/>
                  <a:pt x="61887" y="32395"/>
                  <a:pt x="40191" y="47741"/>
                </a:cubicBezTo>
                <a:cubicBezTo>
                  <a:pt x="18495" y="63087"/>
                  <a:pt x="30666" y="80020"/>
                  <a:pt x="35428" y="92191"/>
                </a:cubicBezTo>
                <a:cubicBezTo>
                  <a:pt x="40190" y="104362"/>
                  <a:pt x="74322" y="125793"/>
                  <a:pt x="68766" y="120766"/>
                </a:cubicBezTo>
                <a:cubicBezTo>
                  <a:pt x="63210" y="115739"/>
                  <a:pt x="-13519" y="81873"/>
                  <a:pt x="2091" y="62029"/>
                </a:cubicBezTo>
                <a:cubicBezTo>
                  <a:pt x="17701" y="42185"/>
                  <a:pt x="159253" y="2497"/>
                  <a:pt x="165603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1" name="フリーフォーム: 図形 4110">
            <a:extLst>
              <a:ext uri="{FF2B5EF4-FFF2-40B4-BE49-F238E27FC236}">
                <a16:creationId xmlns:a16="http://schemas.microsoft.com/office/drawing/2014/main" id="{C6C8D71D-7E90-4170-BFE7-4FD362C656BD}"/>
              </a:ext>
            </a:extLst>
          </p:cNvPr>
          <p:cNvSpPr/>
          <p:nvPr/>
        </p:nvSpPr>
        <p:spPr>
          <a:xfrm>
            <a:off x="4660900" y="4130675"/>
            <a:ext cx="375821" cy="89223"/>
          </a:xfrm>
          <a:custGeom>
            <a:avLst/>
            <a:gdLst>
              <a:gd name="connsiteX0" fmla="*/ 0 w 375821"/>
              <a:gd name="connsiteY0" fmla="*/ 0 h 89223"/>
              <a:gd name="connsiteX1" fmla="*/ 192088 w 375821"/>
              <a:gd name="connsiteY1" fmla="*/ 28575 h 89223"/>
              <a:gd name="connsiteX2" fmla="*/ 334963 w 375821"/>
              <a:gd name="connsiteY2" fmla="*/ 77788 h 89223"/>
              <a:gd name="connsiteX3" fmla="*/ 368300 w 375821"/>
              <a:gd name="connsiteY3" fmla="*/ 87313 h 89223"/>
              <a:gd name="connsiteX4" fmla="*/ 212725 w 375821"/>
              <a:gd name="connsiteY4" fmla="*/ 49213 h 89223"/>
              <a:gd name="connsiteX5" fmla="*/ 0 w 375821"/>
              <a:gd name="connsiteY5" fmla="*/ 0 h 8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21" h="89223">
                <a:moveTo>
                  <a:pt x="0" y="0"/>
                </a:moveTo>
                <a:cubicBezTo>
                  <a:pt x="68130" y="7805"/>
                  <a:pt x="136261" y="15610"/>
                  <a:pt x="192088" y="28575"/>
                </a:cubicBezTo>
                <a:cubicBezTo>
                  <a:pt x="247915" y="41540"/>
                  <a:pt x="305594" y="67998"/>
                  <a:pt x="334963" y="77788"/>
                </a:cubicBezTo>
                <a:cubicBezTo>
                  <a:pt x="364332" y="87578"/>
                  <a:pt x="388673" y="92075"/>
                  <a:pt x="368300" y="87313"/>
                </a:cubicBezTo>
                <a:cubicBezTo>
                  <a:pt x="347927" y="82551"/>
                  <a:pt x="212725" y="49213"/>
                  <a:pt x="212725" y="4921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2" name="フリーフォーム: 図形 4111">
            <a:extLst>
              <a:ext uri="{FF2B5EF4-FFF2-40B4-BE49-F238E27FC236}">
                <a16:creationId xmlns:a16="http://schemas.microsoft.com/office/drawing/2014/main" id="{B13666C9-4DFF-4A6A-BFA5-C5EE8485422D}"/>
              </a:ext>
            </a:extLst>
          </p:cNvPr>
          <p:cNvSpPr/>
          <p:nvPr/>
        </p:nvSpPr>
        <p:spPr>
          <a:xfrm>
            <a:off x="5027439" y="4194175"/>
            <a:ext cx="179216" cy="33713"/>
          </a:xfrm>
          <a:custGeom>
            <a:avLst/>
            <a:gdLst>
              <a:gd name="connsiteX0" fmla="*/ 174 w 179216"/>
              <a:gd name="connsiteY0" fmla="*/ 0 h 33713"/>
              <a:gd name="connsiteX1" fmla="*/ 144636 w 179216"/>
              <a:gd name="connsiteY1" fmla="*/ 23813 h 33713"/>
              <a:gd name="connsiteX2" fmla="*/ 177974 w 179216"/>
              <a:gd name="connsiteY2" fmla="*/ 33338 h 33713"/>
              <a:gd name="connsiteX3" fmla="*/ 116061 w 179216"/>
              <a:gd name="connsiteY3" fmla="*/ 28575 h 33713"/>
              <a:gd name="connsiteX4" fmla="*/ 174 w 179216"/>
              <a:gd name="connsiteY4" fmla="*/ 0 h 3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16" h="33713">
                <a:moveTo>
                  <a:pt x="174" y="0"/>
                </a:moveTo>
                <a:lnTo>
                  <a:pt x="144636" y="23813"/>
                </a:lnTo>
                <a:cubicBezTo>
                  <a:pt x="174269" y="29369"/>
                  <a:pt x="182736" y="32544"/>
                  <a:pt x="177974" y="33338"/>
                </a:cubicBezTo>
                <a:cubicBezTo>
                  <a:pt x="173212" y="34132"/>
                  <a:pt x="142519" y="34131"/>
                  <a:pt x="116061" y="28575"/>
                </a:cubicBezTo>
                <a:cubicBezTo>
                  <a:pt x="89603" y="23019"/>
                  <a:pt x="-4588" y="794"/>
                  <a:pt x="1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3" name="フリーフォーム: 図形 4112">
            <a:extLst>
              <a:ext uri="{FF2B5EF4-FFF2-40B4-BE49-F238E27FC236}">
                <a16:creationId xmlns:a16="http://schemas.microsoft.com/office/drawing/2014/main" id="{9D697B94-19C4-4FAA-B6EA-AE5484549285}"/>
              </a:ext>
            </a:extLst>
          </p:cNvPr>
          <p:cNvSpPr/>
          <p:nvPr/>
        </p:nvSpPr>
        <p:spPr>
          <a:xfrm>
            <a:off x="5082569" y="4233791"/>
            <a:ext cx="388281" cy="44920"/>
          </a:xfrm>
          <a:custGeom>
            <a:avLst/>
            <a:gdLst>
              <a:gd name="connsiteX0" fmla="*/ 606 w 388281"/>
              <a:gd name="connsiteY0" fmla="*/ 8009 h 44920"/>
              <a:gd name="connsiteX1" fmla="*/ 192694 w 388281"/>
              <a:gd name="connsiteY1" fmla="*/ 25472 h 44920"/>
              <a:gd name="connsiteX2" fmla="*/ 253019 w 388281"/>
              <a:gd name="connsiteY2" fmla="*/ 28647 h 44920"/>
              <a:gd name="connsiteX3" fmla="*/ 310169 w 388281"/>
              <a:gd name="connsiteY3" fmla="*/ 20709 h 44920"/>
              <a:gd name="connsiteX4" fmla="*/ 387956 w 388281"/>
              <a:gd name="connsiteY4" fmla="*/ 72 h 44920"/>
              <a:gd name="connsiteX5" fmla="*/ 278419 w 388281"/>
              <a:gd name="connsiteY5" fmla="*/ 28647 h 44920"/>
              <a:gd name="connsiteX6" fmla="*/ 137131 w 388281"/>
              <a:gd name="connsiteY6" fmla="*/ 44522 h 44920"/>
              <a:gd name="connsiteX7" fmla="*/ 606 w 388281"/>
              <a:gd name="connsiteY7" fmla="*/ 8009 h 4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281" h="44920">
                <a:moveTo>
                  <a:pt x="606" y="8009"/>
                </a:moveTo>
                <a:cubicBezTo>
                  <a:pt x="9866" y="4834"/>
                  <a:pt x="150625" y="22032"/>
                  <a:pt x="192694" y="25472"/>
                </a:cubicBezTo>
                <a:cubicBezTo>
                  <a:pt x="234763" y="28912"/>
                  <a:pt x="233440" y="29441"/>
                  <a:pt x="253019" y="28647"/>
                </a:cubicBezTo>
                <a:cubicBezTo>
                  <a:pt x="272598" y="27853"/>
                  <a:pt x="287680" y="25471"/>
                  <a:pt x="310169" y="20709"/>
                </a:cubicBezTo>
                <a:cubicBezTo>
                  <a:pt x="332658" y="15947"/>
                  <a:pt x="393248" y="-1251"/>
                  <a:pt x="387956" y="72"/>
                </a:cubicBezTo>
                <a:cubicBezTo>
                  <a:pt x="382664" y="1395"/>
                  <a:pt x="320223" y="21239"/>
                  <a:pt x="278419" y="28647"/>
                </a:cubicBezTo>
                <a:cubicBezTo>
                  <a:pt x="236615" y="36055"/>
                  <a:pt x="183698" y="47168"/>
                  <a:pt x="137131" y="44522"/>
                </a:cubicBezTo>
                <a:cubicBezTo>
                  <a:pt x="90564" y="41876"/>
                  <a:pt x="-8654" y="11184"/>
                  <a:pt x="606" y="8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4" name="フリーフォーム: 図形 4113">
            <a:extLst>
              <a:ext uri="{FF2B5EF4-FFF2-40B4-BE49-F238E27FC236}">
                <a16:creationId xmlns:a16="http://schemas.microsoft.com/office/drawing/2014/main" id="{695F165F-C21F-4275-B948-26CD94321F2E}"/>
              </a:ext>
            </a:extLst>
          </p:cNvPr>
          <p:cNvSpPr/>
          <p:nvPr/>
        </p:nvSpPr>
        <p:spPr>
          <a:xfrm>
            <a:off x="4636599" y="4152837"/>
            <a:ext cx="173321" cy="93792"/>
          </a:xfrm>
          <a:custGeom>
            <a:avLst/>
            <a:gdLst>
              <a:gd name="connsiteX0" fmla="*/ 489 w 173321"/>
              <a:gd name="connsiteY0" fmla="*/ 63 h 93792"/>
              <a:gd name="connsiteX1" fmla="*/ 130664 w 173321"/>
              <a:gd name="connsiteY1" fmla="*/ 52451 h 93792"/>
              <a:gd name="connsiteX2" fmla="*/ 171939 w 173321"/>
              <a:gd name="connsiteY2" fmla="*/ 93726 h 93792"/>
              <a:gd name="connsiteX3" fmla="*/ 89389 w 173321"/>
              <a:gd name="connsiteY3" fmla="*/ 42926 h 93792"/>
              <a:gd name="connsiteX4" fmla="*/ 489 w 173321"/>
              <a:gd name="connsiteY4" fmla="*/ 63 h 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1" h="93792">
                <a:moveTo>
                  <a:pt x="489" y="63"/>
                </a:moveTo>
                <a:cubicBezTo>
                  <a:pt x="7368" y="1650"/>
                  <a:pt x="102089" y="36841"/>
                  <a:pt x="130664" y="52451"/>
                </a:cubicBezTo>
                <a:cubicBezTo>
                  <a:pt x="159239" y="68062"/>
                  <a:pt x="178818" y="95313"/>
                  <a:pt x="171939" y="93726"/>
                </a:cubicBezTo>
                <a:cubicBezTo>
                  <a:pt x="165060" y="92139"/>
                  <a:pt x="117699" y="59066"/>
                  <a:pt x="89389" y="42926"/>
                </a:cubicBezTo>
                <a:cubicBezTo>
                  <a:pt x="61079" y="26786"/>
                  <a:pt x="-6390" y="-1524"/>
                  <a:pt x="48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5" name="フリーフォーム: 図形 4114">
            <a:extLst>
              <a:ext uri="{FF2B5EF4-FFF2-40B4-BE49-F238E27FC236}">
                <a16:creationId xmlns:a16="http://schemas.microsoft.com/office/drawing/2014/main" id="{62498777-E9D8-4808-8500-4CE0C5A1AA7B}"/>
              </a:ext>
            </a:extLst>
          </p:cNvPr>
          <p:cNvSpPr/>
          <p:nvPr/>
        </p:nvSpPr>
        <p:spPr>
          <a:xfrm>
            <a:off x="4860724" y="4279885"/>
            <a:ext cx="347047" cy="80546"/>
          </a:xfrm>
          <a:custGeom>
            <a:avLst/>
            <a:gdLst>
              <a:gd name="connsiteX0" fmla="*/ 1789 w 347047"/>
              <a:gd name="connsiteY0" fmla="*/ 15 h 80546"/>
              <a:gd name="connsiteX1" fmla="*/ 146251 w 347047"/>
              <a:gd name="connsiteY1" fmla="*/ 66690 h 80546"/>
              <a:gd name="connsiteX2" fmla="*/ 233564 w 347047"/>
              <a:gd name="connsiteY2" fmla="*/ 79390 h 80546"/>
              <a:gd name="connsiteX3" fmla="*/ 343101 w 347047"/>
              <a:gd name="connsiteY3" fmla="*/ 77803 h 80546"/>
              <a:gd name="connsiteX4" fmla="*/ 82751 w 347047"/>
              <a:gd name="connsiteY4" fmla="*/ 60340 h 80546"/>
              <a:gd name="connsiteX5" fmla="*/ 1789 w 347047"/>
              <a:gd name="connsiteY5" fmla="*/ 15 h 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047" h="80546">
                <a:moveTo>
                  <a:pt x="1789" y="15"/>
                </a:moveTo>
                <a:cubicBezTo>
                  <a:pt x="12372" y="1073"/>
                  <a:pt x="107622" y="53461"/>
                  <a:pt x="146251" y="66690"/>
                </a:cubicBezTo>
                <a:cubicBezTo>
                  <a:pt x="184880" y="79919"/>
                  <a:pt x="200756" y="77538"/>
                  <a:pt x="233564" y="79390"/>
                </a:cubicBezTo>
                <a:cubicBezTo>
                  <a:pt x="266372" y="81242"/>
                  <a:pt x="368236" y="80978"/>
                  <a:pt x="343101" y="77803"/>
                </a:cubicBezTo>
                <a:cubicBezTo>
                  <a:pt x="317966" y="74628"/>
                  <a:pt x="136726" y="69601"/>
                  <a:pt x="82751" y="60340"/>
                </a:cubicBezTo>
                <a:cubicBezTo>
                  <a:pt x="28776" y="51080"/>
                  <a:pt x="-8794" y="-1043"/>
                  <a:pt x="178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6" name="フリーフォーム: 図形 4115">
            <a:extLst>
              <a:ext uri="{FF2B5EF4-FFF2-40B4-BE49-F238E27FC236}">
                <a16:creationId xmlns:a16="http://schemas.microsoft.com/office/drawing/2014/main" id="{5957D151-D12D-421D-98C8-1833B28A58EC}"/>
              </a:ext>
            </a:extLst>
          </p:cNvPr>
          <p:cNvSpPr/>
          <p:nvPr/>
        </p:nvSpPr>
        <p:spPr>
          <a:xfrm>
            <a:off x="5195859" y="4290581"/>
            <a:ext cx="173084" cy="48687"/>
          </a:xfrm>
          <a:custGeom>
            <a:avLst/>
            <a:gdLst>
              <a:gd name="connsiteX0" fmla="*/ 173066 w 173084"/>
              <a:gd name="connsiteY0" fmla="*/ 432 h 48687"/>
              <a:gd name="connsiteX1" fmla="*/ 71466 w 173084"/>
              <a:gd name="connsiteY1" fmla="*/ 35357 h 48687"/>
              <a:gd name="connsiteX2" fmla="*/ 29 w 173084"/>
              <a:gd name="connsiteY2" fmla="*/ 48057 h 48687"/>
              <a:gd name="connsiteX3" fmla="*/ 79404 w 173084"/>
              <a:gd name="connsiteY3" fmla="*/ 17894 h 48687"/>
              <a:gd name="connsiteX4" fmla="*/ 173066 w 173084"/>
              <a:gd name="connsiteY4" fmla="*/ 432 h 4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84" h="48687">
                <a:moveTo>
                  <a:pt x="173066" y="432"/>
                </a:moveTo>
                <a:cubicBezTo>
                  <a:pt x="171743" y="3342"/>
                  <a:pt x="100305" y="27420"/>
                  <a:pt x="71466" y="35357"/>
                </a:cubicBezTo>
                <a:cubicBezTo>
                  <a:pt x="42626" y="43295"/>
                  <a:pt x="-1294" y="50967"/>
                  <a:pt x="29" y="48057"/>
                </a:cubicBezTo>
                <a:cubicBezTo>
                  <a:pt x="1352" y="45147"/>
                  <a:pt x="53475" y="25831"/>
                  <a:pt x="79404" y="17894"/>
                </a:cubicBezTo>
                <a:cubicBezTo>
                  <a:pt x="105333" y="9957"/>
                  <a:pt x="174389" y="-2478"/>
                  <a:pt x="173066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7" name="フリーフォーム: 図形 4116">
            <a:extLst>
              <a:ext uri="{FF2B5EF4-FFF2-40B4-BE49-F238E27FC236}">
                <a16:creationId xmlns:a16="http://schemas.microsoft.com/office/drawing/2014/main" id="{634142CC-0B8C-4DAC-9C0C-B39D7165CD62}"/>
              </a:ext>
            </a:extLst>
          </p:cNvPr>
          <p:cNvSpPr/>
          <p:nvPr/>
        </p:nvSpPr>
        <p:spPr>
          <a:xfrm>
            <a:off x="5252347" y="2901941"/>
            <a:ext cx="109477" cy="188475"/>
          </a:xfrm>
          <a:custGeom>
            <a:avLst/>
            <a:gdLst>
              <a:gd name="connsiteX0" fmla="*/ 109170 w 109477"/>
              <a:gd name="connsiteY0" fmla="*/ 9 h 188475"/>
              <a:gd name="connsiteX1" fmla="*/ 35086 w 109477"/>
              <a:gd name="connsiteY1" fmla="*/ 107959 h 188475"/>
              <a:gd name="connsiteX2" fmla="*/ 20270 w 109477"/>
              <a:gd name="connsiteY2" fmla="*/ 150292 h 188475"/>
              <a:gd name="connsiteX3" fmla="*/ 20270 w 109477"/>
              <a:gd name="connsiteY3" fmla="*/ 188392 h 188475"/>
              <a:gd name="connsiteX4" fmla="*/ 18153 w 109477"/>
              <a:gd name="connsiteY4" fmla="*/ 139709 h 188475"/>
              <a:gd name="connsiteX5" fmla="*/ 3336 w 109477"/>
              <a:gd name="connsiteY5" fmla="*/ 114309 h 188475"/>
              <a:gd name="connsiteX6" fmla="*/ 109170 w 109477"/>
              <a:gd name="connsiteY6" fmla="*/ 9 h 18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77" h="188475">
                <a:moveTo>
                  <a:pt x="109170" y="9"/>
                </a:moveTo>
                <a:cubicBezTo>
                  <a:pt x="114461" y="-1049"/>
                  <a:pt x="49903" y="82912"/>
                  <a:pt x="35086" y="107959"/>
                </a:cubicBezTo>
                <a:cubicBezTo>
                  <a:pt x="20269" y="133006"/>
                  <a:pt x="22739" y="136886"/>
                  <a:pt x="20270" y="150292"/>
                </a:cubicBezTo>
                <a:cubicBezTo>
                  <a:pt x="17801" y="163698"/>
                  <a:pt x="20623" y="190156"/>
                  <a:pt x="20270" y="188392"/>
                </a:cubicBezTo>
                <a:cubicBezTo>
                  <a:pt x="19917" y="186628"/>
                  <a:pt x="20975" y="152056"/>
                  <a:pt x="18153" y="139709"/>
                </a:cubicBezTo>
                <a:cubicBezTo>
                  <a:pt x="15331" y="127362"/>
                  <a:pt x="-8659" y="134770"/>
                  <a:pt x="3336" y="114309"/>
                </a:cubicBezTo>
                <a:cubicBezTo>
                  <a:pt x="15330" y="93848"/>
                  <a:pt x="103879" y="1067"/>
                  <a:pt x="10917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8" name="フリーフォーム: 図形 4117">
            <a:extLst>
              <a:ext uri="{FF2B5EF4-FFF2-40B4-BE49-F238E27FC236}">
                <a16:creationId xmlns:a16="http://schemas.microsoft.com/office/drawing/2014/main" id="{B2F013ED-1870-4E5F-9768-6127B80B7365}"/>
              </a:ext>
            </a:extLst>
          </p:cNvPr>
          <p:cNvSpPr/>
          <p:nvPr/>
        </p:nvSpPr>
        <p:spPr>
          <a:xfrm>
            <a:off x="4980478" y="2827656"/>
            <a:ext cx="80766" cy="161451"/>
          </a:xfrm>
          <a:custGeom>
            <a:avLst/>
            <a:gdLst>
              <a:gd name="connsiteX0" fmla="*/ 39 w 80766"/>
              <a:gd name="connsiteY0" fmla="*/ 211 h 161451"/>
              <a:gd name="connsiteX1" fmla="*/ 67772 w 80766"/>
              <a:gd name="connsiteY1" fmla="*/ 106044 h 161451"/>
              <a:gd name="connsiteX2" fmla="*/ 69889 w 80766"/>
              <a:gd name="connsiteY2" fmla="*/ 161077 h 161451"/>
              <a:gd name="connsiteX3" fmla="*/ 78355 w 80766"/>
              <a:gd name="connsiteY3" fmla="*/ 80644 h 161451"/>
              <a:gd name="connsiteX4" fmla="*/ 39 w 80766"/>
              <a:gd name="connsiteY4" fmla="*/ 211 h 16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66" h="161451">
                <a:moveTo>
                  <a:pt x="39" y="211"/>
                </a:moveTo>
                <a:cubicBezTo>
                  <a:pt x="-1725" y="4444"/>
                  <a:pt x="56130" y="79233"/>
                  <a:pt x="67772" y="106044"/>
                </a:cubicBezTo>
                <a:cubicBezTo>
                  <a:pt x="79414" y="132855"/>
                  <a:pt x="68125" y="165310"/>
                  <a:pt x="69889" y="161077"/>
                </a:cubicBezTo>
                <a:cubicBezTo>
                  <a:pt x="71653" y="156844"/>
                  <a:pt x="86469" y="104986"/>
                  <a:pt x="78355" y="80644"/>
                </a:cubicBezTo>
                <a:cubicBezTo>
                  <a:pt x="70241" y="56302"/>
                  <a:pt x="1803" y="-4022"/>
                  <a:pt x="3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9" name="フリーフォーム: 図形 4128">
            <a:extLst>
              <a:ext uri="{FF2B5EF4-FFF2-40B4-BE49-F238E27FC236}">
                <a16:creationId xmlns:a16="http://schemas.microsoft.com/office/drawing/2014/main" id="{DF659B7C-8C85-4B89-AB5C-3F6BBFFD4B60}"/>
              </a:ext>
            </a:extLst>
          </p:cNvPr>
          <p:cNvSpPr/>
          <p:nvPr/>
        </p:nvSpPr>
        <p:spPr>
          <a:xfrm>
            <a:off x="5266972" y="4175035"/>
            <a:ext cx="108360" cy="79206"/>
          </a:xfrm>
          <a:custGeom>
            <a:avLst/>
            <a:gdLst>
              <a:gd name="connsiteX0" fmla="*/ 108303 w 108360"/>
              <a:gd name="connsiteY0" fmla="*/ 90 h 79206"/>
              <a:gd name="connsiteX1" fmla="*/ 65441 w 108360"/>
              <a:gd name="connsiteY1" fmla="*/ 74703 h 79206"/>
              <a:gd name="connsiteX2" fmla="*/ 46391 w 108360"/>
              <a:gd name="connsiteY2" fmla="*/ 68353 h 79206"/>
              <a:gd name="connsiteX3" fmla="*/ 353 w 108360"/>
              <a:gd name="connsiteY3" fmla="*/ 47715 h 79206"/>
              <a:gd name="connsiteX4" fmla="*/ 73378 w 108360"/>
              <a:gd name="connsiteY4" fmla="*/ 58828 h 79206"/>
              <a:gd name="connsiteX5" fmla="*/ 108303 w 108360"/>
              <a:gd name="connsiteY5" fmla="*/ 90 h 7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60" h="79206">
                <a:moveTo>
                  <a:pt x="108303" y="90"/>
                </a:moveTo>
                <a:cubicBezTo>
                  <a:pt x="106980" y="2736"/>
                  <a:pt x="75760" y="63326"/>
                  <a:pt x="65441" y="74703"/>
                </a:cubicBezTo>
                <a:cubicBezTo>
                  <a:pt x="55122" y="86080"/>
                  <a:pt x="57239" y="72851"/>
                  <a:pt x="46391" y="68353"/>
                </a:cubicBezTo>
                <a:cubicBezTo>
                  <a:pt x="35543" y="63855"/>
                  <a:pt x="-4145" y="49302"/>
                  <a:pt x="353" y="47715"/>
                </a:cubicBezTo>
                <a:cubicBezTo>
                  <a:pt x="4851" y="46128"/>
                  <a:pt x="58826" y="63855"/>
                  <a:pt x="73378" y="58828"/>
                </a:cubicBezTo>
                <a:cubicBezTo>
                  <a:pt x="87930" y="53801"/>
                  <a:pt x="109626" y="-2556"/>
                  <a:pt x="10830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0" name="フリーフォーム: 図形 4129">
            <a:extLst>
              <a:ext uri="{FF2B5EF4-FFF2-40B4-BE49-F238E27FC236}">
                <a16:creationId xmlns:a16="http://schemas.microsoft.com/office/drawing/2014/main" id="{4BBE5800-AA4F-43B3-A3E5-CA186085E45A}"/>
              </a:ext>
            </a:extLst>
          </p:cNvPr>
          <p:cNvSpPr/>
          <p:nvPr/>
        </p:nvSpPr>
        <p:spPr>
          <a:xfrm>
            <a:off x="5049806" y="4052788"/>
            <a:ext cx="245286" cy="89904"/>
          </a:xfrm>
          <a:custGeom>
            <a:avLst/>
            <a:gdLst>
              <a:gd name="connsiteX0" fmla="*/ 32 w 245286"/>
              <a:gd name="connsiteY0" fmla="*/ 100 h 89904"/>
              <a:gd name="connsiteX1" fmla="*/ 88932 w 245286"/>
              <a:gd name="connsiteY1" fmla="*/ 44550 h 89904"/>
              <a:gd name="connsiteX2" fmla="*/ 244507 w 245286"/>
              <a:gd name="connsiteY2" fmla="*/ 89000 h 89904"/>
              <a:gd name="connsiteX3" fmla="*/ 146082 w 245286"/>
              <a:gd name="connsiteY3" fmla="*/ 73125 h 89904"/>
              <a:gd name="connsiteX4" fmla="*/ 79407 w 245286"/>
              <a:gd name="connsiteY4" fmla="*/ 57250 h 89904"/>
              <a:gd name="connsiteX5" fmla="*/ 32 w 245286"/>
              <a:gd name="connsiteY5" fmla="*/ 100 h 8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286" h="89904">
                <a:moveTo>
                  <a:pt x="32" y="100"/>
                </a:moveTo>
                <a:cubicBezTo>
                  <a:pt x="1620" y="-2017"/>
                  <a:pt x="48186" y="29733"/>
                  <a:pt x="88932" y="44550"/>
                </a:cubicBezTo>
                <a:cubicBezTo>
                  <a:pt x="129678" y="59367"/>
                  <a:pt x="234982" y="84237"/>
                  <a:pt x="244507" y="89000"/>
                </a:cubicBezTo>
                <a:cubicBezTo>
                  <a:pt x="254032" y="93763"/>
                  <a:pt x="173599" y="78417"/>
                  <a:pt x="146082" y="73125"/>
                </a:cubicBezTo>
                <a:cubicBezTo>
                  <a:pt x="118565" y="67833"/>
                  <a:pt x="103484" y="66246"/>
                  <a:pt x="79407" y="57250"/>
                </a:cubicBezTo>
                <a:cubicBezTo>
                  <a:pt x="55330" y="48254"/>
                  <a:pt x="-1556" y="2217"/>
                  <a:pt x="3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3" name="フリーフォーム: 図形 4132">
            <a:extLst>
              <a:ext uri="{FF2B5EF4-FFF2-40B4-BE49-F238E27FC236}">
                <a16:creationId xmlns:a16="http://schemas.microsoft.com/office/drawing/2014/main" id="{B59723A4-DAD1-4FCE-8B0A-972727DAA8DC}"/>
              </a:ext>
            </a:extLst>
          </p:cNvPr>
          <p:cNvSpPr/>
          <p:nvPr/>
        </p:nvSpPr>
        <p:spPr>
          <a:xfrm>
            <a:off x="5587972" y="3400158"/>
            <a:ext cx="594521" cy="1159234"/>
          </a:xfrm>
          <a:custGeom>
            <a:avLst/>
            <a:gdLst>
              <a:gd name="connsiteX0" fmla="*/ 593753 w 594521"/>
              <a:gd name="connsiteY0" fmla="*/ 267 h 1159234"/>
              <a:gd name="connsiteX1" fmla="*/ 562003 w 594521"/>
              <a:gd name="connsiteY1" fmla="*/ 219342 h 1159234"/>
              <a:gd name="connsiteX2" fmla="*/ 511203 w 594521"/>
              <a:gd name="connsiteY2" fmla="*/ 336817 h 1159234"/>
              <a:gd name="connsiteX3" fmla="*/ 431828 w 594521"/>
              <a:gd name="connsiteY3" fmla="*/ 647967 h 1159234"/>
              <a:gd name="connsiteX4" fmla="*/ 508028 w 594521"/>
              <a:gd name="connsiteY4" fmla="*/ 266967 h 1159234"/>
              <a:gd name="connsiteX5" fmla="*/ 304828 w 594521"/>
              <a:gd name="connsiteY5" fmla="*/ 889267 h 1159234"/>
              <a:gd name="connsiteX6" fmla="*/ 438178 w 594521"/>
              <a:gd name="connsiteY6" fmla="*/ 540017 h 1159234"/>
              <a:gd name="connsiteX7" fmla="*/ 107978 w 594521"/>
              <a:gd name="connsiteY7" fmla="*/ 1048017 h 1159234"/>
              <a:gd name="connsiteX8" fmla="*/ 269903 w 594521"/>
              <a:gd name="connsiteY8" fmla="*/ 825767 h 1159234"/>
              <a:gd name="connsiteX9" fmla="*/ 28 w 594521"/>
              <a:gd name="connsiteY9" fmla="*/ 1159142 h 1159234"/>
              <a:gd name="connsiteX10" fmla="*/ 254028 w 594521"/>
              <a:gd name="connsiteY10" fmla="*/ 787667 h 1159234"/>
              <a:gd name="connsiteX11" fmla="*/ 431828 w 594521"/>
              <a:gd name="connsiteY11" fmla="*/ 505092 h 1159234"/>
              <a:gd name="connsiteX12" fmla="*/ 530253 w 594521"/>
              <a:gd name="connsiteY12" fmla="*/ 266967 h 1159234"/>
              <a:gd name="connsiteX13" fmla="*/ 593753 w 594521"/>
              <a:gd name="connsiteY13" fmla="*/ 267 h 115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4521" h="1159234">
                <a:moveTo>
                  <a:pt x="593753" y="267"/>
                </a:moveTo>
                <a:cubicBezTo>
                  <a:pt x="599045" y="-7670"/>
                  <a:pt x="575761" y="163250"/>
                  <a:pt x="562003" y="219342"/>
                </a:cubicBezTo>
                <a:cubicBezTo>
                  <a:pt x="548245" y="275434"/>
                  <a:pt x="532899" y="265380"/>
                  <a:pt x="511203" y="336817"/>
                </a:cubicBezTo>
                <a:cubicBezTo>
                  <a:pt x="489507" y="408254"/>
                  <a:pt x="432357" y="659609"/>
                  <a:pt x="431828" y="647967"/>
                </a:cubicBezTo>
                <a:cubicBezTo>
                  <a:pt x="431299" y="636325"/>
                  <a:pt x="529195" y="226750"/>
                  <a:pt x="508028" y="266967"/>
                </a:cubicBezTo>
                <a:cubicBezTo>
                  <a:pt x="486861" y="307184"/>
                  <a:pt x="316470" y="843759"/>
                  <a:pt x="304828" y="889267"/>
                </a:cubicBezTo>
                <a:cubicBezTo>
                  <a:pt x="293186" y="934775"/>
                  <a:pt x="470986" y="513559"/>
                  <a:pt x="438178" y="540017"/>
                </a:cubicBezTo>
                <a:cubicBezTo>
                  <a:pt x="405370" y="566475"/>
                  <a:pt x="136024" y="1000392"/>
                  <a:pt x="107978" y="1048017"/>
                </a:cubicBezTo>
                <a:cubicBezTo>
                  <a:pt x="79932" y="1095642"/>
                  <a:pt x="287895" y="807246"/>
                  <a:pt x="269903" y="825767"/>
                </a:cubicBezTo>
                <a:cubicBezTo>
                  <a:pt x="251911" y="844288"/>
                  <a:pt x="2674" y="1165492"/>
                  <a:pt x="28" y="1159142"/>
                </a:cubicBezTo>
                <a:cubicBezTo>
                  <a:pt x="-2618" y="1152792"/>
                  <a:pt x="182061" y="896675"/>
                  <a:pt x="254028" y="787667"/>
                </a:cubicBezTo>
                <a:cubicBezTo>
                  <a:pt x="325995" y="678659"/>
                  <a:pt x="385791" y="591875"/>
                  <a:pt x="431828" y="505092"/>
                </a:cubicBezTo>
                <a:cubicBezTo>
                  <a:pt x="477865" y="418309"/>
                  <a:pt x="508557" y="348459"/>
                  <a:pt x="530253" y="266967"/>
                </a:cubicBezTo>
                <a:cubicBezTo>
                  <a:pt x="551949" y="185475"/>
                  <a:pt x="588461" y="8204"/>
                  <a:pt x="593753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4" name="フリーフォーム: 図形 4133">
            <a:extLst>
              <a:ext uri="{FF2B5EF4-FFF2-40B4-BE49-F238E27FC236}">
                <a16:creationId xmlns:a16="http://schemas.microsoft.com/office/drawing/2014/main" id="{06321D21-CFE2-49B1-9E2B-665135085E57}"/>
              </a:ext>
            </a:extLst>
          </p:cNvPr>
          <p:cNvSpPr/>
          <p:nvPr/>
        </p:nvSpPr>
        <p:spPr>
          <a:xfrm>
            <a:off x="4695554" y="4517978"/>
            <a:ext cx="923186" cy="318741"/>
          </a:xfrm>
          <a:custGeom>
            <a:avLst/>
            <a:gdLst>
              <a:gd name="connsiteX0" fmla="*/ 271 w 923186"/>
              <a:gd name="connsiteY0" fmla="*/ 268335 h 318741"/>
              <a:gd name="connsiteX1" fmla="*/ 473346 w 923186"/>
              <a:gd name="connsiteY1" fmla="*/ 317547 h 318741"/>
              <a:gd name="connsiteX2" fmla="*/ 162196 w 923186"/>
              <a:gd name="connsiteY2" fmla="*/ 303260 h 318741"/>
              <a:gd name="connsiteX3" fmla="*/ 527321 w 923186"/>
              <a:gd name="connsiteY3" fmla="*/ 300085 h 318741"/>
              <a:gd name="connsiteX4" fmla="*/ 257446 w 923186"/>
              <a:gd name="connsiteY4" fmla="*/ 295322 h 318741"/>
              <a:gd name="connsiteX5" fmla="*/ 614634 w 923186"/>
              <a:gd name="connsiteY5" fmla="*/ 246110 h 318741"/>
              <a:gd name="connsiteX6" fmla="*/ 555896 w 923186"/>
              <a:gd name="connsiteY6" fmla="*/ 285797 h 318741"/>
              <a:gd name="connsiteX7" fmla="*/ 782909 w 923186"/>
              <a:gd name="connsiteY7" fmla="*/ 100060 h 318741"/>
              <a:gd name="connsiteX8" fmla="*/ 719409 w 923186"/>
              <a:gd name="connsiteY8" fmla="*/ 225472 h 318741"/>
              <a:gd name="connsiteX9" fmla="*/ 922609 w 923186"/>
              <a:gd name="connsiteY9" fmla="*/ 47 h 318741"/>
              <a:gd name="connsiteX10" fmla="*/ 644796 w 923186"/>
              <a:gd name="connsiteY10" fmla="*/ 247697 h 318741"/>
              <a:gd name="connsiteX11" fmla="*/ 408259 w 923186"/>
              <a:gd name="connsiteY11" fmla="*/ 303260 h 318741"/>
              <a:gd name="connsiteX12" fmla="*/ 271 w 923186"/>
              <a:gd name="connsiteY12" fmla="*/ 268335 h 31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3186" h="318741">
                <a:moveTo>
                  <a:pt x="271" y="268335"/>
                </a:moveTo>
                <a:cubicBezTo>
                  <a:pt x="11119" y="270716"/>
                  <a:pt x="446358" y="311726"/>
                  <a:pt x="473346" y="317547"/>
                </a:cubicBezTo>
                <a:cubicBezTo>
                  <a:pt x="500334" y="323368"/>
                  <a:pt x="153200" y="306170"/>
                  <a:pt x="162196" y="303260"/>
                </a:cubicBezTo>
                <a:cubicBezTo>
                  <a:pt x="171192" y="300350"/>
                  <a:pt x="511446" y="301408"/>
                  <a:pt x="527321" y="300085"/>
                </a:cubicBezTo>
                <a:cubicBezTo>
                  <a:pt x="543196" y="298762"/>
                  <a:pt x="242894" y="304318"/>
                  <a:pt x="257446" y="295322"/>
                </a:cubicBezTo>
                <a:cubicBezTo>
                  <a:pt x="271998" y="286326"/>
                  <a:pt x="564892" y="247697"/>
                  <a:pt x="614634" y="246110"/>
                </a:cubicBezTo>
                <a:cubicBezTo>
                  <a:pt x="664376" y="244522"/>
                  <a:pt x="527850" y="310139"/>
                  <a:pt x="555896" y="285797"/>
                </a:cubicBezTo>
                <a:cubicBezTo>
                  <a:pt x="583942" y="261455"/>
                  <a:pt x="755657" y="110114"/>
                  <a:pt x="782909" y="100060"/>
                </a:cubicBezTo>
                <a:cubicBezTo>
                  <a:pt x="810161" y="90006"/>
                  <a:pt x="696126" y="242141"/>
                  <a:pt x="719409" y="225472"/>
                </a:cubicBezTo>
                <a:cubicBezTo>
                  <a:pt x="742692" y="208803"/>
                  <a:pt x="935044" y="-3657"/>
                  <a:pt x="922609" y="47"/>
                </a:cubicBezTo>
                <a:cubicBezTo>
                  <a:pt x="910174" y="3751"/>
                  <a:pt x="730521" y="197162"/>
                  <a:pt x="644796" y="247697"/>
                </a:cubicBezTo>
                <a:cubicBezTo>
                  <a:pt x="559071" y="298232"/>
                  <a:pt x="510388" y="299820"/>
                  <a:pt x="408259" y="303260"/>
                </a:cubicBezTo>
                <a:cubicBezTo>
                  <a:pt x="306130" y="306700"/>
                  <a:pt x="-10577" y="265954"/>
                  <a:pt x="271" y="268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5" name="フリーフォーム: 図形 4134">
            <a:extLst>
              <a:ext uri="{FF2B5EF4-FFF2-40B4-BE49-F238E27FC236}">
                <a16:creationId xmlns:a16="http://schemas.microsoft.com/office/drawing/2014/main" id="{2B91C3F6-D9EE-481E-A287-10CDFEBB6C58}"/>
              </a:ext>
            </a:extLst>
          </p:cNvPr>
          <p:cNvSpPr/>
          <p:nvPr/>
        </p:nvSpPr>
        <p:spPr>
          <a:xfrm>
            <a:off x="4154729" y="4338683"/>
            <a:ext cx="724909" cy="464851"/>
          </a:xfrm>
          <a:custGeom>
            <a:avLst/>
            <a:gdLst>
              <a:gd name="connsiteX0" fmla="*/ 288 w 724909"/>
              <a:gd name="connsiteY0" fmla="*/ 484 h 464851"/>
              <a:gd name="connsiteX1" fmla="*/ 398221 w 724909"/>
              <a:gd name="connsiteY1" fmla="*/ 258717 h 464851"/>
              <a:gd name="connsiteX2" fmla="*/ 389754 w 724909"/>
              <a:gd name="connsiteY2" fmla="*/ 260834 h 464851"/>
              <a:gd name="connsiteX3" fmla="*/ 686088 w 724909"/>
              <a:gd name="connsiteY3" fmla="*/ 440750 h 464851"/>
              <a:gd name="connsiteX4" fmla="*/ 533688 w 724909"/>
              <a:gd name="connsiteY4" fmla="*/ 385717 h 464851"/>
              <a:gd name="connsiteX5" fmla="*/ 722071 w 724909"/>
              <a:gd name="connsiteY5" fmla="*/ 461917 h 464851"/>
              <a:gd name="connsiteX6" fmla="*/ 355888 w 724909"/>
              <a:gd name="connsiteY6" fmla="*/ 262950 h 464851"/>
              <a:gd name="connsiteX7" fmla="*/ 612004 w 724909"/>
              <a:gd name="connsiteY7" fmla="*/ 409000 h 464851"/>
              <a:gd name="connsiteX8" fmla="*/ 269104 w 724909"/>
              <a:gd name="connsiteY8" fmla="*/ 267184 h 464851"/>
              <a:gd name="connsiteX9" fmla="*/ 468071 w 724909"/>
              <a:gd name="connsiteY9" fmla="*/ 332800 h 464851"/>
              <a:gd name="connsiteX10" fmla="*/ 288 w 724909"/>
              <a:gd name="connsiteY10" fmla="*/ 484 h 46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4909" h="464851">
                <a:moveTo>
                  <a:pt x="288" y="484"/>
                </a:moveTo>
                <a:cubicBezTo>
                  <a:pt x="-11354" y="-11863"/>
                  <a:pt x="333310" y="215325"/>
                  <a:pt x="398221" y="258717"/>
                </a:cubicBezTo>
                <a:cubicBezTo>
                  <a:pt x="463132" y="302109"/>
                  <a:pt x="341776" y="230495"/>
                  <a:pt x="389754" y="260834"/>
                </a:cubicBezTo>
                <a:cubicBezTo>
                  <a:pt x="437732" y="291173"/>
                  <a:pt x="662099" y="419936"/>
                  <a:pt x="686088" y="440750"/>
                </a:cubicBezTo>
                <a:cubicBezTo>
                  <a:pt x="710077" y="461564"/>
                  <a:pt x="527691" y="382189"/>
                  <a:pt x="533688" y="385717"/>
                </a:cubicBezTo>
                <a:cubicBezTo>
                  <a:pt x="539685" y="389245"/>
                  <a:pt x="751704" y="482378"/>
                  <a:pt x="722071" y="461917"/>
                </a:cubicBezTo>
                <a:cubicBezTo>
                  <a:pt x="692438" y="441456"/>
                  <a:pt x="374233" y="271770"/>
                  <a:pt x="355888" y="262950"/>
                </a:cubicBezTo>
                <a:cubicBezTo>
                  <a:pt x="337543" y="254130"/>
                  <a:pt x="626468" y="408294"/>
                  <a:pt x="612004" y="409000"/>
                </a:cubicBezTo>
                <a:cubicBezTo>
                  <a:pt x="597540" y="409706"/>
                  <a:pt x="293093" y="279884"/>
                  <a:pt x="269104" y="267184"/>
                </a:cubicBezTo>
                <a:cubicBezTo>
                  <a:pt x="245115" y="254484"/>
                  <a:pt x="512521" y="374075"/>
                  <a:pt x="468071" y="332800"/>
                </a:cubicBezTo>
                <a:cubicBezTo>
                  <a:pt x="423621" y="291525"/>
                  <a:pt x="11930" y="12831"/>
                  <a:pt x="288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9" name="フリーフォーム: 図形 4138">
            <a:extLst>
              <a:ext uri="{FF2B5EF4-FFF2-40B4-BE49-F238E27FC236}">
                <a16:creationId xmlns:a16="http://schemas.microsoft.com/office/drawing/2014/main" id="{6589F6D2-6393-47FD-86B5-934506631430}"/>
              </a:ext>
            </a:extLst>
          </p:cNvPr>
          <p:cNvSpPr/>
          <p:nvPr/>
        </p:nvSpPr>
        <p:spPr>
          <a:xfrm>
            <a:off x="3326696" y="3265389"/>
            <a:ext cx="221463" cy="449511"/>
          </a:xfrm>
          <a:custGeom>
            <a:avLst/>
            <a:gdLst>
              <a:gd name="connsiteX0" fmla="*/ 221367 w 221463"/>
              <a:gd name="connsiteY0" fmla="*/ 4861 h 449511"/>
              <a:gd name="connsiteX1" fmla="*/ 91192 w 221463"/>
              <a:gd name="connsiteY1" fmla="*/ 6449 h 449511"/>
              <a:gd name="connsiteX2" fmla="*/ 40392 w 221463"/>
              <a:gd name="connsiteY2" fmla="*/ 60424 h 449511"/>
              <a:gd name="connsiteX3" fmla="*/ 7054 w 221463"/>
              <a:gd name="connsiteY3" fmla="*/ 201711 h 449511"/>
              <a:gd name="connsiteX4" fmla="*/ 2292 w 221463"/>
              <a:gd name="connsiteY4" fmla="*/ 290611 h 449511"/>
              <a:gd name="connsiteX5" fmla="*/ 35629 w 221463"/>
              <a:gd name="connsiteY5" fmla="*/ 449361 h 449511"/>
              <a:gd name="connsiteX6" fmla="*/ 7054 w 221463"/>
              <a:gd name="connsiteY6" fmla="*/ 260449 h 449511"/>
              <a:gd name="connsiteX7" fmla="*/ 18167 w 221463"/>
              <a:gd name="connsiteY7" fmla="*/ 292199 h 449511"/>
              <a:gd name="connsiteX8" fmla="*/ 24517 w 221463"/>
              <a:gd name="connsiteY8" fmla="*/ 117574 h 449511"/>
              <a:gd name="connsiteX9" fmla="*/ 27692 w 221463"/>
              <a:gd name="connsiteY9" fmla="*/ 141386 h 449511"/>
              <a:gd name="connsiteX10" fmla="*/ 68967 w 221463"/>
              <a:gd name="connsiteY10" fmla="*/ 41374 h 449511"/>
              <a:gd name="connsiteX11" fmla="*/ 221367 w 221463"/>
              <a:gd name="connsiteY11" fmla="*/ 4861 h 44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463" h="449511">
                <a:moveTo>
                  <a:pt x="221367" y="4861"/>
                </a:moveTo>
                <a:cubicBezTo>
                  <a:pt x="225071" y="-960"/>
                  <a:pt x="121354" y="-2811"/>
                  <a:pt x="91192" y="6449"/>
                </a:cubicBezTo>
                <a:cubicBezTo>
                  <a:pt x="61030" y="15709"/>
                  <a:pt x="54415" y="27880"/>
                  <a:pt x="40392" y="60424"/>
                </a:cubicBezTo>
                <a:cubicBezTo>
                  <a:pt x="26369" y="92968"/>
                  <a:pt x="13404" y="163347"/>
                  <a:pt x="7054" y="201711"/>
                </a:cubicBezTo>
                <a:cubicBezTo>
                  <a:pt x="704" y="240075"/>
                  <a:pt x="-2470" y="249336"/>
                  <a:pt x="2292" y="290611"/>
                </a:cubicBezTo>
                <a:cubicBezTo>
                  <a:pt x="7054" y="331886"/>
                  <a:pt x="34835" y="454388"/>
                  <a:pt x="35629" y="449361"/>
                </a:cubicBezTo>
                <a:cubicBezTo>
                  <a:pt x="36423" y="444334"/>
                  <a:pt x="9964" y="286643"/>
                  <a:pt x="7054" y="260449"/>
                </a:cubicBezTo>
                <a:cubicBezTo>
                  <a:pt x="4144" y="234255"/>
                  <a:pt x="15257" y="316011"/>
                  <a:pt x="18167" y="292199"/>
                </a:cubicBezTo>
                <a:cubicBezTo>
                  <a:pt x="21077" y="268387"/>
                  <a:pt x="22929" y="142710"/>
                  <a:pt x="24517" y="117574"/>
                </a:cubicBezTo>
                <a:cubicBezTo>
                  <a:pt x="26104" y="92439"/>
                  <a:pt x="20284" y="154086"/>
                  <a:pt x="27692" y="141386"/>
                </a:cubicBezTo>
                <a:cubicBezTo>
                  <a:pt x="35100" y="128686"/>
                  <a:pt x="39334" y="65451"/>
                  <a:pt x="68967" y="41374"/>
                </a:cubicBezTo>
                <a:cubicBezTo>
                  <a:pt x="98600" y="17297"/>
                  <a:pt x="217663" y="10682"/>
                  <a:pt x="221367" y="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0" name="フリーフォーム: 図形 4139">
            <a:extLst>
              <a:ext uri="{FF2B5EF4-FFF2-40B4-BE49-F238E27FC236}">
                <a16:creationId xmlns:a16="http://schemas.microsoft.com/office/drawing/2014/main" id="{274057EA-2CFD-466E-AAB9-A83BC2BE383B}"/>
              </a:ext>
            </a:extLst>
          </p:cNvPr>
          <p:cNvSpPr/>
          <p:nvPr/>
        </p:nvSpPr>
        <p:spPr>
          <a:xfrm>
            <a:off x="3376023" y="3327052"/>
            <a:ext cx="135533" cy="305158"/>
          </a:xfrm>
          <a:custGeom>
            <a:avLst/>
            <a:gdLst>
              <a:gd name="connsiteX0" fmla="*/ 135527 w 135533"/>
              <a:gd name="connsiteY0" fmla="*/ 11461 h 305158"/>
              <a:gd name="connsiteX1" fmla="*/ 41865 w 135533"/>
              <a:gd name="connsiteY1" fmla="*/ 44798 h 305158"/>
              <a:gd name="connsiteX2" fmla="*/ 18052 w 135533"/>
              <a:gd name="connsiteY2" fmla="*/ 114648 h 305158"/>
              <a:gd name="connsiteX3" fmla="*/ 84727 w 135533"/>
              <a:gd name="connsiteY3" fmla="*/ 348 h 305158"/>
              <a:gd name="connsiteX4" fmla="*/ 14877 w 135533"/>
              <a:gd name="connsiteY4" fmla="*/ 81311 h 305158"/>
              <a:gd name="connsiteX5" fmla="*/ 16465 w 135533"/>
              <a:gd name="connsiteY5" fmla="*/ 144811 h 305158"/>
              <a:gd name="connsiteX6" fmla="*/ 6940 w 135533"/>
              <a:gd name="connsiteY6" fmla="*/ 198786 h 305158"/>
              <a:gd name="connsiteX7" fmla="*/ 11702 w 135533"/>
              <a:gd name="connsiteY7" fmla="*/ 305148 h 305158"/>
              <a:gd name="connsiteX8" fmla="*/ 590 w 135533"/>
              <a:gd name="connsiteY8" fmla="*/ 192436 h 305158"/>
              <a:gd name="connsiteX9" fmla="*/ 5352 w 135533"/>
              <a:gd name="connsiteY9" fmla="*/ 181323 h 305158"/>
              <a:gd name="connsiteX10" fmla="*/ 37102 w 135533"/>
              <a:gd name="connsiteY10" fmla="*/ 57498 h 305158"/>
              <a:gd name="connsiteX11" fmla="*/ 135527 w 135533"/>
              <a:gd name="connsiteY11" fmla="*/ 11461 h 30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533" h="305158">
                <a:moveTo>
                  <a:pt x="135527" y="11461"/>
                </a:moveTo>
                <a:cubicBezTo>
                  <a:pt x="136321" y="9344"/>
                  <a:pt x="61444" y="27600"/>
                  <a:pt x="41865" y="44798"/>
                </a:cubicBezTo>
                <a:cubicBezTo>
                  <a:pt x="22286" y="61996"/>
                  <a:pt x="10908" y="122056"/>
                  <a:pt x="18052" y="114648"/>
                </a:cubicBezTo>
                <a:cubicBezTo>
                  <a:pt x="25196" y="107240"/>
                  <a:pt x="85256" y="5904"/>
                  <a:pt x="84727" y="348"/>
                </a:cubicBezTo>
                <a:cubicBezTo>
                  <a:pt x="84198" y="-5208"/>
                  <a:pt x="26254" y="57234"/>
                  <a:pt x="14877" y="81311"/>
                </a:cubicBezTo>
                <a:cubicBezTo>
                  <a:pt x="3500" y="105388"/>
                  <a:pt x="17788" y="125232"/>
                  <a:pt x="16465" y="144811"/>
                </a:cubicBezTo>
                <a:cubicBezTo>
                  <a:pt x="15142" y="164390"/>
                  <a:pt x="7734" y="172063"/>
                  <a:pt x="6940" y="198786"/>
                </a:cubicBezTo>
                <a:cubicBezTo>
                  <a:pt x="6146" y="225509"/>
                  <a:pt x="12760" y="306206"/>
                  <a:pt x="11702" y="305148"/>
                </a:cubicBezTo>
                <a:cubicBezTo>
                  <a:pt x="10644" y="304090"/>
                  <a:pt x="1648" y="213073"/>
                  <a:pt x="590" y="192436"/>
                </a:cubicBezTo>
                <a:cubicBezTo>
                  <a:pt x="-468" y="171799"/>
                  <a:pt x="-733" y="203813"/>
                  <a:pt x="5352" y="181323"/>
                </a:cubicBezTo>
                <a:cubicBezTo>
                  <a:pt x="11437" y="158833"/>
                  <a:pt x="14612" y="86602"/>
                  <a:pt x="37102" y="57498"/>
                </a:cubicBezTo>
                <a:cubicBezTo>
                  <a:pt x="59592" y="28394"/>
                  <a:pt x="134733" y="13578"/>
                  <a:pt x="135527" y="1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1" name="フリーフォーム: 図形 4140">
            <a:extLst>
              <a:ext uri="{FF2B5EF4-FFF2-40B4-BE49-F238E27FC236}">
                <a16:creationId xmlns:a16="http://schemas.microsoft.com/office/drawing/2014/main" id="{993FBD53-0846-48D0-92AF-E0DCA4B5DB74}"/>
              </a:ext>
            </a:extLst>
          </p:cNvPr>
          <p:cNvSpPr/>
          <p:nvPr/>
        </p:nvSpPr>
        <p:spPr>
          <a:xfrm>
            <a:off x="3373785" y="3771402"/>
            <a:ext cx="213965" cy="337096"/>
          </a:xfrm>
          <a:custGeom>
            <a:avLst/>
            <a:gdLst>
              <a:gd name="connsiteX0" fmla="*/ 4415 w 213965"/>
              <a:gd name="connsiteY0" fmla="*/ 498 h 337096"/>
              <a:gd name="connsiteX1" fmla="*/ 10765 w 213965"/>
              <a:gd name="connsiteY1" fmla="*/ 111623 h 337096"/>
              <a:gd name="connsiteX2" fmla="*/ 85378 w 213965"/>
              <a:gd name="connsiteY2" fmla="*/ 216398 h 337096"/>
              <a:gd name="connsiteX3" fmla="*/ 213965 w 213965"/>
              <a:gd name="connsiteY3" fmla="*/ 337048 h 337096"/>
              <a:gd name="connsiteX4" fmla="*/ 83790 w 213965"/>
              <a:gd name="connsiteY4" fmla="*/ 232273 h 337096"/>
              <a:gd name="connsiteX5" fmla="*/ 156815 w 213965"/>
              <a:gd name="connsiteY5" fmla="*/ 298948 h 337096"/>
              <a:gd name="connsiteX6" fmla="*/ 10765 w 213965"/>
              <a:gd name="connsiteY6" fmla="*/ 143373 h 337096"/>
              <a:gd name="connsiteX7" fmla="*/ 48865 w 213965"/>
              <a:gd name="connsiteY7" fmla="*/ 157661 h 337096"/>
              <a:gd name="connsiteX8" fmla="*/ 4415 w 213965"/>
              <a:gd name="connsiteY8" fmla="*/ 498 h 33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965" h="337096">
                <a:moveTo>
                  <a:pt x="4415" y="498"/>
                </a:moveTo>
                <a:cubicBezTo>
                  <a:pt x="-1935" y="-7175"/>
                  <a:pt x="-2729" y="75640"/>
                  <a:pt x="10765" y="111623"/>
                </a:cubicBezTo>
                <a:cubicBezTo>
                  <a:pt x="24259" y="147606"/>
                  <a:pt x="51511" y="178827"/>
                  <a:pt x="85378" y="216398"/>
                </a:cubicBezTo>
                <a:cubicBezTo>
                  <a:pt x="119245" y="253969"/>
                  <a:pt x="214230" y="334402"/>
                  <a:pt x="213965" y="337048"/>
                </a:cubicBezTo>
                <a:cubicBezTo>
                  <a:pt x="213700" y="339694"/>
                  <a:pt x="83790" y="232273"/>
                  <a:pt x="83790" y="232273"/>
                </a:cubicBezTo>
                <a:cubicBezTo>
                  <a:pt x="74265" y="225923"/>
                  <a:pt x="168986" y="313765"/>
                  <a:pt x="156815" y="298948"/>
                </a:cubicBezTo>
                <a:cubicBezTo>
                  <a:pt x="144644" y="284131"/>
                  <a:pt x="28757" y="166921"/>
                  <a:pt x="10765" y="143373"/>
                </a:cubicBezTo>
                <a:cubicBezTo>
                  <a:pt x="-7227" y="119825"/>
                  <a:pt x="49659" y="179886"/>
                  <a:pt x="48865" y="157661"/>
                </a:cubicBezTo>
                <a:cubicBezTo>
                  <a:pt x="48071" y="135436"/>
                  <a:pt x="10765" y="8171"/>
                  <a:pt x="4415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2" name="フリーフォーム: 図形 4141">
            <a:extLst>
              <a:ext uri="{FF2B5EF4-FFF2-40B4-BE49-F238E27FC236}">
                <a16:creationId xmlns:a16="http://schemas.microsoft.com/office/drawing/2014/main" id="{CA54FAAF-428F-4687-B180-9C688611D04E}"/>
              </a:ext>
            </a:extLst>
          </p:cNvPr>
          <p:cNvSpPr/>
          <p:nvPr/>
        </p:nvSpPr>
        <p:spPr>
          <a:xfrm>
            <a:off x="3654452" y="4073485"/>
            <a:ext cx="160545" cy="54107"/>
          </a:xfrm>
          <a:custGeom>
            <a:avLst/>
            <a:gdLst>
              <a:gd name="connsiteX0" fmla="*/ 1561 w 160545"/>
              <a:gd name="connsiteY0" fmla="*/ 54015 h 54107"/>
              <a:gd name="connsiteX1" fmla="*/ 160311 w 160545"/>
              <a:gd name="connsiteY1" fmla="*/ 3215 h 54107"/>
              <a:gd name="connsiteX2" fmla="*/ 38073 w 160545"/>
              <a:gd name="connsiteY2" fmla="*/ 6390 h 54107"/>
              <a:gd name="connsiteX3" fmla="*/ 76173 w 160545"/>
              <a:gd name="connsiteY3" fmla="*/ 15915 h 54107"/>
              <a:gd name="connsiteX4" fmla="*/ 1561 w 160545"/>
              <a:gd name="connsiteY4" fmla="*/ 54015 h 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45" h="54107">
                <a:moveTo>
                  <a:pt x="1561" y="54015"/>
                </a:moveTo>
                <a:cubicBezTo>
                  <a:pt x="15584" y="51898"/>
                  <a:pt x="154226" y="11152"/>
                  <a:pt x="160311" y="3215"/>
                </a:cubicBezTo>
                <a:cubicBezTo>
                  <a:pt x="166396" y="-4722"/>
                  <a:pt x="52096" y="4273"/>
                  <a:pt x="38073" y="6390"/>
                </a:cubicBezTo>
                <a:cubicBezTo>
                  <a:pt x="24050" y="8507"/>
                  <a:pt x="79877" y="10623"/>
                  <a:pt x="76173" y="15915"/>
                </a:cubicBezTo>
                <a:cubicBezTo>
                  <a:pt x="72469" y="21207"/>
                  <a:pt x="-12462" y="56132"/>
                  <a:pt x="1561" y="5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4" name="フリーフォーム: 図形 4143">
            <a:extLst>
              <a:ext uri="{FF2B5EF4-FFF2-40B4-BE49-F238E27FC236}">
                <a16:creationId xmlns:a16="http://schemas.microsoft.com/office/drawing/2014/main" id="{606A42FF-3977-46DD-9376-F4E781059149}"/>
              </a:ext>
            </a:extLst>
          </p:cNvPr>
          <p:cNvSpPr/>
          <p:nvPr/>
        </p:nvSpPr>
        <p:spPr>
          <a:xfrm>
            <a:off x="3388641" y="3436887"/>
            <a:ext cx="105447" cy="484327"/>
          </a:xfrm>
          <a:custGeom>
            <a:avLst/>
            <a:gdLst>
              <a:gd name="connsiteX0" fmla="*/ 70522 w 105447"/>
              <a:gd name="connsiteY0" fmla="*/ 51 h 484327"/>
              <a:gd name="connsiteX1" fmla="*/ 24484 w 105447"/>
              <a:gd name="connsiteY1" fmla="*/ 155626 h 484327"/>
              <a:gd name="connsiteX2" fmla="*/ 21309 w 105447"/>
              <a:gd name="connsiteY2" fmla="*/ 184201 h 484327"/>
              <a:gd name="connsiteX3" fmla="*/ 37184 w 105447"/>
              <a:gd name="connsiteY3" fmla="*/ 157213 h 484327"/>
              <a:gd name="connsiteX4" fmla="*/ 672 w 105447"/>
              <a:gd name="connsiteY4" fmla="*/ 274688 h 484327"/>
              <a:gd name="connsiteX5" fmla="*/ 13372 w 105447"/>
              <a:gd name="connsiteY5" fmla="*/ 323901 h 484327"/>
              <a:gd name="connsiteX6" fmla="*/ 11784 w 105447"/>
              <a:gd name="connsiteY6" fmla="*/ 355651 h 484327"/>
              <a:gd name="connsiteX7" fmla="*/ 35597 w 105447"/>
              <a:gd name="connsiteY7" fmla="*/ 409626 h 484327"/>
              <a:gd name="connsiteX8" fmla="*/ 105447 w 105447"/>
              <a:gd name="connsiteY8" fmla="*/ 484238 h 484327"/>
              <a:gd name="connsiteX9" fmla="*/ 37184 w 105447"/>
              <a:gd name="connsiteY9" fmla="*/ 423913 h 484327"/>
              <a:gd name="connsiteX10" fmla="*/ 40359 w 105447"/>
              <a:gd name="connsiteY10" fmla="*/ 382638 h 484327"/>
              <a:gd name="connsiteX11" fmla="*/ 2259 w 105447"/>
              <a:gd name="connsiteY11" fmla="*/ 263576 h 484327"/>
              <a:gd name="connsiteX12" fmla="*/ 53059 w 105447"/>
              <a:gd name="connsiteY12" fmla="*/ 139751 h 484327"/>
              <a:gd name="connsiteX13" fmla="*/ 70522 w 105447"/>
              <a:gd name="connsiteY13" fmla="*/ 51 h 4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447" h="484327">
                <a:moveTo>
                  <a:pt x="70522" y="51"/>
                </a:moveTo>
                <a:cubicBezTo>
                  <a:pt x="65760" y="2697"/>
                  <a:pt x="32686" y="124934"/>
                  <a:pt x="24484" y="155626"/>
                </a:cubicBezTo>
                <a:cubicBezTo>
                  <a:pt x="16282" y="186318"/>
                  <a:pt x="19192" y="183937"/>
                  <a:pt x="21309" y="184201"/>
                </a:cubicBezTo>
                <a:cubicBezTo>
                  <a:pt x="23426" y="184465"/>
                  <a:pt x="40623" y="142132"/>
                  <a:pt x="37184" y="157213"/>
                </a:cubicBezTo>
                <a:cubicBezTo>
                  <a:pt x="33745" y="172294"/>
                  <a:pt x="4641" y="246907"/>
                  <a:pt x="672" y="274688"/>
                </a:cubicBezTo>
                <a:cubicBezTo>
                  <a:pt x="-3297" y="302469"/>
                  <a:pt x="11520" y="310407"/>
                  <a:pt x="13372" y="323901"/>
                </a:cubicBezTo>
                <a:cubicBezTo>
                  <a:pt x="15224" y="337395"/>
                  <a:pt x="8080" y="341364"/>
                  <a:pt x="11784" y="355651"/>
                </a:cubicBezTo>
                <a:cubicBezTo>
                  <a:pt x="15488" y="369938"/>
                  <a:pt x="19986" y="388195"/>
                  <a:pt x="35597" y="409626"/>
                </a:cubicBezTo>
                <a:cubicBezTo>
                  <a:pt x="51207" y="431057"/>
                  <a:pt x="105183" y="481857"/>
                  <a:pt x="105447" y="484238"/>
                </a:cubicBezTo>
                <a:cubicBezTo>
                  <a:pt x="105711" y="486619"/>
                  <a:pt x="48032" y="440846"/>
                  <a:pt x="37184" y="423913"/>
                </a:cubicBezTo>
                <a:cubicBezTo>
                  <a:pt x="26336" y="406980"/>
                  <a:pt x="46180" y="409361"/>
                  <a:pt x="40359" y="382638"/>
                </a:cubicBezTo>
                <a:cubicBezTo>
                  <a:pt x="34538" y="355915"/>
                  <a:pt x="142" y="304057"/>
                  <a:pt x="2259" y="263576"/>
                </a:cubicBezTo>
                <a:cubicBezTo>
                  <a:pt x="4376" y="223095"/>
                  <a:pt x="41947" y="181555"/>
                  <a:pt x="53059" y="139751"/>
                </a:cubicBezTo>
                <a:cubicBezTo>
                  <a:pt x="64171" y="97947"/>
                  <a:pt x="75284" y="-2595"/>
                  <a:pt x="7052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5" name="フリーフォーム: 図形 4144">
            <a:extLst>
              <a:ext uri="{FF2B5EF4-FFF2-40B4-BE49-F238E27FC236}">
                <a16:creationId xmlns:a16="http://schemas.microsoft.com/office/drawing/2014/main" id="{DEEB7215-D174-40E5-8CD0-B46DBF5B9860}"/>
              </a:ext>
            </a:extLst>
          </p:cNvPr>
          <p:cNvSpPr/>
          <p:nvPr/>
        </p:nvSpPr>
        <p:spPr>
          <a:xfrm>
            <a:off x="3463079" y="3415464"/>
            <a:ext cx="137731" cy="196959"/>
          </a:xfrm>
          <a:custGeom>
            <a:avLst/>
            <a:gdLst>
              <a:gd name="connsiteX0" fmla="*/ 48471 w 137731"/>
              <a:gd name="connsiteY0" fmla="*/ 836 h 196959"/>
              <a:gd name="connsiteX1" fmla="*/ 27834 w 137731"/>
              <a:gd name="connsiteY1" fmla="*/ 92911 h 196959"/>
              <a:gd name="connsiteX2" fmla="*/ 110384 w 137731"/>
              <a:gd name="connsiteY2" fmla="*/ 180224 h 196959"/>
              <a:gd name="connsiteX3" fmla="*/ 132609 w 137731"/>
              <a:gd name="connsiteY3" fmla="*/ 194511 h 196959"/>
              <a:gd name="connsiteX4" fmla="*/ 23071 w 137731"/>
              <a:gd name="connsiteY4" fmla="*/ 148474 h 196959"/>
              <a:gd name="connsiteX5" fmla="*/ 127846 w 137731"/>
              <a:gd name="connsiteY5" fmla="*/ 186574 h 196959"/>
              <a:gd name="connsiteX6" fmla="*/ 4021 w 137731"/>
              <a:gd name="connsiteY6" fmla="*/ 129424 h 196959"/>
              <a:gd name="connsiteX7" fmla="*/ 29421 w 137731"/>
              <a:gd name="connsiteY7" fmla="*/ 148474 h 196959"/>
              <a:gd name="connsiteX8" fmla="*/ 21484 w 137731"/>
              <a:gd name="connsiteY8" fmla="*/ 77036 h 196959"/>
              <a:gd name="connsiteX9" fmla="*/ 19896 w 137731"/>
              <a:gd name="connsiteY9" fmla="*/ 48461 h 196959"/>
              <a:gd name="connsiteX10" fmla="*/ 48471 w 137731"/>
              <a:gd name="connsiteY10" fmla="*/ 836 h 19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731" h="196959">
                <a:moveTo>
                  <a:pt x="48471" y="836"/>
                </a:moveTo>
                <a:cubicBezTo>
                  <a:pt x="49794" y="8244"/>
                  <a:pt x="17515" y="63013"/>
                  <a:pt x="27834" y="92911"/>
                </a:cubicBezTo>
                <a:cubicBezTo>
                  <a:pt x="38153" y="122809"/>
                  <a:pt x="92922" y="163291"/>
                  <a:pt x="110384" y="180224"/>
                </a:cubicBezTo>
                <a:cubicBezTo>
                  <a:pt x="127846" y="197157"/>
                  <a:pt x="147161" y="199803"/>
                  <a:pt x="132609" y="194511"/>
                </a:cubicBezTo>
                <a:cubicBezTo>
                  <a:pt x="118057" y="189219"/>
                  <a:pt x="23865" y="149797"/>
                  <a:pt x="23071" y="148474"/>
                </a:cubicBezTo>
                <a:cubicBezTo>
                  <a:pt x="22277" y="147151"/>
                  <a:pt x="131021" y="189749"/>
                  <a:pt x="127846" y="186574"/>
                </a:cubicBezTo>
                <a:cubicBezTo>
                  <a:pt x="124671" y="183399"/>
                  <a:pt x="20425" y="135774"/>
                  <a:pt x="4021" y="129424"/>
                </a:cubicBezTo>
                <a:cubicBezTo>
                  <a:pt x="-12383" y="123074"/>
                  <a:pt x="26510" y="157205"/>
                  <a:pt x="29421" y="148474"/>
                </a:cubicBezTo>
                <a:cubicBezTo>
                  <a:pt x="32331" y="139743"/>
                  <a:pt x="23071" y="93705"/>
                  <a:pt x="21484" y="77036"/>
                </a:cubicBezTo>
                <a:cubicBezTo>
                  <a:pt x="19897" y="60367"/>
                  <a:pt x="16986" y="59574"/>
                  <a:pt x="19896" y="48461"/>
                </a:cubicBezTo>
                <a:cubicBezTo>
                  <a:pt x="22806" y="37348"/>
                  <a:pt x="47148" y="-6572"/>
                  <a:pt x="48471" y="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6" name="フリーフォーム: 図形 4145">
            <a:extLst>
              <a:ext uri="{FF2B5EF4-FFF2-40B4-BE49-F238E27FC236}">
                <a16:creationId xmlns:a16="http://schemas.microsoft.com/office/drawing/2014/main" id="{3DFFCB59-147A-4C74-9E7E-0B9AA7BBF6F4}"/>
              </a:ext>
            </a:extLst>
          </p:cNvPr>
          <p:cNvSpPr/>
          <p:nvPr/>
        </p:nvSpPr>
        <p:spPr>
          <a:xfrm>
            <a:off x="3403131" y="3633009"/>
            <a:ext cx="161138" cy="331648"/>
          </a:xfrm>
          <a:custGeom>
            <a:avLst/>
            <a:gdLst>
              <a:gd name="connsiteX0" fmla="*/ 159219 w 161138"/>
              <a:gd name="connsiteY0" fmla="*/ 779 h 331648"/>
              <a:gd name="connsiteX1" fmla="*/ 14757 w 161138"/>
              <a:gd name="connsiteY1" fmla="*/ 43641 h 331648"/>
              <a:gd name="connsiteX2" fmla="*/ 33807 w 161138"/>
              <a:gd name="connsiteY2" fmla="*/ 143654 h 331648"/>
              <a:gd name="connsiteX3" fmla="*/ 22694 w 161138"/>
              <a:gd name="connsiteY3" fmla="*/ 100791 h 331648"/>
              <a:gd name="connsiteX4" fmla="*/ 40157 w 161138"/>
              <a:gd name="connsiteY4" fmla="*/ 126191 h 331648"/>
              <a:gd name="connsiteX5" fmla="*/ 16344 w 161138"/>
              <a:gd name="connsiteY5" fmla="*/ 111904 h 331648"/>
              <a:gd name="connsiteX6" fmla="*/ 124294 w 161138"/>
              <a:gd name="connsiteY6" fmla="*/ 296054 h 331648"/>
              <a:gd name="connsiteX7" fmla="*/ 140169 w 161138"/>
              <a:gd name="connsiteY7" fmla="*/ 319866 h 331648"/>
              <a:gd name="connsiteX8" fmla="*/ 59207 w 161138"/>
              <a:gd name="connsiteY8" fmla="*/ 157941 h 331648"/>
              <a:gd name="connsiteX9" fmla="*/ 469 w 161138"/>
              <a:gd name="connsiteY9" fmla="*/ 45229 h 331648"/>
              <a:gd name="connsiteX10" fmla="*/ 90957 w 161138"/>
              <a:gd name="connsiteY10" fmla="*/ 18241 h 331648"/>
              <a:gd name="connsiteX11" fmla="*/ 159219 w 161138"/>
              <a:gd name="connsiteY11" fmla="*/ 779 h 33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138" h="331648">
                <a:moveTo>
                  <a:pt x="159219" y="779"/>
                </a:moveTo>
                <a:cubicBezTo>
                  <a:pt x="146519" y="5012"/>
                  <a:pt x="35659" y="19829"/>
                  <a:pt x="14757" y="43641"/>
                </a:cubicBezTo>
                <a:cubicBezTo>
                  <a:pt x="-6145" y="67453"/>
                  <a:pt x="32484" y="134129"/>
                  <a:pt x="33807" y="143654"/>
                </a:cubicBezTo>
                <a:cubicBezTo>
                  <a:pt x="35130" y="153179"/>
                  <a:pt x="21636" y="103701"/>
                  <a:pt x="22694" y="100791"/>
                </a:cubicBezTo>
                <a:cubicBezTo>
                  <a:pt x="23752" y="97881"/>
                  <a:pt x="41215" y="124339"/>
                  <a:pt x="40157" y="126191"/>
                </a:cubicBezTo>
                <a:cubicBezTo>
                  <a:pt x="39099" y="128043"/>
                  <a:pt x="2321" y="83593"/>
                  <a:pt x="16344" y="111904"/>
                </a:cubicBezTo>
                <a:cubicBezTo>
                  <a:pt x="30367" y="140215"/>
                  <a:pt x="103656" y="261394"/>
                  <a:pt x="124294" y="296054"/>
                </a:cubicBezTo>
                <a:cubicBezTo>
                  <a:pt x="144931" y="330714"/>
                  <a:pt x="151017" y="342885"/>
                  <a:pt x="140169" y="319866"/>
                </a:cubicBezTo>
                <a:cubicBezTo>
                  <a:pt x="129321" y="296847"/>
                  <a:pt x="82490" y="203714"/>
                  <a:pt x="59207" y="157941"/>
                </a:cubicBezTo>
                <a:cubicBezTo>
                  <a:pt x="35924" y="112168"/>
                  <a:pt x="-4823" y="68512"/>
                  <a:pt x="469" y="45229"/>
                </a:cubicBezTo>
                <a:cubicBezTo>
                  <a:pt x="5761" y="21946"/>
                  <a:pt x="63440" y="25914"/>
                  <a:pt x="90957" y="18241"/>
                </a:cubicBezTo>
                <a:cubicBezTo>
                  <a:pt x="118474" y="10568"/>
                  <a:pt x="171919" y="-3454"/>
                  <a:pt x="159219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7" name="フリーフォーム: 図形 4146">
            <a:extLst>
              <a:ext uri="{FF2B5EF4-FFF2-40B4-BE49-F238E27FC236}">
                <a16:creationId xmlns:a16="http://schemas.microsoft.com/office/drawing/2014/main" id="{14232100-7903-4BD7-99D3-CC481895CEEB}"/>
              </a:ext>
            </a:extLst>
          </p:cNvPr>
          <p:cNvSpPr/>
          <p:nvPr/>
        </p:nvSpPr>
        <p:spPr>
          <a:xfrm>
            <a:off x="3570899" y="3619197"/>
            <a:ext cx="126003" cy="291931"/>
          </a:xfrm>
          <a:custGeom>
            <a:avLst/>
            <a:gdLst>
              <a:gd name="connsiteX0" fmla="*/ 43839 w 126003"/>
              <a:gd name="connsiteY0" fmla="*/ 303 h 291931"/>
              <a:gd name="connsiteX1" fmla="*/ 31139 w 126003"/>
              <a:gd name="connsiteY1" fmla="*/ 82853 h 291931"/>
              <a:gd name="connsiteX2" fmla="*/ 56539 w 126003"/>
              <a:gd name="connsiteY2" fmla="*/ 173341 h 291931"/>
              <a:gd name="connsiteX3" fmla="*/ 62889 w 126003"/>
              <a:gd name="connsiteY3" fmla="*/ 206678 h 291931"/>
              <a:gd name="connsiteX4" fmla="*/ 23201 w 126003"/>
              <a:gd name="connsiteY4" fmla="*/ 157466 h 291931"/>
              <a:gd name="connsiteX5" fmla="*/ 89876 w 126003"/>
              <a:gd name="connsiteY5" fmla="*/ 286053 h 291931"/>
              <a:gd name="connsiteX6" fmla="*/ 45426 w 126003"/>
              <a:gd name="connsiteY6" fmla="*/ 267003 h 291931"/>
              <a:gd name="connsiteX7" fmla="*/ 2564 w 126003"/>
              <a:gd name="connsiteY7" fmla="*/ 238428 h 291931"/>
              <a:gd name="connsiteX8" fmla="*/ 124801 w 126003"/>
              <a:gd name="connsiteY8" fmla="*/ 260653 h 291931"/>
              <a:gd name="connsiteX9" fmla="*/ 62889 w 126003"/>
              <a:gd name="connsiteY9" fmla="*/ 205091 h 291931"/>
              <a:gd name="connsiteX10" fmla="*/ 27964 w 126003"/>
              <a:gd name="connsiteY10" fmla="*/ 170166 h 291931"/>
              <a:gd name="connsiteX11" fmla="*/ 58126 w 126003"/>
              <a:gd name="connsiteY11" fmla="*/ 113016 h 291931"/>
              <a:gd name="connsiteX12" fmla="*/ 43839 w 126003"/>
              <a:gd name="connsiteY12" fmla="*/ 303 h 29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3" h="291931">
                <a:moveTo>
                  <a:pt x="43839" y="303"/>
                </a:moveTo>
                <a:cubicBezTo>
                  <a:pt x="39341" y="-4724"/>
                  <a:pt x="29022" y="54013"/>
                  <a:pt x="31139" y="82853"/>
                </a:cubicBezTo>
                <a:cubicBezTo>
                  <a:pt x="33256" y="111693"/>
                  <a:pt x="51247" y="152704"/>
                  <a:pt x="56539" y="173341"/>
                </a:cubicBezTo>
                <a:cubicBezTo>
                  <a:pt x="61831" y="193978"/>
                  <a:pt x="68445" y="209324"/>
                  <a:pt x="62889" y="206678"/>
                </a:cubicBezTo>
                <a:cubicBezTo>
                  <a:pt x="57333" y="204032"/>
                  <a:pt x="18703" y="144237"/>
                  <a:pt x="23201" y="157466"/>
                </a:cubicBezTo>
                <a:cubicBezTo>
                  <a:pt x="27699" y="170695"/>
                  <a:pt x="86172" y="267797"/>
                  <a:pt x="89876" y="286053"/>
                </a:cubicBezTo>
                <a:cubicBezTo>
                  <a:pt x="93580" y="304309"/>
                  <a:pt x="59978" y="274941"/>
                  <a:pt x="45426" y="267003"/>
                </a:cubicBezTo>
                <a:cubicBezTo>
                  <a:pt x="30874" y="259065"/>
                  <a:pt x="-10665" y="239486"/>
                  <a:pt x="2564" y="238428"/>
                </a:cubicBezTo>
                <a:cubicBezTo>
                  <a:pt x="15793" y="237370"/>
                  <a:pt x="114747" y="266209"/>
                  <a:pt x="124801" y="260653"/>
                </a:cubicBezTo>
                <a:cubicBezTo>
                  <a:pt x="134855" y="255097"/>
                  <a:pt x="79029" y="220172"/>
                  <a:pt x="62889" y="205091"/>
                </a:cubicBezTo>
                <a:cubicBezTo>
                  <a:pt x="46750" y="190010"/>
                  <a:pt x="28758" y="185512"/>
                  <a:pt x="27964" y="170166"/>
                </a:cubicBezTo>
                <a:cubicBezTo>
                  <a:pt x="27170" y="154820"/>
                  <a:pt x="58391" y="138681"/>
                  <a:pt x="58126" y="113016"/>
                </a:cubicBezTo>
                <a:cubicBezTo>
                  <a:pt x="57861" y="87351"/>
                  <a:pt x="48337" y="5330"/>
                  <a:pt x="43839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8" name="フリーフォーム: 図形 4147">
            <a:extLst>
              <a:ext uri="{FF2B5EF4-FFF2-40B4-BE49-F238E27FC236}">
                <a16:creationId xmlns:a16="http://schemas.microsoft.com/office/drawing/2014/main" id="{CD73E1DF-50A4-4AAE-AC51-85DDBC3E3AEC}"/>
              </a:ext>
            </a:extLst>
          </p:cNvPr>
          <p:cNvSpPr/>
          <p:nvPr/>
        </p:nvSpPr>
        <p:spPr>
          <a:xfrm>
            <a:off x="3476090" y="3843338"/>
            <a:ext cx="99772" cy="132873"/>
          </a:xfrm>
          <a:custGeom>
            <a:avLst/>
            <a:gdLst>
              <a:gd name="connsiteX0" fmla="*/ 98960 w 99772"/>
              <a:gd name="connsiteY0" fmla="*/ 0 h 132873"/>
              <a:gd name="connsiteX1" fmla="*/ 48160 w 99772"/>
              <a:gd name="connsiteY1" fmla="*/ 57150 h 132873"/>
              <a:gd name="connsiteX2" fmla="*/ 62448 w 99772"/>
              <a:gd name="connsiteY2" fmla="*/ 84137 h 132873"/>
              <a:gd name="connsiteX3" fmla="*/ 76735 w 99772"/>
              <a:gd name="connsiteY3" fmla="*/ 112712 h 132873"/>
              <a:gd name="connsiteX4" fmla="*/ 83085 w 99772"/>
              <a:gd name="connsiteY4" fmla="*/ 131762 h 132873"/>
              <a:gd name="connsiteX5" fmla="*/ 56098 w 99772"/>
              <a:gd name="connsiteY5" fmla="*/ 79375 h 132873"/>
              <a:gd name="connsiteX6" fmla="*/ 51335 w 99772"/>
              <a:gd name="connsiteY6" fmla="*/ 77787 h 132873"/>
              <a:gd name="connsiteX7" fmla="*/ 535 w 99772"/>
              <a:gd name="connsiteY7" fmla="*/ 57150 h 132873"/>
              <a:gd name="connsiteX8" fmla="*/ 98960 w 99772"/>
              <a:gd name="connsiteY8" fmla="*/ 0 h 13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72" h="132873">
                <a:moveTo>
                  <a:pt x="98960" y="0"/>
                </a:moveTo>
                <a:cubicBezTo>
                  <a:pt x="106897" y="0"/>
                  <a:pt x="54245" y="43127"/>
                  <a:pt x="48160" y="57150"/>
                </a:cubicBezTo>
                <a:cubicBezTo>
                  <a:pt x="42075" y="71173"/>
                  <a:pt x="57686" y="74877"/>
                  <a:pt x="62448" y="84137"/>
                </a:cubicBezTo>
                <a:cubicBezTo>
                  <a:pt x="67210" y="93397"/>
                  <a:pt x="73296" y="104775"/>
                  <a:pt x="76735" y="112712"/>
                </a:cubicBezTo>
                <a:cubicBezTo>
                  <a:pt x="80174" y="120649"/>
                  <a:pt x="86524" y="137318"/>
                  <a:pt x="83085" y="131762"/>
                </a:cubicBezTo>
                <a:cubicBezTo>
                  <a:pt x="79646" y="126206"/>
                  <a:pt x="61390" y="88371"/>
                  <a:pt x="56098" y="79375"/>
                </a:cubicBezTo>
                <a:cubicBezTo>
                  <a:pt x="50806" y="70379"/>
                  <a:pt x="51335" y="77787"/>
                  <a:pt x="51335" y="77787"/>
                </a:cubicBezTo>
                <a:cubicBezTo>
                  <a:pt x="42074" y="74083"/>
                  <a:pt x="-5550" y="67998"/>
                  <a:pt x="535" y="57150"/>
                </a:cubicBezTo>
                <a:cubicBezTo>
                  <a:pt x="6620" y="46302"/>
                  <a:pt x="91023" y="0"/>
                  <a:pt x="989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9" name="フリーフォーム: 図形 4148">
            <a:extLst>
              <a:ext uri="{FF2B5EF4-FFF2-40B4-BE49-F238E27FC236}">
                <a16:creationId xmlns:a16="http://schemas.microsoft.com/office/drawing/2014/main" id="{CA6FE580-C945-46D3-A18F-D51D02A42FB4}"/>
              </a:ext>
            </a:extLst>
          </p:cNvPr>
          <p:cNvSpPr/>
          <p:nvPr/>
        </p:nvSpPr>
        <p:spPr>
          <a:xfrm>
            <a:off x="3787763" y="3217368"/>
            <a:ext cx="79458" cy="691067"/>
          </a:xfrm>
          <a:custGeom>
            <a:avLst/>
            <a:gdLst>
              <a:gd name="connsiteX0" fmla="*/ 79387 w 79458"/>
              <a:gd name="connsiteY0" fmla="*/ 3670 h 691067"/>
              <a:gd name="connsiteX1" fmla="*/ 55575 w 79458"/>
              <a:gd name="connsiteY1" fmla="*/ 171945 h 691067"/>
              <a:gd name="connsiteX2" fmla="*/ 28587 w 79458"/>
              <a:gd name="connsiteY2" fmla="*/ 238620 h 691067"/>
              <a:gd name="connsiteX3" fmla="*/ 30175 w 79458"/>
              <a:gd name="connsiteY3" fmla="*/ 438645 h 691067"/>
              <a:gd name="connsiteX4" fmla="*/ 33350 w 79458"/>
              <a:gd name="connsiteY4" fmla="*/ 281482 h 691067"/>
              <a:gd name="connsiteX5" fmla="*/ 33350 w 79458"/>
              <a:gd name="connsiteY5" fmla="*/ 605332 h 691067"/>
              <a:gd name="connsiteX6" fmla="*/ 49225 w 79458"/>
              <a:gd name="connsiteY6" fmla="*/ 560882 h 691067"/>
              <a:gd name="connsiteX7" fmla="*/ 12 w 79458"/>
              <a:gd name="connsiteY7" fmla="*/ 422770 h 691067"/>
              <a:gd name="connsiteX8" fmla="*/ 44462 w 79458"/>
              <a:gd name="connsiteY8" fmla="*/ 691057 h 691067"/>
              <a:gd name="connsiteX9" fmla="*/ 39700 w 79458"/>
              <a:gd name="connsiteY9" fmla="*/ 411657 h 691067"/>
              <a:gd name="connsiteX10" fmla="*/ 22237 w 79458"/>
              <a:gd name="connsiteY10" fmla="*/ 192582 h 691067"/>
              <a:gd name="connsiteX11" fmla="*/ 61925 w 79458"/>
              <a:gd name="connsiteY11" fmla="*/ 63995 h 691067"/>
              <a:gd name="connsiteX12" fmla="*/ 79387 w 79458"/>
              <a:gd name="connsiteY12" fmla="*/ 3670 h 6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458" h="691067">
                <a:moveTo>
                  <a:pt x="79387" y="3670"/>
                </a:moveTo>
                <a:cubicBezTo>
                  <a:pt x="78329" y="21661"/>
                  <a:pt x="64042" y="132787"/>
                  <a:pt x="55575" y="171945"/>
                </a:cubicBezTo>
                <a:cubicBezTo>
                  <a:pt x="47108" y="211103"/>
                  <a:pt x="32820" y="194170"/>
                  <a:pt x="28587" y="238620"/>
                </a:cubicBezTo>
                <a:cubicBezTo>
                  <a:pt x="24354" y="283070"/>
                  <a:pt x="29381" y="431501"/>
                  <a:pt x="30175" y="438645"/>
                </a:cubicBezTo>
                <a:cubicBezTo>
                  <a:pt x="30969" y="445789"/>
                  <a:pt x="32821" y="253701"/>
                  <a:pt x="33350" y="281482"/>
                </a:cubicBezTo>
                <a:cubicBezTo>
                  <a:pt x="33879" y="309263"/>
                  <a:pt x="30704" y="558765"/>
                  <a:pt x="33350" y="605332"/>
                </a:cubicBezTo>
                <a:cubicBezTo>
                  <a:pt x="35996" y="651899"/>
                  <a:pt x="54781" y="591309"/>
                  <a:pt x="49225" y="560882"/>
                </a:cubicBezTo>
                <a:cubicBezTo>
                  <a:pt x="43669" y="530455"/>
                  <a:pt x="806" y="401074"/>
                  <a:pt x="12" y="422770"/>
                </a:cubicBezTo>
                <a:cubicBezTo>
                  <a:pt x="-782" y="444466"/>
                  <a:pt x="37847" y="692909"/>
                  <a:pt x="44462" y="691057"/>
                </a:cubicBezTo>
                <a:cubicBezTo>
                  <a:pt x="51077" y="689205"/>
                  <a:pt x="43404" y="494736"/>
                  <a:pt x="39700" y="411657"/>
                </a:cubicBezTo>
                <a:cubicBezTo>
                  <a:pt x="35996" y="328578"/>
                  <a:pt x="18533" y="250526"/>
                  <a:pt x="22237" y="192582"/>
                </a:cubicBezTo>
                <a:cubicBezTo>
                  <a:pt x="25941" y="134638"/>
                  <a:pt x="54252" y="89659"/>
                  <a:pt x="61925" y="63995"/>
                </a:cubicBezTo>
                <a:cubicBezTo>
                  <a:pt x="69598" y="38331"/>
                  <a:pt x="80445" y="-14321"/>
                  <a:pt x="79387" y="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0" name="フリーフォーム: 図形 4149">
            <a:extLst>
              <a:ext uri="{FF2B5EF4-FFF2-40B4-BE49-F238E27FC236}">
                <a16:creationId xmlns:a16="http://schemas.microsoft.com/office/drawing/2014/main" id="{D6608636-BE50-4461-BBA8-223B6E46C622}"/>
              </a:ext>
            </a:extLst>
          </p:cNvPr>
          <p:cNvSpPr/>
          <p:nvPr/>
        </p:nvSpPr>
        <p:spPr>
          <a:xfrm>
            <a:off x="3825532" y="2671114"/>
            <a:ext cx="240443" cy="676828"/>
          </a:xfrm>
          <a:custGeom>
            <a:avLst/>
            <a:gdLst>
              <a:gd name="connsiteX0" fmla="*/ 240056 w 240443"/>
              <a:gd name="connsiteY0" fmla="*/ 649 h 676828"/>
              <a:gd name="connsiteX1" fmla="*/ 157506 w 240443"/>
              <a:gd name="connsiteY1" fmla="*/ 129236 h 676828"/>
              <a:gd name="connsiteX2" fmla="*/ 111468 w 240443"/>
              <a:gd name="connsiteY2" fmla="*/ 307036 h 676828"/>
              <a:gd name="connsiteX3" fmla="*/ 114643 w 240443"/>
              <a:gd name="connsiteY3" fmla="*/ 167336 h 676828"/>
              <a:gd name="connsiteX4" fmla="*/ 55906 w 240443"/>
              <a:gd name="connsiteY4" fmla="*/ 464199 h 676828"/>
              <a:gd name="connsiteX5" fmla="*/ 97181 w 240443"/>
              <a:gd name="connsiteY5" fmla="*/ 348311 h 676828"/>
              <a:gd name="connsiteX6" fmla="*/ 1931 w 240443"/>
              <a:gd name="connsiteY6" fmla="*/ 675336 h 676828"/>
              <a:gd name="connsiteX7" fmla="*/ 40031 w 240443"/>
              <a:gd name="connsiteY7" fmla="*/ 457849 h 676828"/>
              <a:gd name="connsiteX8" fmla="*/ 120993 w 240443"/>
              <a:gd name="connsiteY8" fmla="*/ 183211 h 676828"/>
              <a:gd name="connsiteX9" fmla="*/ 240056 w 240443"/>
              <a:gd name="connsiteY9" fmla="*/ 649 h 67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43" h="676828">
                <a:moveTo>
                  <a:pt x="240056" y="649"/>
                </a:moveTo>
                <a:cubicBezTo>
                  <a:pt x="246141" y="-8347"/>
                  <a:pt x="178937" y="78172"/>
                  <a:pt x="157506" y="129236"/>
                </a:cubicBezTo>
                <a:cubicBezTo>
                  <a:pt x="136075" y="180300"/>
                  <a:pt x="118612" y="300686"/>
                  <a:pt x="111468" y="307036"/>
                </a:cubicBezTo>
                <a:cubicBezTo>
                  <a:pt x="104324" y="313386"/>
                  <a:pt x="123903" y="141142"/>
                  <a:pt x="114643" y="167336"/>
                </a:cubicBezTo>
                <a:cubicBezTo>
                  <a:pt x="105383" y="193530"/>
                  <a:pt x="58816" y="434037"/>
                  <a:pt x="55906" y="464199"/>
                </a:cubicBezTo>
                <a:cubicBezTo>
                  <a:pt x="52996" y="494362"/>
                  <a:pt x="106177" y="313122"/>
                  <a:pt x="97181" y="348311"/>
                </a:cubicBezTo>
                <a:cubicBezTo>
                  <a:pt x="88185" y="383500"/>
                  <a:pt x="11456" y="657080"/>
                  <a:pt x="1931" y="675336"/>
                </a:cubicBezTo>
                <a:cubicBezTo>
                  <a:pt x="-7594" y="693592"/>
                  <a:pt x="20187" y="539870"/>
                  <a:pt x="40031" y="457849"/>
                </a:cubicBezTo>
                <a:cubicBezTo>
                  <a:pt x="59875" y="375828"/>
                  <a:pt x="91624" y="258353"/>
                  <a:pt x="120993" y="183211"/>
                </a:cubicBezTo>
                <a:cubicBezTo>
                  <a:pt x="150362" y="108069"/>
                  <a:pt x="233971" y="9645"/>
                  <a:pt x="240056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1" name="フリーフォーム: 図形 4150">
            <a:extLst>
              <a:ext uri="{FF2B5EF4-FFF2-40B4-BE49-F238E27FC236}">
                <a16:creationId xmlns:a16="http://schemas.microsoft.com/office/drawing/2014/main" id="{AEA5EDCB-9B1E-418A-B026-3C4F25B739A9}"/>
              </a:ext>
            </a:extLst>
          </p:cNvPr>
          <p:cNvSpPr/>
          <p:nvPr/>
        </p:nvSpPr>
        <p:spPr>
          <a:xfrm>
            <a:off x="3962578" y="1947086"/>
            <a:ext cx="745019" cy="817806"/>
          </a:xfrm>
          <a:custGeom>
            <a:avLst/>
            <a:gdLst>
              <a:gd name="connsiteX0" fmla="*/ 744889 w 745019"/>
              <a:gd name="connsiteY0" fmla="*/ 247 h 817806"/>
              <a:gd name="connsiteX1" fmla="*/ 541689 w 745019"/>
              <a:gd name="connsiteY1" fmla="*/ 118781 h 817806"/>
              <a:gd name="connsiteX2" fmla="*/ 344839 w 745019"/>
              <a:gd name="connsiteY2" fmla="*/ 368547 h 817806"/>
              <a:gd name="connsiteX3" fmla="*/ 499355 w 745019"/>
              <a:gd name="connsiteY3" fmla="*/ 135714 h 817806"/>
              <a:gd name="connsiteX4" fmla="*/ 317322 w 745019"/>
              <a:gd name="connsiteY4" fmla="*/ 391831 h 817806"/>
              <a:gd name="connsiteX5" fmla="*/ 395639 w 745019"/>
              <a:gd name="connsiteY5" fmla="*/ 194981 h 817806"/>
              <a:gd name="connsiteX6" fmla="*/ 152222 w 745019"/>
              <a:gd name="connsiteY6" fmla="*/ 569631 h 817806"/>
              <a:gd name="connsiteX7" fmla="*/ 236889 w 745019"/>
              <a:gd name="connsiteY7" fmla="*/ 425697 h 817806"/>
              <a:gd name="connsiteX8" fmla="*/ 4055 w 745019"/>
              <a:gd name="connsiteY8" fmla="*/ 817281 h 817806"/>
              <a:gd name="connsiteX9" fmla="*/ 109889 w 745019"/>
              <a:gd name="connsiteY9" fmla="*/ 504014 h 817806"/>
              <a:gd name="connsiteX10" fmla="*/ 372355 w 745019"/>
              <a:gd name="connsiteY10" fmla="*/ 260597 h 817806"/>
              <a:gd name="connsiteX11" fmla="*/ 569205 w 745019"/>
              <a:gd name="connsiteY11" fmla="*/ 93381 h 817806"/>
              <a:gd name="connsiteX12" fmla="*/ 744889 w 745019"/>
              <a:gd name="connsiteY12" fmla="*/ 247 h 8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5019" h="817806">
                <a:moveTo>
                  <a:pt x="744889" y="247"/>
                </a:moveTo>
                <a:cubicBezTo>
                  <a:pt x="740303" y="4480"/>
                  <a:pt x="608364" y="57398"/>
                  <a:pt x="541689" y="118781"/>
                </a:cubicBezTo>
                <a:cubicBezTo>
                  <a:pt x="475014" y="180164"/>
                  <a:pt x="351895" y="365725"/>
                  <a:pt x="344839" y="368547"/>
                </a:cubicBezTo>
                <a:cubicBezTo>
                  <a:pt x="337783" y="371369"/>
                  <a:pt x="503941" y="131833"/>
                  <a:pt x="499355" y="135714"/>
                </a:cubicBezTo>
                <a:cubicBezTo>
                  <a:pt x="494769" y="139595"/>
                  <a:pt x="334608" y="381953"/>
                  <a:pt x="317322" y="391831"/>
                </a:cubicBezTo>
                <a:cubicBezTo>
                  <a:pt x="300036" y="401709"/>
                  <a:pt x="423156" y="165348"/>
                  <a:pt x="395639" y="194981"/>
                </a:cubicBezTo>
                <a:cubicBezTo>
                  <a:pt x="368122" y="224614"/>
                  <a:pt x="178680" y="531178"/>
                  <a:pt x="152222" y="569631"/>
                </a:cubicBezTo>
                <a:cubicBezTo>
                  <a:pt x="125764" y="608084"/>
                  <a:pt x="261583" y="384422"/>
                  <a:pt x="236889" y="425697"/>
                </a:cubicBezTo>
                <a:cubicBezTo>
                  <a:pt x="212195" y="466972"/>
                  <a:pt x="25222" y="804228"/>
                  <a:pt x="4055" y="817281"/>
                </a:cubicBezTo>
                <a:cubicBezTo>
                  <a:pt x="-17112" y="830334"/>
                  <a:pt x="48506" y="596795"/>
                  <a:pt x="109889" y="504014"/>
                </a:cubicBezTo>
                <a:cubicBezTo>
                  <a:pt x="171272" y="411233"/>
                  <a:pt x="295802" y="329036"/>
                  <a:pt x="372355" y="260597"/>
                </a:cubicBezTo>
                <a:cubicBezTo>
                  <a:pt x="448908" y="192158"/>
                  <a:pt x="506058" y="139948"/>
                  <a:pt x="569205" y="93381"/>
                </a:cubicBezTo>
                <a:cubicBezTo>
                  <a:pt x="632352" y="46814"/>
                  <a:pt x="749475" y="-3986"/>
                  <a:pt x="744889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2" name="フリーフォーム: 図形 4151">
            <a:extLst>
              <a:ext uri="{FF2B5EF4-FFF2-40B4-BE49-F238E27FC236}">
                <a16:creationId xmlns:a16="http://schemas.microsoft.com/office/drawing/2014/main" id="{56912F87-D1E6-445E-A4A7-F8A407EF7875}"/>
              </a:ext>
            </a:extLst>
          </p:cNvPr>
          <p:cNvSpPr/>
          <p:nvPr/>
        </p:nvSpPr>
        <p:spPr>
          <a:xfrm>
            <a:off x="4700511" y="1831247"/>
            <a:ext cx="582969" cy="75241"/>
          </a:xfrm>
          <a:custGeom>
            <a:avLst/>
            <a:gdLst>
              <a:gd name="connsiteX0" fmla="*/ 2722 w 582969"/>
              <a:gd name="connsiteY0" fmla="*/ 73753 h 75241"/>
              <a:gd name="connsiteX1" fmla="*/ 165706 w 582969"/>
              <a:gd name="connsiteY1" fmla="*/ 14486 h 75241"/>
              <a:gd name="connsiteX2" fmla="*/ 476856 w 582969"/>
              <a:gd name="connsiteY2" fmla="*/ 1786 h 75241"/>
              <a:gd name="connsiteX3" fmla="*/ 468389 w 582969"/>
              <a:gd name="connsiteY3" fmla="*/ 44120 h 75241"/>
              <a:gd name="connsiteX4" fmla="*/ 356206 w 582969"/>
              <a:gd name="connsiteY4" fmla="*/ 44120 h 75241"/>
              <a:gd name="connsiteX5" fmla="*/ 474739 w 582969"/>
              <a:gd name="connsiteY5" fmla="*/ 1786 h 75241"/>
              <a:gd name="connsiteX6" fmla="*/ 576339 w 582969"/>
              <a:gd name="connsiteY6" fmla="*/ 10253 h 75241"/>
              <a:gd name="connsiteX7" fmla="*/ 277889 w 582969"/>
              <a:gd name="connsiteY7" fmla="*/ 20836 h 75241"/>
              <a:gd name="connsiteX8" fmla="*/ 498022 w 582969"/>
              <a:gd name="connsiteY8" fmla="*/ 44120 h 75241"/>
              <a:gd name="connsiteX9" fmla="*/ 447222 w 582969"/>
              <a:gd name="connsiteY9" fmla="*/ 52586 h 75241"/>
              <a:gd name="connsiteX10" fmla="*/ 93739 w 582969"/>
              <a:gd name="connsiteY10" fmla="*/ 56820 h 75241"/>
              <a:gd name="connsiteX11" fmla="*/ 2722 w 582969"/>
              <a:gd name="connsiteY11" fmla="*/ 73753 h 7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69" h="75241">
                <a:moveTo>
                  <a:pt x="2722" y="73753"/>
                </a:moveTo>
                <a:cubicBezTo>
                  <a:pt x="14716" y="66697"/>
                  <a:pt x="86684" y="26480"/>
                  <a:pt x="165706" y="14486"/>
                </a:cubicBezTo>
                <a:cubicBezTo>
                  <a:pt x="244728" y="2491"/>
                  <a:pt x="426409" y="-3153"/>
                  <a:pt x="476856" y="1786"/>
                </a:cubicBezTo>
                <a:cubicBezTo>
                  <a:pt x="527303" y="6725"/>
                  <a:pt x="488497" y="37064"/>
                  <a:pt x="468389" y="44120"/>
                </a:cubicBezTo>
                <a:cubicBezTo>
                  <a:pt x="448281" y="51176"/>
                  <a:pt x="355148" y="51176"/>
                  <a:pt x="356206" y="44120"/>
                </a:cubicBezTo>
                <a:cubicBezTo>
                  <a:pt x="357264" y="37064"/>
                  <a:pt x="438050" y="7430"/>
                  <a:pt x="474739" y="1786"/>
                </a:cubicBezTo>
                <a:cubicBezTo>
                  <a:pt x="511428" y="-3858"/>
                  <a:pt x="609147" y="7078"/>
                  <a:pt x="576339" y="10253"/>
                </a:cubicBezTo>
                <a:cubicBezTo>
                  <a:pt x="543531" y="13428"/>
                  <a:pt x="290942" y="15191"/>
                  <a:pt x="277889" y="20836"/>
                </a:cubicBezTo>
                <a:cubicBezTo>
                  <a:pt x="264836" y="26480"/>
                  <a:pt x="469800" y="38828"/>
                  <a:pt x="498022" y="44120"/>
                </a:cubicBezTo>
                <a:cubicBezTo>
                  <a:pt x="526244" y="49412"/>
                  <a:pt x="514602" y="50469"/>
                  <a:pt x="447222" y="52586"/>
                </a:cubicBezTo>
                <a:cubicBezTo>
                  <a:pt x="379842" y="54703"/>
                  <a:pt x="169586" y="52939"/>
                  <a:pt x="93739" y="56820"/>
                </a:cubicBezTo>
                <a:cubicBezTo>
                  <a:pt x="17892" y="60701"/>
                  <a:pt x="-9272" y="80809"/>
                  <a:pt x="2722" y="73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3" name="フリーフォーム: 図形 4152">
            <a:extLst>
              <a:ext uri="{FF2B5EF4-FFF2-40B4-BE49-F238E27FC236}">
                <a16:creationId xmlns:a16="http://schemas.microsoft.com/office/drawing/2014/main" id="{3CECFDD5-1FDE-49E7-B414-8A5F608431C8}"/>
              </a:ext>
            </a:extLst>
          </p:cNvPr>
          <p:cNvSpPr/>
          <p:nvPr/>
        </p:nvSpPr>
        <p:spPr>
          <a:xfrm>
            <a:off x="5299328" y="1897989"/>
            <a:ext cx="724990" cy="588392"/>
          </a:xfrm>
          <a:custGeom>
            <a:avLst/>
            <a:gdLst>
              <a:gd name="connsiteX0" fmla="*/ 805 w 724990"/>
              <a:gd name="connsiteY0" fmla="*/ 2778 h 588392"/>
              <a:gd name="connsiteX1" fmla="*/ 292905 w 724990"/>
              <a:gd name="connsiteY1" fmla="*/ 87444 h 588392"/>
              <a:gd name="connsiteX2" fmla="*/ 627339 w 724990"/>
              <a:gd name="connsiteY2" fmla="*/ 354144 h 588392"/>
              <a:gd name="connsiteX3" fmla="*/ 483405 w 724990"/>
              <a:gd name="connsiteY3" fmla="*/ 233494 h 588392"/>
              <a:gd name="connsiteX4" fmla="*/ 667555 w 724990"/>
              <a:gd name="connsiteY4" fmla="*/ 449394 h 588392"/>
              <a:gd name="connsiteX5" fmla="*/ 477055 w 724990"/>
              <a:gd name="connsiteY5" fmla="*/ 258894 h 588392"/>
              <a:gd name="connsiteX6" fmla="*/ 722589 w 724990"/>
              <a:gd name="connsiteY6" fmla="*/ 586978 h 588392"/>
              <a:gd name="connsiteX7" fmla="*/ 597705 w 724990"/>
              <a:gd name="connsiteY7" fmla="*/ 375311 h 588392"/>
              <a:gd name="connsiteX8" fmla="*/ 523622 w 724990"/>
              <a:gd name="connsiteY8" fmla="*/ 316044 h 588392"/>
              <a:gd name="connsiteX9" fmla="*/ 345822 w 724990"/>
              <a:gd name="connsiteY9" fmla="*/ 114961 h 588392"/>
              <a:gd name="connsiteX10" fmla="*/ 210355 w 724990"/>
              <a:gd name="connsiteY10" fmla="*/ 28178 h 588392"/>
              <a:gd name="connsiteX11" fmla="*/ 805 w 724990"/>
              <a:gd name="connsiteY11" fmla="*/ 2778 h 58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4990" h="588392">
                <a:moveTo>
                  <a:pt x="805" y="2778"/>
                </a:moveTo>
                <a:cubicBezTo>
                  <a:pt x="14563" y="12656"/>
                  <a:pt x="188483" y="28883"/>
                  <a:pt x="292905" y="87444"/>
                </a:cubicBezTo>
                <a:cubicBezTo>
                  <a:pt x="397327" y="146005"/>
                  <a:pt x="595589" y="329802"/>
                  <a:pt x="627339" y="354144"/>
                </a:cubicBezTo>
                <a:cubicBezTo>
                  <a:pt x="659089" y="378486"/>
                  <a:pt x="476702" y="217619"/>
                  <a:pt x="483405" y="233494"/>
                </a:cubicBezTo>
                <a:cubicBezTo>
                  <a:pt x="490108" y="249369"/>
                  <a:pt x="668613" y="445161"/>
                  <a:pt x="667555" y="449394"/>
                </a:cubicBezTo>
                <a:cubicBezTo>
                  <a:pt x="666497" y="453627"/>
                  <a:pt x="467883" y="235963"/>
                  <a:pt x="477055" y="258894"/>
                </a:cubicBezTo>
                <a:cubicBezTo>
                  <a:pt x="486227" y="281825"/>
                  <a:pt x="702481" y="567575"/>
                  <a:pt x="722589" y="586978"/>
                </a:cubicBezTo>
                <a:cubicBezTo>
                  <a:pt x="742697" y="606381"/>
                  <a:pt x="630866" y="420467"/>
                  <a:pt x="597705" y="375311"/>
                </a:cubicBezTo>
                <a:cubicBezTo>
                  <a:pt x="564544" y="330155"/>
                  <a:pt x="565603" y="359436"/>
                  <a:pt x="523622" y="316044"/>
                </a:cubicBezTo>
                <a:cubicBezTo>
                  <a:pt x="481641" y="272652"/>
                  <a:pt x="398033" y="162939"/>
                  <a:pt x="345822" y="114961"/>
                </a:cubicBezTo>
                <a:cubicBezTo>
                  <a:pt x="293611" y="66983"/>
                  <a:pt x="267505" y="45111"/>
                  <a:pt x="210355" y="28178"/>
                </a:cubicBezTo>
                <a:cubicBezTo>
                  <a:pt x="153205" y="11245"/>
                  <a:pt x="-12953" y="-7100"/>
                  <a:pt x="805" y="2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4" name="フリーフォーム: 図形 4153">
            <a:extLst>
              <a:ext uri="{FF2B5EF4-FFF2-40B4-BE49-F238E27FC236}">
                <a16:creationId xmlns:a16="http://schemas.microsoft.com/office/drawing/2014/main" id="{D2ACC50F-293E-4544-8DFD-31FFB8958AF7}"/>
              </a:ext>
            </a:extLst>
          </p:cNvPr>
          <p:cNvSpPr/>
          <p:nvPr/>
        </p:nvSpPr>
        <p:spPr>
          <a:xfrm>
            <a:off x="6040425" y="2517962"/>
            <a:ext cx="134136" cy="821999"/>
          </a:xfrm>
          <a:custGeom>
            <a:avLst/>
            <a:gdLst>
              <a:gd name="connsiteX0" fmla="*/ 2658 w 134136"/>
              <a:gd name="connsiteY0" fmla="*/ 871 h 821999"/>
              <a:gd name="connsiteX1" fmla="*/ 95792 w 134136"/>
              <a:gd name="connsiteY1" fmla="*/ 280271 h 821999"/>
              <a:gd name="connsiteX2" fmla="*/ 129658 w 134136"/>
              <a:gd name="connsiteY2" fmla="*/ 466538 h 821999"/>
              <a:gd name="connsiteX3" fmla="*/ 85208 w 134136"/>
              <a:gd name="connsiteY3" fmla="*/ 206188 h 821999"/>
              <a:gd name="connsiteX4" fmla="*/ 133892 w 134136"/>
              <a:gd name="connsiteY4" fmla="*/ 621055 h 821999"/>
              <a:gd name="connsiteX5" fmla="*/ 59808 w 134136"/>
              <a:gd name="connsiteY5" fmla="*/ 356471 h 821999"/>
              <a:gd name="connsiteX6" fmla="*/ 61925 w 134136"/>
              <a:gd name="connsiteY6" fmla="*/ 612588 h 821999"/>
              <a:gd name="connsiteX7" fmla="*/ 104258 w 134136"/>
              <a:gd name="connsiteY7" fmla="*/ 712071 h 821999"/>
              <a:gd name="connsiteX8" fmla="*/ 125425 w 134136"/>
              <a:gd name="connsiteY8" fmla="*/ 817905 h 821999"/>
              <a:gd name="connsiteX9" fmla="*/ 121192 w 134136"/>
              <a:gd name="connsiteY9" fmla="*/ 561788 h 821999"/>
              <a:gd name="connsiteX10" fmla="*/ 34408 w 134136"/>
              <a:gd name="connsiteY10" fmla="*/ 206188 h 821999"/>
              <a:gd name="connsiteX11" fmla="*/ 2658 w 134136"/>
              <a:gd name="connsiteY11" fmla="*/ 871 h 82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136" h="821999">
                <a:moveTo>
                  <a:pt x="2658" y="871"/>
                </a:moveTo>
                <a:cubicBezTo>
                  <a:pt x="12889" y="13218"/>
                  <a:pt x="74625" y="202660"/>
                  <a:pt x="95792" y="280271"/>
                </a:cubicBezTo>
                <a:cubicBezTo>
                  <a:pt x="116959" y="357882"/>
                  <a:pt x="131422" y="478885"/>
                  <a:pt x="129658" y="466538"/>
                </a:cubicBezTo>
                <a:cubicBezTo>
                  <a:pt x="127894" y="454191"/>
                  <a:pt x="84502" y="180435"/>
                  <a:pt x="85208" y="206188"/>
                </a:cubicBezTo>
                <a:cubicBezTo>
                  <a:pt x="85914" y="231941"/>
                  <a:pt x="138125" y="596008"/>
                  <a:pt x="133892" y="621055"/>
                </a:cubicBezTo>
                <a:cubicBezTo>
                  <a:pt x="129659" y="646102"/>
                  <a:pt x="71802" y="357882"/>
                  <a:pt x="59808" y="356471"/>
                </a:cubicBezTo>
                <a:cubicBezTo>
                  <a:pt x="47814" y="355060"/>
                  <a:pt x="54517" y="553321"/>
                  <a:pt x="61925" y="612588"/>
                </a:cubicBezTo>
                <a:cubicBezTo>
                  <a:pt x="69333" y="671855"/>
                  <a:pt x="93675" y="677852"/>
                  <a:pt x="104258" y="712071"/>
                </a:cubicBezTo>
                <a:cubicBezTo>
                  <a:pt x="114841" y="746290"/>
                  <a:pt x="122603" y="842952"/>
                  <a:pt x="125425" y="817905"/>
                </a:cubicBezTo>
                <a:cubicBezTo>
                  <a:pt x="128247" y="792858"/>
                  <a:pt x="136361" y="663741"/>
                  <a:pt x="121192" y="561788"/>
                </a:cubicBezTo>
                <a:cubicBezTo>
                  <a:pt x="106023" y="459835"/>
                  <a:pt x="55222" y="302496"/>
                  <a:pt x="34408" y="206188"/>
                </a:cubicBezTo>
                <a:cubicBezTo>
                  <a:pt x="13594" y="109880"/>
                  <a:pt x="-7573" y="-11476"/>
                  <a:pt x="2658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5" name="フリーフォーム: 図形 4154">
            <a:extLst>
              <a:ext uri="{FF2B5EF4-FFF2-40B4-BE49-F238E27FC236}">
                <a16:creationId xmlns:a16="http://schemas.microsoft.com/office/drawing/2014/main" id="{B032E015-618D-47CD-B0D7-12A165DB68C3}"/>
              </a:ext>
            </a:extLst>
          </p:cNvPr>
          <p:cNvSpPr/>
          <p:nvPr/>
        </p:nvSpPr>
        <p:spPr>
          <a:xfrm>
            <a:off x="6106882" y="4038367"/>
            <a:ext cx="132008" cy="283628"/>
          </a:xfrm>
          <a:custGeom>
            <a:avLst/>
            <a:gdLst>
              <a:gd name="connsiteX0" fmla="*/ 131993 w 132008"/>
              <a:gd name="connsiteY0" fmla="*/ 233 h 283628"/>
              <a:gd name="connsiteX1" fmla="*/ 101831 w 132008"/>
              <a:gd name="connsiteY1" fmla="*/ 190733 h 283628"/>
              <a:gd name="connsiteX2" fmla="*/ 49443 w 132008"/>
              <a:gd name="connsiteY2" fmla="*/ 228833 h 283628"/>
              <a:gd name="connsiteX3" fmla="*/ 16106 w 132008"/>
              <a:gd name="connsiteY3" fmla="*/ 266933 h 283628"/>
              <a:gd name="connsiteX4" fmla="*/ 1818 w 132008"/>
              <a:gd name="connsiteY4" fmla="*/ 281221 h 283628"/>
              <a:gd name="connsiteX5" fmla="*/ 55793 w 132008"/>
              <a:gd name="connsiteY5" fmla="*/ 219308 h 283628"/>
              <a:gd name="connsiteX6" fmla="*/ 105006 w 132008"/>
              <a:gd name="connsiteY6" fmla="*/ 152633 h 283628"/>
              <a:gd name="connsiteX7" fmla="*/ 131993 w 132008"/>
              <a:gd name="connsiteY7" fmla="*/ 233 h 28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08" h="283628">
                <a:moveTo>
                  <a:pt x="131993" y="233"/>
                </a:moveTo>
                <a:cubicBezTo>
                  <a:pt x="131464" y="6583"/>
                  <a:pt x="115589" y="152633"/>
                  <a:pt x="101831" y="190733"/>
                </a:cubicBezTo>
                <a:cubicBezTo>
                  <a:pt x="88073" y="228833"/>
                  <a:pt x="63730" y="216133"/>
                  <a:pt x="49443" y="228833"/>
                </a:cubicBezTo>
                <a:cubicBezTo>
                  <a:pt x="35155" y="241533"/>
                  <a:pt x="24043" y="258202"/>
                  <a:pt x="16106" y="266933"/>
                </a:cubicBezTo>
                <a:cubicBezTo>
                  <a:pt x="8169" y="275664"/>
                  <a:pt x="-4796" y="289158"/>
                  <a:pt x="1818" y="281221"/>
                </a:cubicBezTo>
                <a:cubicBezTo>
                  <a:pt x="8432" y="273284"/>
                  <a:pt x="38595" y="240739"/>
                  <a:pt x="55793" y="219308"/>
                </a:cubicBezTo>
                <a:cubicBezTo>
                  <a:pt x="72991" y="197877"/>
                  <a:pt x="90719" y="186235"/>
                  <a:pt x="105006" y="152633"/>
                </a:cubicBezTo>
                <a:cubicBezTo>
                  <a:pt x="119293" y="119031"/>
                  <a:pt x="132522" y="-6117"/>
                  <a:pt x="131993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6" name="フリーフォーム: 図形 4155">
            <a:extLst>
              <a:ext uri="{FF2B5EF4-FFF2-40B4-BE49-F238E27FC236}">
                <a16:creationId xmlns:a16="http://schemas.microsoft.com/office/drawing/2014/main" id="{8D931E5F-9D8F-40F0-926A-ADC284E6A62D}"/>
              </a:ext>
            </a:extLst>
          </p:cNvPr>
          <p:cNvSpPr/>
          <p:nvPr/>
        </p:nvSpPr>
        <p:spPr>
          <a:xfrm>
            <a:off x="5961924" y="3976433"/>
            <a:ext cx="123146" cy="515069"/>
          </a:xfrm>
          <a:custGeom>
            <a:avLst/>
            <a:gdLst>
              <a:gd name="connsiteX0" fmla="*/ 122964 w 123146"/>
              <a:gd name="connsiteY0" fmla="*/ 255 h 515069"/>
              <a:gd name="connsiteX1" fmla="*/ 15014 w 123146"/>
              <a:gd name="connsiteY1" fmla="*/ 305055 h 515069"/>
              <a:gd name="connsiteX2" fmla="*/ 8664 w 123146"/>
              <a:gd name="connsiteY2" fmla="*/ 382842 h 515069"/>
              <a:gd name="connsiteX3" fmla="*/ 2314 w 123146"/>
              <a:gd name="connsiteY3" fmla="*/ 514605 h 515069"/>
              <a:gd name="connsiteX4" fmla="*/ 726 w 123146"/>
              <a:gd name="connsiteY4" fmla="*/ 424117 h 515069"/>
              <a:gd name="connsiteX5" fmla="*/ 13426 w 123146"/>
              <a:gd name="connsiteY5" fmla="*/ 359030 h 515069"/>
              <a:gd name="connsiteX6" fmla="*/ 32476 w 123146"/>
              <a:gd name="connsiteY6" fmla="*/ 343155 h 515069"/>
              <a:gd name="connsiteX7" fmla="*/ 40414 w 123146"/>
              <a:gd name="connsiteY7" fmla="*/ 254255 h 515069"/>
              <a:gd name="connsiteX8" fmla="*/ 122964 w 123146"/>
              <a:gd name="connsiteY8" fmla="*/ 255 h 51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46" h="515069">
                <a:moveTo>
                  <a:pt x="122964" y="255"/>
                </a:moveTo>
                <a:cubicBezTo>
                  <a:pt x="118731" y="8722"/>
                  <a:pt x="34064" y="241291"/>
                  <a:pt x="15014" y="305055"/>
                </a:cubicBezTo>
                <a:cubicBezTo>
                  <a:pt x="-4036" y="368819"/>
                  <a:pt x="10781" y="347917"/>
                  <a:pt x="8664" y="382842"/>
                </a:cubicBezTo>
                <a:cubicBezTo>
                  <a:pt x="6547" y="417767"/>
                  <a:pt x="3637" y="507726"/>
                  <a:pt x="2314" y="514605"/>
                </a:cubicBezTo>
                <a:cubicBezTo>
                  <a:pt x="991" y="521484"/>
                  <a:pt x="-1126" y="450046"/>
                  <a:pt x="726" y="424117"/>
                </a:cubicBezTo>
                <a:cubicBezTo>
                  <a:pt x="2578" y="398188"/>
                  <a:pt x="8134" y="372524"/>
                  <a:pt x="13426" y="359030"/>
                </a:cubicBezTo>
                <a:cubicBezTo>
                  <a:pt x="18718" y="345536"/>
                  <a:pt x="27978" y="360618"/>
                  <a:pt x="32476" y="343155"/>
                </a:cubicBezTo>
                <a:cubicBezTo>
                  <a:pt x="36974" y="325692"/>
                  <a:pt x="24274" y="312728"/>
                  <a:pt x="40414" y="254255"/>
                </a:cubicBezTo>
                <a:cubicBezTo>
                  <a:pt x="56554" y="195782"/>
                  <a:pt x="127197" y="-8212"/>
                  <a:pt x="122964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7" name="フリーフォーム: 図形 4156">
            <a:extLst>
              <a:ext uri="{FF2B5EF4-FFF2-40B4-BE49-F238E27FC236}">
                <a16:creationId xmlns:a16="http://schemas.microsoft.com/office/drawing/2014/main" id="{07203C2F-4A81-4794-B7A1-5A9152D745C4}"/>
              </a:ext>
            </a:extLst>
          </p:cNvPr>
          <p:cNvSpPr/>
          <p:nvPr/>
        </p:nvSpPr>
        <p:spPr>
          <a:xfrm>
            <a:off x="5994336" y="4283045"/>
            <a:ext cx="214543" cy="211175"/>
          </a:xfrm>
          <a:custGeom>
            <a:avLst/>
            <a:gdLst>
              <a:gd name="connsiteX0" fmla="*/ 214377 w 214543"/>
              <a:gd name="connsiteY0" fmla="*/ 30 h 211175"/>
              <a:gd name="connsiteX1" fmla="*/ 139764 w 214543"/>
              <a:gd name="connsiteY1" fmla="*/ 87343 h 211175"/>
              <a:gd name="connsiteX2" fmla="*/ 100077 w 214543"/>
              <a:gd name="connsiteY2" fmla="*/ 163543 h 211175"/>
              <a:gd name="connsiteX3" fmla="*/ 64 w 214543"/>
              <a:gd name="connsiteY3" fmla="*/ 211168 h 211175"/>
              <a:gd name="connsiteX4" fmla="*/ 84202 w 214543"/>
              <a:gd name="connsiteY4" fmla="*/ 160368 h 211175"/>
              <a:gd name="connsiteX5" fmla="*/ 39752 w 214543"/>
              <a:gd name="connsiteY5" fmla="*/ 187355 h 211175"/>
              <a:gd name="connsiteX6" fmla="*/ 111189 w 214543"/>
              <a:gd name="connsiteY6" fmla="*/ 114330 h 211175"/>
              <a:gd name="connsiteX7" fmla="*/ 117539 w 214543"/>
              <a:gd name="connsiteY7" fmla="*/ 77818 h 211175"/>
              <a:gd name="connsiteX8" fmla="*/ 214377 w 214543"/>
              <a:gd name="connsiteY8" fmla="*/ 30 h 2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543" h="211175">
                <a:moveTo>
                  <a:pt x="214377" y="30"/>
                </a:moveTo>
                <a:cubicBezTo>
                  <a:pt x="218081" y="1617"/>
                  <a:pt x="158814" y="60091"/>
                  <a:pt x="139764" y="87343"/>
                </a:cubicBezTo>
                <a:cubicBezTo>
                  <a:pt x="120714" y="114595"/>
                  <a:pt x="123360" y="142906"/>
                  <a:pt x="100077" y="163543"/>
                </a:cubicBezTo>
                <a:cubicBezTo>
                  <a:pt x="76794" y="184180"/>
                  <a:pt x="2710" y="211697"/>
                  <a:pt x="64" y="211168"/>
                </a:cubicBezTo>
                <a:cubicBezTo>
                  <a:pt x="-2582" y="210639"/>
                  <a:pt x="77587" y="164337"/>
                  <a:pt x="84202" y="160368"/>
                </a:cubicBezTo>
                <a:cubicBezTo>
                  <a:pt x="90817" y="156399"/>
                  <a:pt x="35254" y="195028"/>
                  <a:pt x="39752" y="187355"/>
                </a:cubicBezTo>
                <a:cubicBezTo>
                  <a:pt x="44250" y="179682"/>
                  <a:pt x="98224" y="132586"/>
                  <a:pt x="111189" y="114330"/>
                </a:cubicBezTo>
                <a:cubicBezTo>
                  <a:pt x="124153" y="96074"/>
                  <a:pt x="98225" y="96339"/>
                  <a:pt x="117539" y="77818"/>
                </a:cubicBezTo>
                <a:cubicBezTo>
                  <a:pt x="136853" y="59297"/>
                  <a:pt x="210673" y="-1557"/>
                  <a:pt x="21437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8" name="フリーフォーム: 図形 4157">
            <a:extLst>
              <a:ext uri="{FF2B5EF4-FFF2-40B4-BE49-F238E27FC236}">
                <a16:creationId xmlns:a16="http://schemas.microsoft.com/office/drawing/2014/main" id="{68485A77-E336-43B0-8570-51126F75A2FD}"/>
              </a:ext>
            </a:extLst>
          </p:cNvPr>
          <p:cNvSpPr/>
          <p:nvPr/>
        </p:nvSpPr>
        <p:spPr>
          <a:xfrm>
            <a:off x="6061648" y="3923868"/>
            <a:ext cx="108426" cy="373739"/>
          </a:xfrm>
          <a:custGeom>
            <a:avLst/>
            <a:gdLst>
              <a:gd name="connsiteX0" fmla="*/ 50227 w 108426"/>
              <a:gd name="connsiteY0" fmla="*/ 3607 h 373739"/>
              <a:gd name="connsiteX1" fmla="*/ 80390 w 108426"/>
              <a:gd name="connsiteY1" fmla="*/ 59170 h 373739"/>
              <a:gd name="connsiteX2" fmla="*/ 59752 w 108426"/>
              <a:gd name="connsiteY2" fmla="*/ 167120 h 373739"/>
              <a:gd name="connsiteX3" fmla="*/ 89915 w 108426"/>
              <a:gd name="connsiteY3" fmla="*/ 119495 h 373739"/>
              <a:gd name="connsiteX4" fmla="*/ 29590 w 108426"/>
              <a:gd name="connsiteY4" fmla="*/ 205220 h 373739"/>
              <a:gd name="connsiteX5" fmla="*/ 31177 w 108426"/>
              <a:gd name="connsiteY5" fmla="*/ 284595 h 373739"/>
              <a:gd name="connsiteX6" fmla="*/ 32765 w 108426"/>
              <a:gd name="connsiteY6" fmla="*/ 311582 h 373739"/>
              <a:gd name="connsiteX7" fmla="*/ 104202 w 108426"/>
              <a:gd name="connsiteY7" fmla="*/ 300470 h 373739"/>
              <a:gd name="connsiteX8" fmla="*/ 91502 w 108426"/>
              <a:gd name="connsiteY8" fmla="*/ 305232 h 373739"/>
              <a:gd name="connsiteX9" fmla="*/ 20065 w 108426"/>
              <a:gd name="connsiteY9" fmla="*/ 341745 h 373739"/>
              <a:gd name="connsiteX10" fmla="*/ 1015 w 108426"/>
              <a:gd name="connsiteY10" fmla="*/ 370320 h 373739"/>
              <a:gd name="connsiteX11" fmla="*/ 43877 w 108426"/>
              <a:gd name="connsiteY11" fmla="*/ 259195 h 373739"/>
              <a:gd name="connsiteX12" fmla="*/ 89915 w 108426"/>
              <a:gd name="connsiteY12" fmla="*/ 159182 h 373739"/>
              <a:gd name="connsiteX13" fmla="*/ 50227 w 108426"/>
              <a:gd name="connsiteY13" fmla="*/ 3607 h 37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426" h="373739">
                <a:moveTo>
                  <a:pt x="50227" y="3607"/>
                </a:moveTo>
                <a:cubicBezTo>
                  <a:pt x="48640" y="-13062"/>
                  <a:pt x="78803" y="31918"/>
                  <a:pt x="80390" y="59170"/>
                </a:cubicBezTo>
                <a:cubicBezTo>
                  <a:pt x="81977" y="86422"/>
                  <a:pt x="58165" y="157066"/>
                  <a:pt x="59752" y="167120"/>
                </a:cubicBezTo>
                <a:cubicBezTo>
                  <a:pt x="61339" y="177174"/>
                  <a:pt x="94942" y="113145"/>
                  <a:pt x="89915" y="119495"/>
                </a:cubicBezTo>
                <a:cubicBezTo>
                  <a:pt x="84888" y="125845"/>
                  <a:pt x="39380" y="177703"/>
                  <a:pt x="29590" y="205220"/>
                </a:cubicBezTo>
                <a:cubicBezTo>
                  <a:pt x="19800" y="232737"/>
                  <a:pt x="30648" y="266868"/>
                  <a:pt x="31177" y="284595"/>
                </a:cubicBezTo>
                <a:cubicBezTo>
                  <a:pt x="31706" y="302322"/>
                  <a:pt x="20594" y="308936"/>
                  <a:pt x="32765" y="311582"/>
                </a:cubicBezTo>
                <a:cubicBezTo>
                  <a:pt x="44936" y="314228"/>
                  <a:pt x="94413" y="301528"/>
                  <a:pt x="104202" y="300470"/>
                </a:cubicBezTo>
                <a:cubicBezTo>
                  <a:pt x="113991" y="299412"/>
                  <a:pt x="105525" y="298353"/>
                  <a:pt x="91502" y="305232"/>
                </a:cubicBezTo>
                <a:cubicBezTo>
                  <a:pt x="77479" y="312111"/>
                  <a:pt x="35146" y="330897"/>
                  <a:pt x="20065" y="341745"/>
                </a:cubicBezTo>
                <a:cubicBezTo>
                  <a:pt x="4984" y="352593"/>
                  <a:pt x="-2954" y="384078"/>
                  <a:pt x="1015" y="370320"/>
                </a:cubicBezTo>
                <a:cubicBezTo>
                  <a:pt x="4984" y="356562"/>
                  <a:pt x="29060" y="294385"/>
                  <a:pt x="43877" y="259195"/>
                </a:cubicBezTo>
                <a:cubicBezTo>
                  <a:pt x="58694" y="224005"/>
                  <a:pt x="87005" y="201251"/>
                  <a:pt x="89915" y="159182"/>
                </a:cubicBezTo>
                <a:cubicBezTo>
                  <a:pt x="92825" y="117113"/>
                  <a:pt x="51814" y="20276"/>
                  <a:pt x="50227" y="3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9" name="フリーフォーム: 図形 4158">
            <a:extLst>
              <a:ext uri="{FF2B5EF4-FFF2-40B4-BE49-F238E27FC236}">
                <a16:creationId xmlns:a16="http://schemas.microsoft.com/office/drawing/2014/main" id="{FC2D183C-D876-49AF-BD86-8B25914F1743}"/>
              </a:ext>
            </a:extLst>
          </p:cNvPr>
          <p:cNvSpPr/>
          <p:nvPr/>
        </p:nvSpPr>
        <p:spPr>
          <a:xfrm>
            <a:off x="6033755" y="3558797"/>
            <a:ext cx="142256" cy="494407"/>
          </a:xfrm>
          <a:custGeom>
            <a:avLst/>
            <a:gdLst>
              <a:gd name="connsiteX0" fmla="*/ 124158 w 142256"/>
              <a:gd name="connsiteY0" fmla="*/ 378 h 494407"/>
              <a:gd name="connsiteX1" fmla="*/ 124158 w 142256"/>
              <a:gd name="connsiteY1" fmla="*/ 103566 h 494407"/>
              <a:gd name="connsiteX2" fmla="*/ 97170 w 142256"/>
              <a:gd name="connsiteY2" fmla="*/ 243266 h 494407"/>
              <a:gd name="connsiteX3" fmla="*/ 114633 w 142256"/>
              <a:gd name="connsiteY3" fmla="*/ 141666 h 494407"/>
              <a:gd name="connsiteX4" fmla="*/ 97170 w 142256"/>
              <a:gd name="connsiteY4" fmla="*/ 287716 h 494407"/>
              <a:gd name="connsiteX5" fmla="*/ 101933 w 142256"/>
              <a:gd name="connsiteY5" fmla="*/ 273428 h 494407"/>
              <a:gd name="connsiteX6" fmla="*/ 333 w 142256"/>
              <a:gd name="connsiteY6" fmla="*/ 494091 h 494407"/>
              <a:gd name="connsiteX7" fmla="*/ 71770 w 142256"/>
              <a:gd name="connsiteY7" fmla="*/ 317878 h 494407"/>
              <a:gd name="connsiteX8" fmla="*/ 140033 w 142256"/>
              <a:gd name="connsiteY8" fmla="*/ 140078 h 494407"/>
              <a:gd name="connsiteX9" fmla="*/ 124158 w 142256"/>
              <a:gd name="connsiteY9" fmla="*/ 378 h 49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256" h="494407">
                <a:moveTo>
                  <a:pt x="124158" y="378"/>
                </a:moveTo>
                <a:cubicBezTo>
                  <a:pt x="121512" y="-5707"/>
                  <a:pt x="128656" y="63085"/>
                  <a:pt x="124158" y="103566"/>
                </a:cubicBezTo>
                <a:cubicBezTo>
                  <a:pt x="119660" y="144047"/>
                  <a:pt x="98757" y="236916"/>
                  <a:pt x="97170" y="243266"/>
                </a:cubicBezTo>
                <a:cubicBezTo>
                  <a:pt x="95582" y="249616"/>
                  <a:pt x="114633" y="134258"/>
                  <a:pt x="114633" y="141666"/>
                </a:cubicBezTo>
                <a:cubicBezTo>
                  <a:pt x="114633" y="149074"/>
                  <a:pt x="99287" y="265756"/>
                  <a:pt x="97170" y="287716"/>
                </a:cubicBezTo>
                <a:cubicBezTo>
                  <a:pt x="95053" y="309676"/>
                  <a:pt x="118072" y="239032"/>
                  <a:pt x="101933" y="273428"/>
                </a:cubicBezTo>
                <a:cubicBezTo>
                  <a:pt x="85794" y="307824"/>
                  <a:pt x="5360" y="486683"/>
                  <a:pt x="333" y="494091"/>
                </a:cubicBezTo>
                <a:cubicBezTo>
                  <a:pt x="-4694" y="501499"/>
                  <a:pt x="48487" y="376880"/>
                  <a:pt x="71770" y="317878"/>
                </a:cubicBezTo>
                <a:cubicBezTo>
                  <a:pt x="95053" y="258876"/>
                  <a:pt x="130773" y="186380"/>
                  <a:pt x="140033" y="140078"/>
                </a:cubicBezTo>
                <a:cubicBezTo>
                  <a:pt x="149293" y="93776"/>
                  <a:pt x="126804" y="6463"/>
                  <a:pt x="124158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0" name="フリーフォーム: 図形 4159">
            <a:extLst>
              <a:ext uri="{FF2B5EF4-FFF2-40B4-BE49-F238E27FC236}">
                <a16:creationId xmlns:a16="http://schemas.microsoft.com/office/drawing/2014/main" id="{3A1234E4-1955-4016-AFD0-E62C2CFEDDEE}"/>
              </a:ext>
            </a:extLst>
          </p:cNvPr>
          <p:cNvSpPr/>
          <p:nvPr/>
        </p:nvSpPr>
        <p:spPr>
          <a:xfrm>
            <a:off x="4321852" y="3525673"/>
            <a:ext cx="453802" cy="207060"/>
          </a:xfrm>
          <a:custGeom>
            <a:avLst/>
            <a:gdLst>
              <a:gd name="connsiteX0" fmla="*/ 453348 w 453802"/>
              <a:gd name="connsiteY0" fmla="*/ 165 h 207060"/>
              <a:gd name="connsiteX1" fmla="*/ 312061 w 453802"/>
              <a:gd name="connsiteY1" fmla="*/ 122402 h 207060"/>
              <a:gd name="connsiteX2" fmla="*/ 354923 w 453802"/>
              <a:gd name="connsiteY2" fmla="*/ 98590 h 207060"/>
              <a:gd name="connsiteX3" fmla="*/ 92986 w 453802"/>
              <a:gd name="connsiteY3" fmla="*/ 204952 h 207060"/>
              <a:gd name="connsiteX4" fmla="*/ 166011 w 453802"/>
              <a:gd name="connsiteY4" fmla="*/ 171615 h 207060"/>
              <a:gd name="connsiteX5" fmla="*/ 911 w 453802"/>
              <a:gd name="connsiteY5" fmla="*/ 198602 h 207060"/>
              <a:gd name="connsiteX6" fmla="*/ 253323 w 453802"/>
              <a:gd name="connsiteY6" fmla="*/ 146215 h 207060"/>
              <a:gd name="connsiteX7" fmla="*/ 353336 w 453802"/>
              <a:gd name="connsiteY7" fmla="*/ 97002 h 207060"/>
              <a:gd name="connsiteX8" fmla="*/ 453348 w 453802"/>
              <a:gd name="connsiteY8" fmla="*/ 165 h 20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802" h="207060">
                <a:moveTo>
                  <a:pt x="453348" y="165"/>
                </a:moveTo>
                <a:cubicBezTo>
                  <a:pt x="446469" y="4398"/>
                  <a:pt x="328465" y="105998"/>
                  <a:pt x="312061" y="122402"/>
                </a:cubicBezTo>
                <a:cubicBezTo>
                  <a:pt x="295657" y="138806"/>
                  <a:pt x="391435" y="84832"/>
                  <a:pt x="354923" y="98590"/>
                </a:cubicBezTo>
                <a:cubicBezTo>
                  <a:pt x="318411" y="112348"/>
                  <a:pt x="124471" y="192781"/>
                  <a:pt x="92986" y="204952"/>
                </a:cubicBezTo>
                <a:cubicBezTo>
                  <a:pt x="61501" y="217123"/>
                  <a:pt x="181357" y="172673"/>
                  <a:pt x="166011" y="171615"/>
                </a:cubicBezTo>
                <a:cubicBezTo>
                  <a:pt x="150665" y="170557"/>
                  <a:pt x="-13641" y="202835"/>
                  <a:pt x="911" y="198602"/>
                </a:cubicBezTo>
                <a:cubicBezTo>
                  <a:pt x="15463" y="194369"/>
                  <a:pt x="194586" y="163148"/>
                  <a:pt x="253323" y="146215"/>
                </a:cubicBezTo>
                <a:cubicBezTo>
                  <a:pt x="312060" y="129282"/>
                  <a:pt x="319469" y="119756"/>
                  <a:pt x="353336" y="97002"/>
                </a:cubicBezTo>
                <a:cubicBezTo>
                  <a:pt x="387203" y="74248"/>
                  <a:pt x="460227" y="-4068"/>
                  <a:pt x="453348" y="1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2" name="フリーフォーム: 図形 4161">
            <a:extLst>
              <a:ext uri="{FF2B5EF4-FFF2-40B4-BE49-F238E27FC236}">
                <a16:creationId xmlns:a16="http://schemas.microsoft.com/office/drawing/2014/main" id="{A7B76DDE-89A4-4954-8C02-F48AE7AA6909}"/>
              </a:ext>
            </a:extLst>
          </p:cNvPr>
          <p:cNvSpPr/>
          <p:nvPr/>
        </p:nvSpPr>
        <p:spPr>
          <a:xfrm>
            <a:off x="5413108" y="3751788"/>
            <a:ext cx="106924" cy="261432"/>
          </a:xfrm>
          <a:custGeom>
            <a:avLst/>
            <a:gdLst>
              <a:gd name="connsiteX0" fmla="*/ 267 w 106924"/>
              <a:gd name="connsiteY0" fmla="*/ 1063 h 261432"/>
              <a:gd name="connsiteX1" fmla="*/ 30429 w 106924"/>
              <a:gd name="connsiteY1" fmla="*/ 47100 h 261432"/>
              <a:gd name="connsiteX2" fmla="*/ 92342 w 106924"/>
              <a:gd name="connsiteY2" fmla="*/ 189975 h 261432"/>
              <a:gd name="connsiteX3" fmla="*/ 93929 w 106924"/>
              <a:gd name="connsiteY3" fmla="*/ 188388 h 261432"/>
              <a:gd name="connsiteX4" fmla="*/ 106629 w 106924"/>
              <a:gd name="connsiteY4" fmla="*/ 213788 h 261432"/>
              <a:gd name="connsiteX5" fmla="*/ 79642 w 106924"/>
              <a:gd name="connsiteY5" fmla="*/ 207438 h 261432"/>
              <a:gd name="connsiteX6" fmla="*/ 95517 w 106924"/>
              <a:gd name="connsiteY6" fmla="*/ 261413 h 261432"/>
              <a:gd name="connsiteX7" fmla="*/ 66942 w 106924"/>
              <a:gd name="connsiteY7" fmla="*/ 213788 h 261432"/>
              <a:gd name="connsiteX8" fmla="*/ 68529 w 106924"/>
              <a:gd name="connsiteY8" fmla="*/ 229663 h 261432"/>
              <a:gd name="connsiteX9" fmla="*/ 46304 w 106924"/>
              <a:gd name="connsiteY9" fmla="*/ 123300 h 261432"/>
              <a:gd name="connsiteX10" fmla="*/ 46304 w 106924"/>
              <a:gd name="connsiteY10" fmla="*/ 83613 h 261432"/>
              <a:gd name="connsiteX11" fmla="*/ 267 w 106924"/>
              <a:gd name="connsiteY11" fmla="*/ 1063 h 26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924" h="261432">
                <a:moveTo>
                  <a:pt x="267" y="1063"/>
                </a:moveTo>
                <a:cubicBezTo>
                  <a:pt x="-2379" y="-5022"/>
                  <a:pt x="15083" y="15615"/>
                  <a:pt x="30429" y="47100"/>
                </a:cubicBezTo>
                <a:cubicBezTo>
                  <a:pt x="45775" y="78585"/>
                  <a:pt x="81759" y="166427"/>
                  <a:pt x="92342" y="189975"/>
                </a:cubicBezTo>
                <a:cubicBezTo>
                  <a:pt x="102925" y="213523"/>
                  <a:pt x="91548" y="184419"/>
                  <a:pt x="93929" y="188388"/>
                </a:cubicBezTo>
                <a:cubicBezTo>
                  <a:pt x="96310" y="192357"/>
                  <a:pt x="109010" y="210613"/>
                  <a:pt x="106629" y="213788"/>
                </a:cubicBezTo>
                <a:cubicBezTo>
                  <a:pt x="104248" y="216963"/>
                  <a:pt x="81494" y="199501"/>
                  <a:pt x="79642" y="207438"/>
                </a:cubicBezTo>
                <a:cubicBezTo>
                  <a:pt x="77790" y="215376"/>
                  <a:pt x="97634" y="260355"/>
                  <a:pt x="95517" y="261413"/>
                </a:cubicBezTo>
                <a:cubicBezTo>
                  <a:pt x="93400" y="262471"/>
                  <a:pt x="71440" y="219080"/>
                  <a:pt x="66942" y="213788"/>
                </a:cubicBezTo>
                <a:cubicBezTo>
                  <a:pt x="62444" y="208496"/>
                  <a:pt x="71969" y="244744"/>
                  <a:pt x="68529" y="229663"/>
                </a:cubicBezTo>
                <a:cubicBezTo>
                  <a:pt x="65089" y="214582"/>
                  <a:pt x="50008" y="147642"/>
                  <a:pt x="46304" y="123300"/>
                </a:cubicBezTo>
                <a:cubicBezTo>
                  <a:pt x="42600" y="98958"/>
                  <a:pt x="53183" y="98959"/>
                  <a:pt x="46304" y="83613"/>
                </a:cubicBezTo>
                <a:cubicBezTo>
                  <a:pt x="39425" y="68267"/>
                  <a:pt x="2913" y="7148"/>
                  <a:pt x="267" y="1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3" name="フリーフォーム: 図形 4162">
            <a:extLst>
              <a:ext uri="{FF2B5EF4-FFF2-40B4-BE49-F238E27FC236}">
                <a16:creationId xmlns:a16="http://schemas.microsoft.com/office/drawing/2014/main" id="{02207D2F-7361-4544-A480-9C0C58B85E55}"/>
              </a:ext>
            </a:extLst>
          </p:cNvPr>
          <p:cNvSpPr/>
          <p:nvPr/>
        </p:nvSpPr>
        <p:spPr>
          <a:xfrm>
            <a:off x="3462602" y="1466829"/>
            <a:ext cx="1700328" cy="1003656"/>
          </a:xfrm>
          <a:custGeom>
            <a:avLst/>
            <a:gdLst>
              <a:gd name="connsiteX0" fmla="*/ 1699948 w 1700328"/>
              <a:gd name="connsiteY0" fmla="*/ 161946 h 1003656"/>
              <a:gd name="connsiteX1" fmla="*/ 1274498 w 1700328"/>
              <a:gd name="connsiteY1" fmla="*/ 21 h 1003656"/>
              <a:gd name="connsiteX2" fmla="*/ 833173 w 1700328"/>
              <a:gd name="connsiteY2" fmla="*/ 174646 h 1003656"/>
              <a:gd name="connsiteX3" fmla="*/ 33073 w 1700328"/>
              <a:gd name="connsiteY3" fmla="*/ 968396 h 1003656"/>
              <a:gd name="connsiteX4" fmla="*/ 175948 w 1700328"/>
              <a:gd name="connsiteY4" fmla="*/ 838221 h 1003656"/>
              <a:gd name="connsiteX5" fmla="*/ 391848 w 1700328"/>
              <a:gd name="connsiteY5" fmla="*/ 600096 h 1003656"/>
              <a:gd name="connsiteX6" fmla="*/ 642673 w 1700328"/>
              <a:gd name="connsiteY6" fmla="*/ 358796 h 1003656"/>
              <a:gd name="connsiteX7" fmla="*/ 337873 w 1700328"/>
              <a:gd name="connsiteY7" fmla="*/ 749321 h 1003656"/>
              <a:gd name="connsiteX8" fmla="*/ 614098 w 1700328"/>
              <a:gd name="connsiteY8" fmla="*/ 422296 h 1003656"/>
              <a:gd name="connsiteX9" fmla="*/ 791898 w 1700328"/>
              <a:gd name="connsiteY9" fmla="*/ 371496 h 1003656"/>
              <a:gd name="connsiteX10" fmla="*/ 1052248 w 1700328"/>
              <a:gd name="connsiteY10" fmla="*/ 85746 h 1003656"/>
              <a:gd name="connsiteX11" fmla="*/ 766498 w 1700328"/>
              <a:gd name="connsiteY11" fmla="*/ 317521 h 1003656"/>
              <a:gd name="connsiteX12" fmla="*/ 1182423 w 1700328"/>
              <a:gd name="connsiteY12" fmla="*/ 57171 h 1003656"/>
              <a:gd name="connsiteX13" fmla="*/ 1347523 w 1700328"/>
              <a:gd name="connsiteY13" fmla="*/ 73046 h 1003656"/>
              <a:gd name="connsiteX14" fmla="*/ 1699948 w 1700328"/>
              <a:gd name="connsiteY14" fmla="*/ 161946 h 100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00328" h="1003656">
                <a:moveTo>
                  <a:pt x="1699948" y="161946"/>
                </a:moveTo>
                <a:cubicBezTo>
                  <a:pt x="1687777" y="149775"/>
                  <a:pt x="1418960" y="-2096"/>
                  <a:pt x="1274498" y="21"/>
                </a:cubicBezTo>
                <a:cubicBezTo>
                  <a:pt x="1130036" y="2138"/>
                  <a:pt x="1040077" y="13250"/>
                  <a:pt x="833173" y="174646"/>
                </a:cubicBezTo>
                <a:cubicBezTo>
                  <a:pt x="626269" y="336042"/>
                  <a:pt x="142610" y="857800"/>
                  <a:pt x="33073" y="968396"/>
                </a:cubicBezTo>
                <a:cubicBezTo>
                  <a:pt x="-76464" y="1078992"/>
                  <a:pt x="116152" y="899604"/>
                  <a:pt x="175948" y="838221"/>
                </a:cubicBezTo>
                <a:cubicBezTo>
                  <a:pt x="235744" y="776838"/>
                  <a:pt x="314060" y="680000"/>
                  <a:pt x="391848" y="600096"/>
                </a:cubicBezTo>
                <a:cubicBezTo>
                  <a:pt x="469635" y="520192"/>
                  <a:pt x="651669" y="333925"/>
                  <a:pt x="642673" y="358796"/>
                </a:cubicBezTo>
                <a:cubicBezTo>
                  <a:pt x="633677" y="383667"/>
                  <a:pt x="342635" y="738738"/>
                  <a:pt x="337873" y="749321"/>
                </a:cubicBezTo>
                <a:cubicBezTo>
                  <a:pt x="333110" y="759904"/>
                  <a:pt x="538427" y="485267"/>
                  <a:pt x="614098" y="422296"/>
                </a:cubicBezTo>
                <a:cubicBezTo>
                  <a:pt x="689769" y="359325"/>
                  <a:pt x="718873" y="427588"/>
                  <a:pt x="791898" y="371496"/>
                </a:cubicBezTo>
                <a:cubicBezTo>
                  <a:pt x="864923" y="315404"/>
                  <a:pt x="1056481" y="94742"/>
                  <a:pt x="1052248" y="85746"/>
                </a:cubicBezTo>
                <a:cubicBezTo>
                  <a:pt x="1048015" y="76750"/>
                  <a:pt x="744802" y="322283"/>
                  <a:pt x="766498" y="317521"/>
                </a:cubicBezTo>
                <a:cubicBezTo>
                  <a:pt x="788194" y="312759"/>
                  <a:pt x="1085586" y="97917"/>
                  <a:pt x="1182423" y="57171"/>
                </a:cubicBezTo>
                <a:cubicBezTo>
                  <a:pt x="1279260" y="16425"/>
                  <a:pt x="1266561" y="56113"/>
                  <a:pt x="1347523" y="73046"/>
                </a:cubicBezTo>
                <a:cubicBezTo>
                  <a:pt x="1428485" y="89979"/>
                  <a:pt x="1712119" y="174117"/>
                  <a:pt x="1699948" y="161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4" name="フリーフォーム: 図形 4163">
            <a:extLst>
              <a:ext uri="{FF2B5EF4-FFF2-40B4-BE49-F238E27FC236}">
                <a16:creationId xmlns:a16="http://schemas.microsoft.com/office/drawing/2014/main" id="{75778192-AE41-4DE9-8749-8C987DE5377E}"/>
              </a:ext>
            </a:extLst>
          </p:cNvPr>
          <p:cNvSpPr/>
          <p:nvPr/>
        </p:nvSpPr>
        <p:spPr>
          <a:xfrm>
            <a:off x="3201837" y="2366567"/>
            <a:ext cx="551056" cy="1167150"/>
          </a:xfrm>
          <a:custGeom>
            <a:avLst/>
            <a:gdLst>
              <a:gd name="connsiteX0" fmla="*/ 551013 w 551056"/>
              <a:gd name="connsiteY0" fmla="*/ 1983 h 1167150"/>
              <a:gd name="connsiteX1" fmla="*/ 328763 w 551056"/>
              <a:gd name="connsiteY1" fmla="*/ 265508 h 1167150"/>
              <a:gd name="connsiteX2" fmla="*/ 223988 w 551056"/>
              <a:gd name="connsiteY2" fmla="*/ 548083 h 1167150"/>
              <a:gd name="connsiteX3" fmla="*/ 220813 w 551056"/>
              <a:gd name="connsiteY3" fmla="*/ 309958 h 1167150"/>
              <a:gd name="connsiteX4" fmla="*/ 49363 w 551056"/>
              <a:gd name="connsiteY4" fmla="*/ 1081483 h 1167150"/>
              <a:gd name="connsiteX5" fmla="*/ 39838 w 551056"/>
              <a:gd name="connsiteY5" fmla="*/ 890983 h 1167150"/>
              <a:gd name="connsiteX6" fmla="*/ 4913 w 551056"/>
              <a:gd name="connsiteY6" fmla="*/ 1160858 h 1167150"/>
              <a:gd name="connsiteX7" fmla="*/ 160488 w 551056"/>
              <a:gd name="connsiteY7" fmla="*/ 567133 h 1167150"/>
              <a:gd name="connsiteX8" fmla="*/ 179538 w 551056"/>
              <a:gd name="connsiteY8" fmla="*/ 281383 h 1167150"/>
              <a:gd name="connsiteX9" fmla="*/ 309713 w 551056"/>
              <a:gd name="connsiteY9" fmla="*/ 151208 h 1167150"/>
              <a:gd name="connsiteX10" fmla="*/ 551013 w 551056"/>
              <a:gd name="connsiteY10" fmla="*/ 1983 h 11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1056" h="1167150">
                <a:moveTo>
                  <a:pt x="551013" y="1983"/>
                </a:moveTo>
                <a:cubicBezTo>
                  <a:pt x="554188" y="21033"/>
                  <a:pt x="383267" y="174491"/>
                  <a:pt x="328763" y="265508"/>
                </a:cubicBezTo>
                <a:cubicBezTo>
                  <a:pt x="274259" y="356525"/>
                  <a:pt x="241980" y="540675"/>
                  <a:pt x="223988" y="548083"/>
                </a:cubicBezTo>
                <a:cubicBezTo>
                  <a:pt x="205996" y="555491"/>
                  <a:pt x="249917" y="221058"/>
                  <a:pt x="220813" y="309958"/>
                </a:cubicBezTo>
                <a:cubicBezTo>
                  <a:pt x="191709" y="398858"/>
                  <a:pt x="79526" y="984645"/>
                  <a:pt x="49363" y="1081483"/>
                </a:cubicBezTo>
                <a:cubicBezTo>
                  <a:pt x="19200" y="1178321"/>
                  <a:pt x="47246" y="877754"/>
                  <a:pt x="39838" y="890983"/>
                </a:cubicBezTo>
                <a:cubicBezTo>
                  <a:pt x="32430" y="904212"/>
                  <a:pt x="-15195" y="1214833"/>
                  <a:pt x="4913" y="1160858"/>
                </a:cubicBezTo>
                <a:cubicBezTo>
                  <a:pt x="25021" y="1106883"/>
                  <a:pt x="131384" y="713712"/>
                  <a:pt x="160488" y="567133"/>
                </a:cubicBezTo>
                <a:cubicBezTo>
                  <a:pt x="189592" y="420554"/>
                  <a:pt x="154667" y="350704"/>
                  <a:pt x="179538" y="281383"/>
                </a:cubicBezTo>
                <a:cubicBezTo>
                  <a:pt x="204409" y="212062"/>
                  <a:pt x="246213" y="196187"/>
                  <a:pt x="309713" y="151208"/>
                </a:cubicBezTo>
                <a:cubicBezTo>
                  <a:pt x="373213" y="106229"/>
                  <a:pt x="547838" y="-17067"/>
                  <a:pt x="551013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5" name="フリーフォーム: 図形 4164">
            <a:extLst>
              <a:ext uri="{FF2B5EF4-FFF2-40B4-BE49-F238E27FC236}">
                <a16:creationId xmlns:a16="http://schemas.microsoft.com/office/drawing/2014/main" id="{A9E324DC-B16E-4B35-83A5-7146F05D3B6D}"/>
              </a:ext>
            </a:extLst>
          </p:cNvPr>
          <p:cNvSpPr/>
          <p:nvPr/>
        </p:nvSpPr>
        <p:spPr>
          <a:xfrm>
            <a:off x="5145589" y="1489067"/>
            <a:ext cx="1005082" cy="777780"/>
          </a:xfrm>
          <a:custGeom>
            <a:avLst/>
            <a:gdLst>
              <a:gd name="connsiteX0" fmla="*/ 20136 w 1005082"/>
              <a:gd name="connsiteY0" fmla="*/ 133358 h 777780"/>
              <a:gd name="connsiteX1" fmla="*/ 366211 w 1005082"/>
              <a:gd name="connsiteY1" fmla="*/ 111133 h 777780"/>
              <a:gd name="connsiteX2" fmla="*/ 940886 w 1005082"/>
              <a:gd name="connsiteY2" fmla="*/ 431808 h 777780"/>
              <a:gd name="connsiteX3" fmla="*/ 572586 w 1005082"/>
              <a:gd name="connsiteY3" fmla="*/ 212733 h 777780"/>
              <a:gd name="connsiteX4" fmla="*/ 1004386 w 1005082"/>
              <a:gd name="connsiteY4" fmla="*/ 552458 h 777780"/>
              <a:gd name="connsiteX5" fmla="*/ 680536 w 1005082"/>
              <a:gd name="connsiteY5" fmla="*/ 323858 h 777780"/>
              <a:gd name="connsiteX6" fmla="*/ 972636 w 1005082"/>
              <a:gd name="connsiteY6" fmla="*/ 746133 h 777780"/>
              <a:gd name="connsiteX7" fmla="*/ 940886 w 1005082"/>
              <a:gd name="connsiteY7" fmla="*/ 733433 h 777780"/>
              <a:gd name="connsiteX8" fmla="*/ 823411 w 1005082"/>
              <a:gd name="connsiteY8" fmla="*/ 622308 h 777780"/>
              <a:gd name="connsiteX9" fmla="*/ 477336 w 1005082"/>
              <a:gd name="connsiteY9" fmla="*/ 63508 h 777780"/>
              <a:gd name="connsiteX10" fmla="*/ 293186 w 1005082"/>
              <a:gd name="connsiteY10" fmla="*/ 22233 h 777780"/>
              <a:gd name="connsiteX11" fmla="*/ 178886 w 1005082"/>
              <a:gd name="connsiteY11" fmla="*/ 149233 h 777780"/>
              <a:gd name="connsiteX12" fmla="*/ 464636 w 1005082"/>
              <a:gd name="connsiteY12" fmla="*/ 69858 h 777780"/>
              <a:gd name="connsiteX13" fmla="*/ 86811 w 1005082"/>
              <a:gd name="connsiteY13" fmla="*/ 60333 h 777780"/>
              <a:gd name="connsiteX14" fmla="*/ 20136 w 1005082"/>
              <a:gd name="connsiteY14" fmla="*/ 133358 h 77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5082" h="777780">
                <a:moveTo>
                  <a:pt x="20136" y="133358"/>
                </a:moveTo>
                <a:cubicBezTo>
                  <a:pt x="66703" y="141825"/>
                  <a:pt x="212753" y="61391"/>
                  <a:pt x="366211" y="111133"/>
                </a:cubicBezTo>
                <a:cubicBezTo>
                  <a:pt x="519669" y="160875"/>
                  <a:pt x="906490" y="414875"/>
                  <a:pt x="940886" y="431808"/>
                </a:cubicBezTo>
                <a:cubicBezTo>
                  <a:pt x="975282" y="448741"/>
                  <a:pt x="562003" y="192625"/>
                  <a:pt x="572586" y="212733"/>
                </a:cubicBezTo>
                <a:cubicBezTo>
                  <a:pt x="583169" y="232841"/>
                  <a:pt x="986394" y="533937"/>
                  <a:pt x="1004386" y="552458"/>
                </a:cubicBezTo>
                <a:cubicBezTo>
                  <a:pt x="1022378" y="570979"/>
                  <a:pt x="685828" y="291579"/>
                  <a:pt x="680536" y="323858"/>
                </a:cubicBezTo>
                <a:cubicBezTo>
                  <a:pt x="675244" y="356137"/>
                  <a:pt x="929244" y="677871"/>
                  <a:pt x="972636" y="746133"/>
                </a:cubicBezTo>
                <a:cubicBezTo>
                  <a:pt x="1016028" y="814395"/>
                  <a:pt x="965757" y="754070"/>
                  <a:pt x="940886" y="733433"/>
                </a:cubicBezTo>
                <a:cubicBezTo>
                  <a:pt x="916015" y="712796"/>
                  <a:pt x="900669" y="733962"/>
                  <a:pt x="823411" y="622308"/>
                </a:cubicBezTo>
                <a:cubicBezTo>
                  <a:pt x="746153" y="510654"/>
                  <a:pt x="565707" y="163520"/>
                  <a:pt x="477336" y="63508"/>
                </a:cubicBezTo>
                <a:cubicBezTo>
                  <a:pt x="388965" y="-36504"/>
                  <a:pt x="342928" y="7945"/>
                  <a:pt x="293186" y="22233"/>
                </a:cubicBezTo>
                <a:cubicBezTo>
                  <a:pt x="243444" y="36520"/>
                  <a:pt x="150311" y="141295"/>
                  <a:pt x="178886" y="149233"/>
                </a:cubicBezTo>
                <a:cubicBezTo>
                  <a:pt x="207461" y="157171"/>
                  <a:pt x="479982" y="84675"/>
                  <a:pt x="464636" y="69858"/>
                </a:cubicBezTo>
                <a:cubicBezTo>
                  <a:pt x="449290" y="55041"/>
                  <a:pt x="160894" y="51866"/>
                  <a:pt x="86811" y="60333"/>
                </a:cubicBezTo>
                <a:cubicBezTo>
                  <a:pt x="12728" y="68800"/>
                  <a:pt x="-26431" y="124891"/>
                  <a:pt x="20136" y="133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6" name="フリーフォーム: 図形 4165">
            <a:extLst>
              <a:ext uri="{FF2B5EF4-FFF2-40B4-BE49-F238E27FC236}">
                <a16:creationId xmlns:a16="http://schemas.microsoft.com/office/drawing/2014/main" id="{EB74B5F8-94C4-4FDB-A0BB-21D8828D629D}"/>
              </a:ext>
            </a:extLst>
          </p:cNvPr>
          <p:cNvSpPr/>
          <p:nvPr/>
        </p:nvSpPr>
        <p:spPr>
          <a:xfrm>
            <a:off x="6073532" y="1888637"/>
            <a:ext cx="492777" cy="1161565"/>
          </a:xfrm>
          <a:custGeom>
            <a:avLst/>
            <a:gdLst>
              <a:gd name="connsiteX0" fmla="*/ 16118 w 492777"/>
              <a:gd name="connsiteY0" fmla="*/ 35413 h 1161565"/>
              <a:gd name="connsiteX1" fmla="*/ 57393 w 492777"/>
              <a:gd name="connsiteY1" fmla="*/ 83038 h 1161565"/>
              <a:gd name="connsiteX2" fmla="*/ 333618 w 492777"/>
              <a:gd name="connsiteY2" fmla="*/ 559288 h 1161565"/>
              <a:gd name="connsiteX3" fmla="*/ 479668 w 492777"/>
              <a:gd name="connsiteY3" fmla="*/ 991088 h 1161565"/>
              <a:gd name="connsiteX4" fmla="*/ 349493 w 492777"/>
              <a:gd name="connsiteY4" fmla="*/ 556113 h 1161565"/>
              <a:gd name="connsiteX5" fmla="*/ 492368 w 492777"/>
              <a:gd name="connsiteY5" fmla="*/ 1026013 h 1161565"/>
              <a:gd name="connsiteX6" fmla="*/ 324093 w 492777"/>
              <a:gd name="connsiteY6" fmla="*/ 667238 h 1161565"/>
              <a:gd name="connsiteX7" fmla="*/ 492368 w 492777"/>
              <a:gd name="connsiteY7" fmla="*/ 1159363 h 1161565"/>
              <a:gd name="connsiteX8" fmla="*/ 263768 w 492777"/>
              <a:gd name="connsiteY8" fmla="*/ 429113 h 1161565"/>
              <a:gd name="connsiteX9" fmla="*/ 158993 w 492777"/>
              <a:gd name="connsiteY9" fmla="*/ 295763 h 1161565"/>
              <a:gd name="connsiteX10" fmla="*/ 136768 w 492777"/>
              <a:gd name="connsiteY10" fmla="*/ 305288 h 1161565"/>
              <a:gd name="connsiteX11" fmla="*/ 260593 w 492777"/>
              <a:gd name="connsiteY11" fmla="*/ 457688 h 1161565"/>
              <a:gd name="connsiteX12" fmla="*/ 16118 w 492777"/>
              <a:gd name="connsiteY12" fmla="*/ 35413 h 116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777" h="1161565">
                <a:moveTo>
                  <a:pt x="16118" y="35413"/>
                </a:moveTo>
                <a:cubicBezTo>
                  <a:pt x="-17749" y="-27029"/>
                  <a:pt x="4476" y="-4275"/>
                  <a:pt x="57393" y="83038"/>
                </a:cubicBezTo>
                <a:cubicBezTo>
                  <a:pt x="110310" y="170351"/>
                  <a:pt x="263239" y="407946"/>
                  <a:pt x="333618" y="559288"/>
                </a:cubicBezTo>
                <a:cubicBezTo>
                  <a:pt x="403997" y="710630"/>
                  <a:pt x="477022" y="991617"/>
                  <a:pt x="479668" y="991088"/>
                </a:cubicBezTo>
                <a:cubicBezTo>
                  <a:pt x="482314" y="990559"/>
                  <a:pt x="349493" y="556113"/>
                  <a:pt x="349493" y="556113"/>
                </a:cubicBezTo>
                <a:cubicBezTo>
                  <a:pt x="351610" y="561934"/>
                  <a:pt x="496601" y="1007492"/>
                  <a:pt x="492368" y="1026013"/>
                </a:cubicBezTo>
                <a:cubicBezTo>
                  <a:pt x="488135" y="1044534"/>
                  <a:pt x="324093" y="645013"/>
                  <a:pt x="324093" y="667238"/>
                </a:cubicBezTo>
                <a:cubicBezTo>
                  <a:pt x="324093" y="689463"/>
                  <a:pt x="502422" y="1199050"/>
                  <a:pt x="492368" y="1159363"/>
                </a:cubicBezTo>
                <a:cubicBezTo>
                  <a:pt x="482314" y="1119676"/>
                  <a:pt x="319331" y="573046"/>
                  <a:pt x="263768" y="429113"/>
                </a:cubicBezTo>
                <a:cubicBezTo>
                  <a:pt x="208206" y="285180"/>
                  <a:pt x="180160" y="316401"/>
                  <a:pt x="158993" y="295763"/>
                </a:cubicBezTo>
                <a:cubicBezTo>
                  <a:pt x="137826" y="275126"/>
                  <a:pt x="119835" y="278301"/>
                  <a:pt x="136768" y="305288"/>
                </a:cubicBezTo>
                <a:cubicBezTo>
                  <a:pt x="153701" y="332276"/>
                  <a:pt x="281230" y="501609"/>
                  <a:pt x="260593" y="457688"/>
                </a:cubicBezTo>
                <a:cubicBezTo>
                  <a:pt x="239956" y="413767"/>
                  <a:pt x="49985" y="97855"/>
                  <a:pt x="16118" y="35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7" name="フリーフォーム: 図形 4166">
            <a:extLst>
              <a:ext uri="{FF2B5EF4-FFF2-40B4-BE49-F238E27FC236}">
                <a16:creationId xmlns:a16="http://schemas.microsoft.com/office/drawing/2014/main" id="{791CCB43-20CB-4A35-BF44-6FE6C80BEE57}"/>
              </a:ext>
            </a:extLst>
          </p:cNvPr>
          <p:cNvSpPr/>
          <p:nvPr/>
        </p:nvSpPr>
        <p:spPr>
          <a:xfrm>
            <a:off x="4002179" y="1823083"/>
            <a:ext cx="1264101" cy="689530"/>
          </a:xfrm>
          <a:custGeom>
            <a:avLst/>
            <a:gdLst>
              <a:gd name="connsiteX0" fmla="*/ 1261971 w 1264101"/>
              <a:gd name="connsiteY0" fmla="*/ 21592 h 689530"/>
              <a:gd name="connsiteX1" fmla="*/ 636496 w 1264101"/>
              <a:gd name="connsiteY1" fmla="*/ 53342 h 689530"/>
              <a:gd name="connsiteX2" fmla="*/ 344396 w 1264101"/>
              <a:gd name="connsiteY2" fmla="*/ 332742 h 689530"/>
              <a:gd name="connsiteX3" fmla="*/ 709521 w 1264101"/>
              <a:gd name="connsiteY3" fmla="*/ 2542 h 689530"/>
              <a:gd name="connsiteX4" fmla="*/ 49121 w 1264101"/>
              <a:gd name="connsiteY4" fmla="*/ 548642 h 689530"/>
              <a:gd name="connsiteX5" fmla="*/ 445996 w 1264101"/>
              <a:gd name="connsiteY5" fmla="*/ 177167 h 689530"/>
              <a:gd name="connsiteX6" fmla="*/ 7846 w 1264101"/>
              <a:gd name="connsiteY6" fmla="*/ 681992 h 689530"/>
              <a:gd name="connsiteX7" fmla="*/ 166596 w 1264101"/>
              <a:gd name="connsiteY7" fmla="*/ 472442 h 689530"/>
              <a:gd name="connsiteX8" fmla="*/ 191996 w 1264101"/>
              <a:gd name="connsiteY8" fmla="*/ 364492 h 689530"/>
              <a:gd name="connsiteX9" fmla="*/ 401546 w 1264101"/>
              <a:gd name="connsiteY9" fmla="*/ 75567 h 689530"/>
              <a:gd name="connsiteX10" fmla="*/ 1261971 w 1264101"/>
              <a:gd name="connsiteY10" fmla="*/ 21592 h 68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4101" h="689530">
                <a:moveTo>
                  <a:pt x="1261971" y="21592"/>
                </a:moveTo>
                <a:cubicBezTo>
                  <a:pt x="1301129" y="17888"/>
                  <a:pt x="789425" y="1484"/>
                  <a:pt x="636496" y="53342"/>
                </a:cubicBezTo>
                <a:cubicBezTo>
                  <a:pt x="483567" y="105200"/>
                  <a:pt x="332225" y="341209"/>
                  <a:pt x="344396" y="332742"/>
                </a:cubicBezTo>
                <a:cubicBezTo>
                  <a:pt x="356567" y="324275"/>
                  <a:pt x="758733" y="-33441"/>
                  <a:pt x="709521" y="2542"/>
                </a:cubicBezTo>
                <a:cubicBezTo>
                  <a:pt x="660309" y="38525"/>
                  <a:pt x="93042" y="519538"/>
                  <a:pt x="49121" y="548642"/>
                </a:cubicBezTo>
                <a:cubicBezTo>
                  <a:pt x="5200" y="577746"/>
                  <a:pt x="452875" y="154942"/>
                  <a:pt x="445996" y="177167"/>
                </a:cubicBezTo>
                <a:cubicBezTo>
                  <a:pt x="439117" y="199392"/>
                  <a:pt x="54413" y="632780"/>
                  <a:pt x="7846" y="681992"/>
                </a:cubicBezTo>
                <a:cubicBezTo>
                  <a:pt x="-38721" y="731204"/>
                  <a:pt x="135904" y="525359"/>
                  <a:pt x="166596" y="472442"/>
                </a:cubicBezTo>
                <a:cubicBezTo>
                  <a:pt x="197288" y="419525"/>
                  <a:pt x="152838" y="430638"/>
                  <a:pt x="191996" y="364492"/>
                </a:cubicBezTo>
                <a:cubicBezTo>
                  <a:pt x="231154" y="298346"/>
                  <a:pt x="219513" y="132188"/>
                  <a:pt x="401546" y="75567"/>
                </a:cubicBezTo>
                <a:cubicBezTo>
                  <a:pt x="583579" y="18946"/>
                  <a:pt x="1222813" y="25296"/>
                  <a:pt x="1261971" y="21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8" name="フリーフォーム: 図形 4167">
            <a:extLst>
              <a:ext uri="{FF2B5EF4-FFF2-40B4-BE49-F238E27FC236}">
                <a16:creationId xmlns:a16="http://schemas.microsoft.com/office/drawing/2014/main" id="{59615447-F20F-45FF-AD08-FF141E84ECAD}"/>
              </a:ext>
            </a:extLst>
          </p:cNvPr>
          <p:cNvSpPr/>
          <p:nvPr/>
        </p:nvSpPr>
        <p:spPr>
          <a:xfrm>
            <a:off x="3698153" y="2360977"/>
            <a:ext cx="468336" cy="445735"/>
          </a:xfrm>
          <a:custGeom>
            <a:avLst/>
            <a:gdLst>
              <a:gd name="connsiteX0" fmla="*/ 467447 w 468336"/>
              <a:gd name="connsiteY0" fmla="*/ 4398 h 445735"/>
              <a:gd name="connsiteX1" fmla="*/ 210272 w 468336"/>
              <a:gd name="connsiteY1" fmla="*/ 296498 h 445735"/>
              <a:gd name="connsiteX2" fmla="*/ 184872 w 468336"/>
              <a:gd name="connsiteY2" fmla="*/ 334598 h 445735"/>
              <a:gd name="connsiteX3" fmla="*/ 235672 w 468336"/>
              <a:gd name="connsiteY3" fmla="*/ 261573 h 445735"/>
              <a:gd name="connsiteX4" fmla="*/ 722 w 468336"/>
              <a:gd name="connsiteY4" fmla="*/ 445723 h 445735"/>
              <a:gd name="connsiteX5" fmla="*/ 159472 w 468336"/>
              <a:gd name="connsiteY5" fmla="*/ 271098 h 445735"/>
              <a:gd name="connsiteX6" fmla="*/ 76922 w 468336"/>
              <a:gd name="connsiteY6" fmla="*/ 258398 h 445735"/>
              <a:gd name="connsiteX7" fmla="*/ 286472 w 468336"/>
              <a:gd name="connsiteY7" fmla="*/ 128223 h 445735"/>
              <a:gd name="connsiteX8" fmla="*/ 467447 w 468336"/>
              <a:gd name="connsiteY8" fmla="*/ 4398 h 44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336" h="445735">
                <a:moveTo>
                  <a:pt x="467447" y="4398"/>
                </a:moveTo>
                <a:cubicBezTo>
                  <a:pt x="454747" y="32444"/>
                  <a:pt x="257368" y="241465"/>
                  <a:pt x="210272" y="296498"/>
                </a:cubicBezTo>
                <a:cubicBezTo>
                  <a:pt x="163176" y="351531"/>
                  <a:pt x="180639" y="340419"/>
                  <a:pt x="184872" y="334598"/>
                </a:cubicBezTo>
                <a:cubicBezTo>
                  <a:pt x="189105" y="328777"/>
                  <a:pt x="266363" y="243052"/>
                  <a:pt x="235672" y="261573"/>
                </a:cubicBezTo>
                <a:cubicBezTo>
                  <a:pt x="204981" y="280094"/>
                  <a:pt x="13422" y="444136"/>
                  <a:pt x="722" y="445723"/>
                </a:cubicBezTo>
                <a:cubicBezTo>
                  <a:pt x="-11978" y="447310"/>
                  <a:pt x="146772" y="302319"/>
                  <a:pt x="159472" y="271098"/>
                </a:cubicBezTo>
                <a:cubicBezTo>
                  <a:pt x="172172" y="239877"/>
                  <a:pt x="55755" y="282211"/>
                  <a:pt x="76922" y="258398"/>
                </a:cubicBezTo>
                <a:cubicBezTo>
                  <a:pt x="98089" y="234586"/>
                  <a:pt x="219268" y="166323"/>
                  <a:pt x="286472" y="128223"/>
                </a:cubicBezTo>
                <a:cubicBezTo>
                  <a:pt x="353676" y="90123"/>
                  <a:pt x="480147" y="-23648"/>
                  <a:pt x="467447" y="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9" name="フリーフォーム: 図形 4168">
            <a:extLst>
              <a:ext uri="{FF2B5EF4-FFF2-40B4-BE49-F238E27FC236}">
                <a16:creationId xmlns:a16="http://schemas.microsoft.com/office/drawing/2014/main" id="{29140F2C-5FB8-4DA1-9DE7-C4DE8843B8BA}"/>
              </a:ext>
            </a:extLst>
          </p:cNvPr>
          <p:cNvSpPr/>
          <p:nvPr/>
        </p:nvSpPr>
        <p:spPr>
          <a:xfrm>
            <a:off x="3531576" y="2698199"/>
            <a:ext cx="431446" cy="493092"/>
          </a:xfrm>
          <a:custGeom>
            <a:avLst/>
            <a:gdLst>
              <a:gd name="connsiteX0" fmla="*/ 427649 w 431446"/>
              <a:gd name="connsiteY0" fmla="*/ 13251 h 493092"/>
              <a:gd name="connsiteX1" fmla="*/ 395899 w 431446"/>
              <a:gd name="connsiteY1" fmla="*/ 60876 h 493092"/>
              <a:gd name="connsiteX2" fmla="*/ 265724 w 431446"/>
              <a:gd name="connsiteY2" fmla="*/ 330751 h 493092"/>
              <a:gd name="connsiteX3" fmla="*/ 84749 w 431446"/>
              <a:gd name="connsiteY3" fmla="*/ 489501 h 493092"/>
              <a:gd name="connsiteX4" fmla="*/ 157774 w 431446"/>
              <a:gd name="connsiteY4" fmla="*/ 362501 h 493092"/>
              <a:gd name="connsiteX5" fmla="*/ 221274 w 431446"/>
              <a:gd name="connsiteY5" fmla="*/ 273601 h 493092"/>
              <a:gd name="connsiteX6" fmla="*/ 2199 w 431446"/>
              <a:gd name="connsiteY6" fmla="*/ 473626 h 493092"/>
              <a:gd name="connsiteX7" fmla="*/ 116499 w 431446"/>
              <a:gd name="connsiteY7" fmla="*/ 476801 h 493092"/>
              <a:gd name="connsiteX8" fmla="*/ 246674 w 431446"/>
              <a:gd name="connsiteY8" fmla="*/ 397426 h 493092"/>
              <a:gd name="connsiteX9" fmla="*/ 326049 w 431446"/>
              <a:gd name="connsiteY9" fmla="*/ 245026 h 493092"/>
              <a:gd name="connsiteX10" fmla="*/ 427649 w 431446"/>
              <a:gd name="connsiteY10" fmla="*/ 13251 h 4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1446" h="493092">
                <a:moveTo>
                  <a:pt x="427649" y="13251"/>
                </a:moveTo>
                <a:cubicBezTo>
                  <a:pt x="439291" y="-17441"/>
                  <a:pt x="422886" y="7959"/>
                  <a:pt x="395899" y="60876"/>
                </a:cubicBezTo>
                <a:cubicBezTo>
                  <a:pt x="368912" y="113793"/>
                  <a:pt x="317582" y="259314"/>
                  <a:pt x="265724" y="330751"/>
                </a:cubicBezTo>
                <a:cubicBezTo>
                  <a:pt x="213866" y="402188"/>
                  <a:pt x="102741" y="484209"/>
                  <a:pt x="84749" y="489501"/>
                </a:cubicBezTo>
                <a:cubicBezTo>
                  <a:pt x="66757" y="494793"/>
                  <a:pt x="135020" y="398484"/>
                  <a:pt x="157774" y="362501"/>
                </a:cubicBezTo>
                <a:cubicBezTo>
                  <a:pt x="180528" y="326518"/>
                  <a:pt x="247203" y="255080"/>
                  <a:pt x="221274" y="273601"/>
                </a:cubicBezTo>
                <a:cubicBezTo>
                  <a:pt x="195345" y="292122"/>
                  <a:pt x="19661" y="439759"/>
                  <a:pt x="2199" y="473626"/>
                </a:cubicBezTo>
                <a:cubicBezTo>
                  <a:pt x="-15264" y="507493"/>
                  <a:pt x="75753" y="489501"/>
                  <a:pt x="116499" y="476801"/>
                </a:cubicBezTo>
                <a:cubicBezTo>
                  <a:pt x="157245" y="464101"/>
                  <a:pt x="211749" y="436055"/>
                  <a:pt x="246674" y="397426"/>
                </a:cubicBezTo>
                <a:cubicBezTo>
                  <a:pt x="281599" y="358797"/>
                  <a:pt x="298003" y="305880"/>
                  <a:pt x="326049" y="245026"/>
                </a:cubicBezTo>
                <a:cubicBezTo>
                  <a:pt x="354095" y="184172"/>
                  <a:pt x="416007" y="43943"/>
                  <a:pt x="427649" y="13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0" name="フリーフォーム: 図形 4169">
            <a:extLst>
              <a:ext uri="{FF2B5EF4-FFF2-40B4-BE49-F238E27FC236}">
                <a16:creationId xmlns:a16="http://schemas.microsoft.com/office/drawing/2014/main" id="{C41D3F07-39FE-4766-9A25-76A471A54E1E}"/>
              </a:ext>
            </a:extLst>
          </p:cNvPr>
          <p:cNvSpPr/>
          <p:nvPr/>
        </p:nvSpPr>
        <p:spPr>
          <a:xfrm>
            <a:off x="3439128" y="3018915"/>
            <a:ext cx="441983" cy="398871"/>
          </a:xfrm>
          <a:custGeom>
            <a:avLst/>
            <a:gdLst>
              <a:gd name="connsiteX0" fmla="*/ 434372 w 441983"/>
              <a:gd name="connsiteY0" fmla="*/ 10035 h 398871"/>
              <a:gd name="connsiteX1" fmla="*/ 354997 w 441983"/>
              <a:gd name="connsiteY1" fmla="*/ 340235 h 398871"/>
              <a:gd name="connsiteX2" fmla="*/ 389922 w 441983"/>
              <a:gd name="connsiteY2" fmla="*/ 254510 h 398871"/>
              <a:gd name="connsiteX3" fmla="*/ 231172 w 441983"/>
              <a:gd name="connsiteY3" fmla="*/ 394210 h 398871"/>
              <a:gd name="connsiteX4" fmla="*/ 94647 w 441983"/>
              <a:gd name="connsiteY4" fmla="*/ 324360 h 398871"/>
              <a:gd name="connsiteX5" fmla="*/ 269272 w 441983"/>
              <a:gd name="connsiteY5" fmla="*/ 397385 h 398871"/>
              <a:gd name="connsiteX6" fmla="*/ 47022 w 441983"/>
              <a:gd name="connsiteY6" fmla="*/ 241810 h 398871"/>
              <a:gd name="connsiteX7" fmla="*/ 94647 w 441983"/>
              <a:gd name="connsiteY7" fmla="*/ 381510 h 398871"/>
              <a:gd name="connsiteX8" fmla="*/ 8922 w 441983"/>
              <a:gd name="connsiteY8" fmla="*/ 235460 h 398871"/>
              <a:gd name="connsiteX9" fmla="*/ 348647 w 441983"/>
              <a:gd name="connsiteY9" fmla="*/ 356110 h 398871"/>
              <a:gd name="connsiteX10" fmla="*/ 428022 w 441983"/>
              <a:gd name="connsiteY10" fmla="*/ 108460 h 398871"/>
              <a:gd name="connsiteX11" fmla="*/ 434372 w 441983"/>
              <a:gd name="connsiteY11" fmla="*/ 10035 h 39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983" h="398871">
                <a:moveTo>
                  <a:pt x="434372" y="10035"/>
                </a:moveTo>
                <a:cubicBezTo>
                  <a:pt x="422201" y="48664"/>
                  <a:pt x="362405" y="299489"/>
                  <a:pt x="354997" y="340235"/>
                </a:cubicBezTo>
                <a:cubicBezTo>
                  <a:pt x="347589" y="380981"/>
                  <a:pt x="410559" y="245514"/>
                  <a:pt x="389922" y="254510"/>
                </a:cubicBezTo>
                <a:cubicBezTo>
                  <a:pt x="369284" y="263506"/>
                  <a:pt x="280384" y="382568"/>
                  <a:pt x="231172" y="394210"/>
                </a:cubicBezTo>
                <a:cubicBezTo>
                  <a:pt x="181959" y="405852"/>
                  <a:pt x="88297" y="323831"/>
                  <a:pt x="94647" y="324360"/>
                </a:cubicBezTo>
                <a:cubicBezTo>
                  <a:pt x="100997" y="324889"/>
                  <a:pt x="277209" y="411143"/>
                  <a:pt x="269272" y="397385"/>
                </a:cubicBezTo>
                <a:cubicBezTo>
                  <a:pt x="261334" y="383627"/>
                  <a:pt x="76126" y="244456"/>
                  <a:pt x="47022" y="241810"/>
                </a:cubicBezTo>
                <a:cubicBezTo>
                  <a:pt x="17918" y="239164"/>
                  <a:pt x="100997" y="382568"/>
                  <a:pt x="94647" y="381510"/>
                </a:cubicBezTo>
                <a:cubicBezTo>
                  <a:pt x="88297" y="380452"/>
                  <a:pt x="-33411" y="239693"/>
                  <a:pt x="8922" y="235460"/>
                </a:cubicBezTo>
                <a:cubicBezTo>
                  <a:pt x="51255" y="231227"/>
                  <a:pt x="278797" y="377277"/>
                  <a:pt x="348647" y="356110"/>
                </a:cubicBezTo>
                <a:cubicBezTo>
                  <a:pt x="418497" y="334943"/>
                  <a:pt x="412147" y="164022"/>
                  <a:pt x="428022" y="108460"/>
                </a:cubicBezTo>
                <a:cubicBezTo>
                  <a:pt x="443897" y="52898"/>
                  <a:pt x="446543" y="-28594"/>
                  <a:pt x="434372" y="10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1" name="フリーフォーム: 図形 4170">
            <a:extLst>
              <a:ext uri="{FF2B5EF4-FFF2-40B4-BE49-F238E27FC236}">
                <a16:creationId xmlns:a16="http://schemas.microsoft.com/office/drawing/2014/main" id="{B77208C1-26EA-4B59-B9E3-818A0053BE3E}"/>
              </a:ext>
            </a:extLst>
          </p:cNvPr>
          <p:cNvSpPr/>
          <p:nvPr/>
        </p:nvSpPr>
        <p:spPr>
          <a:xfrm>
            <a:off x="2238076" y="3390807"/>
            <a:ext cx="967431" cy="1596072"/>
          </a:xfrm>
          <a:custGeom>
            <a:avLst/>
            <a:gdLst>
              <a:gd name="connsiteX0" fmla="*/ 958091 w 967431"/>
              <a:gd name="connsiteY0" fmla="*/ 93 h 1596072"/>
              <a:gd name="connsiteX1" fmla="*/ 784524 w 967431"/>
              <a:gd name="connsiteY1" fmla="*/ 694360 h 1596072"/>
              <a:gd name="connsiteX2" fmla="*/ 966557 w 967431"/>
              <a:gd name="connsiteY2" fmla="*/ 203293 h 1596072"/>
              <a:gd name="connsiteX3" fmla="*/ 691391 w 967431"/>
              <a:gd name="connsiteY3" fmla="*/ 952593 h 1596072"/>
              <a:gd name="connsiteX4" fmla="*/ 780291 w 967431"/>
              <a:gd name="connsiteY4" fmla="*/ 838293 h 1596072"/>
              <a:gd name="connsiteX5" fmla="*/ 623657 w 967431"/>
              <a:gd name="connsiteY5" fmla="*/ 1257393 h 1596072"/>
              <a:gd name="connsiteX6" fmla="*/ 428924 w 967431"/>
              <a:gd name="connsiteY6" fmla="*/ 1414026 h 1596072"/>
              <a:gd name="connsiteX7" fmla="*/ 462791 w 967431"/>
              <a:gd name="connsiteY7" fmla="*/ 1363226 h 1596072"/>
              <a:gd name="connsiteX8" fmla="*/ 310391 w 967431"/>
              <a:gd name="connsiteY8" fmla="*/ 1557960 h 1596072"/>
              <a:gd name="connsiteX9" fmla="*/ 424691 w 967431"/>
              <a:gd name="connsiteY9" fmla="*/ 1473293 h 1596072"/>
              <a:gd name="connsiteX10" fmla="*/ 1357 w 967431"/>
              <a:gd name="connsiteY10" fmla="*/ 1596060 h 1596072"/>
              <a:gd name="connsiteX11" fmla="*/ 589791 w 967431"/>
              <a:gd name="connsiteY11" fmla="*/ 1464826 h 1596072"/>
              <a:gd name="connsiteX12" fmla="*/ 577091 w 967431"/>
              <a:gd name="connsiteY12" fmla="*/ 1392860 h 1596072"/>
              <a:gd name="connsiteX13" fmla="*/ 682924 w 967431"/>
              <a:gd name="connsiteY13" fmla="*/ 1143093 h 1596072"/>
              <a:gd name="connsiteX14" fmla="*/ 848024 w 967431"/>
              <a:gd name="connsiteY14" fmla="*/ 749393 h 1596072"/>
              <a:gd name="connsiteX15" fmla="*/ 958091 w 967431"/>
              <a:gd name="connsiteY15" fmla="*/ 93 h 159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67431" h="1596072">
                <a:moveTo>
                  <a:pt x="958091" y="93"/>
                </a:moveTo>
                <a:cubicBezTo>
                  <a:pt x="947508" y="-9079"/>
                  <a:pt x="783113" y="660493"/>
                  <a:pt x="784524" y="694360"/>
                </a:cubicBezTo>
                <a:cubicBezTo>
                  <a:pt x="785935" y="728227"/>
                  <a:pt x="982079" y="160254"/>
                  <a:pt x="966557" y="203293"/>
                </a:cubicBezTo>
                <a:cubicBezTo>
                  <a:pt x="951035" y="246332"/>
                  <a:pt x="722435" y="846760"/>
                  <a:pt x="691391" y="952593"/>
                </a:cubicBezTo>
                <a:cubicBezTo>
                  <a:pt x="660347" y="1058426"/>
                  <a:pt x="791580" y="787493"/>
                  <a:pt x="780291" y="838293"/>
                </a:cubicBezTo>
                <a:cubicBezTo>
                  <a:pt x="769002" y="889093"/>
                  <a:pt x="682218" y="1161438"/>
                  <a:pt x="623657" y="1257393"/>
                </a:cubicBezTo>
                <a:cubicBezTo>
                  <a:pt x="565096" y="1353348"/>
                  <a:pt x="455735" y="1396387"/>
                  <a:pt x="428924" y="1414026"/>
                </a:cubicBezTo>
                <a:cubicBezTo>
                  <a:pt x="402113" y="1431665"/>
                  <a:pt x="482546" y="1339237"/>
                  <a:pt x="462791" y="1363226"/>
                </a:cubicBezTo>
                <a:cubicBezTo>
                  <a:pt x="443036" y="1387215"/>
                  <a:pt x="316741" y="1539616"/>
                  <a:pt x="310391" y="1557960"/>
                </a:cubicBezTo>
                <a:cubicBezTo>
                  <a:pt x="304041" y="1576304"/>
                  <a:pt x="476197" y="1466943"/>
                  <a:pt x="424691" y="1473293"/>
                </a:cubicBezTo>
                <a:cubicBezTo>
                  <a:pt x="373185" y="1479643"/>
                  <a:pt x="-26160" y="1597471"/>
                  <a:pt x="1357" y="1596060"/>
                </a:cubicBezTo>
                <a:cubicBezTo>
                  <a:pt x="28874" y="1594649"/>
                  <a:pt x="493835" y="1498693"/>
                  <a:pt x="589791" y="1464826"/>
                </a:cubicBezTo>
                <a:cubicBezTo>
                  <a:pt x="685747" y="1430959"/>
                  <a:pt x="561569" y="1446482"/>
                  <a:pt x="577091" y="1392860"/>
                </a:cubicBezTo>
                <a:cubicBezTo>
                  <a:pt x="592613" y="1339238"/>
                  <a:pt x="637768" y="1250338"/>
                  <a:pt x="682924" y="1143093"/>
                </a:cubicBezTo>
                <a:cubicBezTo>
                  <a:pt x="728079" y="1035849"/>
                  <a:pt x="796518" y="937071"/>
                  <a:pt x="848024" y="749393"/>
                </a:cubicBezTo>
                <a:cubicBezTo>
                  <a:pt x="899529" y="561715"/>
                  <a:pt x="968674" y="9265"/>
                  <a:pt x="958091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2" name="フリーフォーム: 図形 4171">
            <a:extLst>
              <a:ext uri="{FF2B5EF4-FFF2-40B4-BE49-F238E27FC236}">
                <a16:creationId xmlns:a16="http://schemas.microsoft.com/office/drawing/2014/main" id="{23522F2C-FC47-4C3D-AD80-14ADB5BE08F2}"/>
              </a:ext>
            </a:extLst>
          </p:cNvPr>
          <p:cNvSpPr/>
          <p:nvPr/>
        </p:nvSpPr>
        <p:spPr>
          <a:xfrm>
            <a:off x="2220479" y="4593444"/>
            <a:ext cx="992621" cy="1047343"/>
          </a:xfrm>
          <a:custGeom>
            <a:avLst/>
            <a:gdLst>
              <a:gd name="connsiteX0" fmla="*/ 924888 w 992621"/>
              <a:gd name="connsiteY0" fmla="*/ 3956 h 1047343"/>
              <a:gd name="connsiteX1" fmla="*/ 687821 w 992621"/>
              <a:gd name="connsiteY1" fmla="*/ 321456 h 1047343"/>
              <a:gd name="connsiteX2" fmla="*/ 353388 w 992621"/>
              <a:gd name="connsiteY2" fmla="*/ 655889 h 1047343"/>
              <a:gd name="connsiteX3" fmla="*/ 446521 w 992621"/>
              <a:gd name="connsiteY3" fmla="*/ 545823 h 1047343"/>
              <a:gd name="connsiteX4" fmla="*/ 755554 w 992621"/>
              <a:gd name="connsiteY4" fmla="*/ 300289 h 1047343"/>
              <a:gd name="connsiteX5" fmla="*/ 628554 w 992621"/>
              <a:gd name="connsiteY5" fmla="*/ 600856 h 1047343"/>
              <a:gd name="connsiteX6" fmla="*/ 789421 w 992621"/>
              <a:gd name="connsiteY6" fmla="*/ 761723 h 1047343"/>
              <a:gd name="connsiteX7" fmla="*/ 243321 w 992621"/>
              <a:gd name="connsiteY7" fmla="*/ 990323 h 1047343"/>
              <a:gd name="connsiteX8" fmla="*/ 387254 w 992621"/>
              <a:gd name="connsiteY8" fmla="*/ 922589 h 1047343"/>
              <a:gd name="connsiteX9" fmla="*/ 907954 w 992621"/>
              <a:gd name="connsiteY9" fmla="*/ 799823 h 1047343"/>
              <a:gd name="connsiteX10" fmla="*/ 311054 w 992621"/>
              <a:gd name="connsiteY10" fmla="*/ 977623 h 1047343"/>
              <a:gd name="connsiteX11" fmla="*/ 454988 w 992621"/>
              <a:gd name="connsiteY11" fmla="*/ 1041123 h 1047343"/>
              <a:gd name="connsiteX12" fmla="*/ 565054 w 992621"/>
              <a:gd name="connsiteY12" fmla="*/ 1041123 h 1047343"/>
              <a:gd name="connsiteX13" fmla="*/ 992621 w 992621"/>
              <a:gd name="connsiteY13" fmla="*/ 1007256 h 1047343"/>
              <a:gd name="connsiteX14" fmla="*/ 2021 w 992621"/>
              <a:gd name="connsiteY14" fmla="*/ 1028423 h 1047343"/>
              <a:gd name="connsiteX15" fmla="*/ 738621 w 992621"/>
              <a:gd name="connsiteY15" fmla="*/ 931056 h 1047343"/>
              <a:gd name="connsiteX16" fmla="*/ 865621 w 992621"/>
              <a:gd name="connsiteY16" fmla="*/ 880256 h 1047343"/>
              <a:gd name="connsiteX17" fmla="*/ 806354 w 992621"/>
              <a:gd name="connsiteY17" fmla="*/ 533123 h 1047343"/>
              <a:gd name="connsiteX18" fmla="*/ 725921 w 992621"/>
              <a:gd name="connsiteY18" fmla="*/ 482323 h 1047343"/>
              <a:gd name="connsiteX19" fmla="*/ 277188 w 992621"/>
              <a:gd name="connsiteY19" fmla="*/ 592389 h 1047343"/>
              <a:gd name="connsiteX20" fmla="*/ 366088 w 992621"/>
              <a:gd name="connsiteY20" fmla="*/ 550056 h 1047343"/>
              <a:gd name="connsiteX21" fmla="*/ 924888 w 992621"/>
              <a:gd name="connsiteY21" fmla="*/ 3956 h 104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92621" h="1047343">
                <a:moveTo>
                  <a:pt x="924888" y="3956"/>
                </a:moveTo>
                <a:cubicBezTo>
                  <a:pt x="978510" y="-34144"/>
                  <a:pt x="783071" y="212801"/>
                  <a:pt x="687821" y="321456"/>
                </a:cubicBezTo>
                <a:cubicBezTo>
                  <a:pt x="592571" y="430111"/>
                  <a:pt x="393605" y="618495"/>
                  <a:pt x="353388" y="655889"/>
                </a:cubicBezTo>
                <a:cubicBezTo>
                  <a:pt x="313171" y="693283"/>
                  <a:pt x="379493" y="605090"/>
                  <a:pt x="446521" y="545823"/>
                </a:cubicBezTo>
                <a:cubicBezTo>
                  <a:pt x="513549" y="486556"/>
                  <a:pt x="725215" y="291117"/>
                  <a:pt x="755554" y="300289"/>
                </a:cubicBezTo>
                <a:cubicBezTo>
                  <a:pt x="785893" y="309461"/>
                  <a:pt x="622910" y="523950"/>
                  <a:pt x="628554" y="600856"/>
                </a:cubicBezTo>
                <a:cubicBezTo>
                  <a:pt x="634198" y="677762"/>
                  <a:pt x="853626" y="696812"/>
                  <a:pt x="789421" y="761723"/>
                </a:cubicBezTo>
                <a:cubicBezTo>
                  <a:pt x="725216" y="826634"/>
                  <a:pt x="310349" y="963512"/>
                  <a:pt x="243321" y="990323"/>
                </a:cubicBezTo>
                <a:cubicBezTo>
                  <a:pt x="176293" y="1017134"/>
                  <a:pt x="276482" y="954339"/>
                  <a:pt x="387254" y="922589"/>
                </a:cubicBezTo>
                <a:cubicBezTo>
                  <a:pt x="498026" y="890839"/>
                  <a:pt x="920654" y="790651"/>
                  <a:pt x="907954" y="799823"/>
                </a:cubicBezTo>
                <a:cubicBezTo>
                  <a:pt x="895254" y="808995"/>
                  <a:pt x="386548" y="937406"/>
                  <a:pt x="311054" y="977623"/>
                </a:cubicBezTo>
                <a:cubicBezTo>
                  <a:pt x="235560" y="1017840"/>
                  <a:pt x="412655" y="1030540"/>
                  <a:pt x="454988" y="1041123"/>
                </a:cubicBezTo>
                <a:cubicBezTo>
                  <a:pt x="497321" y="1051706"/>
                  <a:pt x="475448" y="1046768"/>
                  <a:pt x="565054" y="1041123"/>
                </a:cubicBezTo>
                <a:cubicBezTo>
                  <a:pt x="654659" y="1035479"/>
                  <a:pt x="992621" y="1007256"/>
                  <a:pt x="992621" y="1007256"/>
                </a:cubicBezTo>
                <a:cubicBezTo>
                  <a:pt x="898782" y="1005139"/>
                  <a:pt x="44354" y="1041123"/>
                  <a:pt x="2021" y="1028423"/>
                </a:cubicBezTo>
                <a:cubicBezTo>
                  <a:pt x="-40312" y="1015723"/>
                  <a:pt x="594688" y="955751"/>
                  <a:pt x="738621" y="931056"/>
                </a:cubicBezTo>
                <a:cubicBezTo>
                  <a:pt x="882554" y="906362"/>
                  <a:pt x="854332" y="946578"/>
                  <a:pt x="865621" y="880256"/>
                </a:cubicBezTo>
                <a:cubicBezTo>
                  <a:pt x="876910" y="813934"/>
                  <a:pt x="829637" y="599445"/>
                  <a:pt x="806354" y="533123"/>
                </a:cubicBezTo>
                <a:cubicBezTo>
                  <a:pt x="783071" y="466801"/>
                  <a:pt x="814115" y="472445"/>
                  <a:pt x="725921" y="482323"/>
                </a:cubicBezTo>
                <a:cubicBezTo>
                  <a:pt x="637727" y="492201"/>
                  <a:pt x="337160" y="581100"/>
                  <a:pt x="277188" y="592389"/>
                </a:cubicBezTo>
                <a:cubicBezTo>
                  <a:pt x="217216" y="603678"/>
                  <a:pt x="259549" y="646012"/>
                  <a:pt x="366088" y="550056"/>
                </a:cubicBezTo>
                <a:cubicBezTo>
                  <a:pt x="472627" y="454100"/>
                  <a:pt x="871266" y="42056"/>
                  <a:pt x="924888" y="3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3" name="フリーフォーム: 図形 4172">
            <a:extLst>
              <a:ext uri="{FF2B5EF4-FFF2-40B4-BE49-F238E27FC236}">
                <a16:creationId xmlns:a16="http://schemas.microsoft.com/office/drawing/2014/main" id="{B9246F0E-46DC-4C1F-8690-444F3A0521ED}"/>
              </a:ext>
            </a:extLst>
          </p:cNvPr>
          <p:cNvSpPr/>
          <p:nvPr/>
        </p:nvSpPr>
        <p:spPr>
          <a:xfrm>
            <a:off x="6656328" y="2916932"/>
            <a:ext cx="708290" cy="2042362"/>
          </a:xfrm>
          <a:custGeom>
            <a:avLst/>
            <a:gdLst>
              <a:gd name="connsiteX0" fmla="*/ 6939 w 708290"/>
              <a:gd name="connsiteY0" fmla="*/ 4068 h 2042362"/>
              <a:gd name="connsiteX1" fmla="*/ 138172 w 708290"/>
              <a:gd name="connsiteY1" fmla="*/ 414701 h 2042362"/>
              <a:gd name="connsiteX2" fmla="*/ 184739 w 708290"/>
              <a:gd name="connsiteY2" fmla="*/ 418935 h 2042362"/>
              <a:gd name="connsiteX3" fmla="*/ 358305 w 708290"/>
              <a:gd name="connsiteY3" fmla="*/ 846501 h 2042362"/>
              <a:gd name="connsiteX4" fmla="*/ 273639 w 708290"/>
              <a:gd name="connsiteY4" fmla="*/ 812635 h 2042362"/>
              <a:gd name="connsiteX5" fmla="*/ 531872 w 708290"/>
              <a:gd name="connsiteY5" fmla="*/ 1202101 h 2042362"/>
              <a:gd name="connsiteX6" fmla="*/ 320205 w 708290"/>
              <a:gd name="connsiteY6" fmla="*/ 1037001 h 2042362"/>
              <a:gd name="connsiteX7" fmla="*/ 599605 w 708290"/>
              <a:gd name="connsiteY7" fmla="*/ 1574635 h 2042362"/>
              <a:gd name="connsiteX8" fmla="*/ 349839 w 708290"/>
              <a:gd name="connsiteY8" fmla="*/ 965035 h 2042362"/>
              <a:gd name="connsiteX9" fmla="*/ 688505 w 708290"/>
              <a:gd name="connsiteY9" fmla="*/ 1993735 h 2042362"/>
              <a:gd name="connsiteX10" fmla="*/ 650405 w 708290"/>
              <a:gd name="connsiteY10" fmla="*/ 1841335 h 2042362"/>
              <a:gd name="connsiteX11" fmla="*/ 502239 w 708290"/>
              <a:gd name="connsiteY11" fmla="*/ 1536535 h 2042362"/>
              <a:gd name="connsiteX12" fmla="*/ 320205 w 708290"/>
              <a:gd name="connsiteY12" fmla="*/ 973501 h 2042362"/>
              <a:gd name="connsiteX13" fmla="*/ 299039 w 708290"/>
              <a:gd name="connsiteY13" fmla="*/ 668701 h 2042362"/>
              <a:gd name="connsiteX14" fmla="*/ 121239 w 708290"/>
              <a:gd name="connsiteY14" fmla="*/ 431635 h 2042362"/>
              <a:gd name="connsiteX15" fmla="*/ 28105 w 708290"/>
              <a:gd name="connsiteY15" fmla="*/ 215735 h 2042362"/>
              <a:gd name="connsiteX16" fmla="*/ 6939 w 708290"/>
              <a:gd name="connsiteY16" fmla="*/ 4068 h 204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8290" h="2042362">
                <a:moveTo>
                  <a:pt x="6939" y="4068"/>
                </a:moveTo>
                <a:cubicBezTo>
                  <a:pt x="25284" y="37229"/>
                  <a:pt x="108539" y="345557"/>
                  <a:pt x="138172" y="414701"/>
                </a:cubicBezTo>
                <a:cubicBezTo>
                  <a:pt x="167805" y="483846"/>
                  <a:pt x="148050" y="346968"/>
                  <a:pt x="184739" y="418935"/>
                </a:cubicBezTo>
                <a:cubicBezTo>
                  <a:pt x="221428" y="490902"/>
                  <a:pt x="343488" y="780884"/>
                  <a:pt x="358305" y="846501"/>
                </a:cubicBezTo>
                <a:cubicBezTo>
                  <a:pt x="373122" y="912118"/>
                  <a:pt x="244711" y="753368"/>
                  <a:pt x="273639" y="812635"/>
                </a:cubicBezTo>
                <a:cubicBezTo>
                  <a:pt x="302567" y="871902"/>
                  <a:pt x="524111" y="1164707"/>
                  <a:pt x="531872" y="1202101"/>
                </a:cubicBezTo>
                <a:cubicBezTo>
                  <a:pt x="539633" y="1239495"/>
                  <a:pt x="308916" y="974912"/>
                  <a:pt x="320205" y="1037001"/>
                </a:cubicBezTo>
                <a:cubicBezTo>
                  <a:pt x="331494" y="1099090"/>
                  <a:pt x="594666" y="1586629"/>
                  <a:pt x="599605" y="1574635"/>
                </a:cubicBezTo>
                <a:cubicBezTo>
                  <a:pt x="604544" y="1562641"/>
                  <a:pt x="335022" y="895185"/>
                  <a:pt x="349839" y="965035"/>
                </a:cubicBezTo>
                <a:cubicBezTo>
                  <a:pt x="364656" y="1034885"/>
                  <a:pt x="638411" y="1847685"/>
                  <a:pt x="688505" y="1993735"/>
                </a:cubicBezTo>
                <a:cubicBezTo>
                  <a:pt x="738599" y="2139785"/>
                  <a:pt x="681449" y="1917535"/>
                  <a:pt x="650405" y="1841335"/>
                </a:cubicBezTo>
                <a:cubicBezTo>
                  <a:pt x="619361" y="1765135"/>
                  <a:pt x="557272" y="1681174"/>
                  <a:pt x="502239" y="1536535"/>
                </a:cubicBezTo>
                <a:cubicBezTo>
                  <a:pt x="447206" y="1391896"/>
                  <a:pt x="354072" y="1118140"/>
                  <a:pt x="320205" y="973501"/>
                </a:cubicBezTo>
                <a:cubicBezTo>
                  <a:pt x="286338" y="828862"/>
                  <a:pt x="332200" y="759012"/>
                  <a:pt x="299039" y="668701"/>
                </a:cubicBezTo>
                <a:cubicBezTo>
                  <a:pt x="265878" y="578390"/>
                  <a:pt x="166395" y="507129"/>
                  <a:pt x="121239" y="431635"/>
                </a:cubicBezTo>
                <a:cubicBezTo>
                  <a:pt x="76083" y="356141"/>
                  <a:pt x="45744" y="282057"/>
                  <a:pt x="28105" y="215735"/>
                </a:cubicBezTo>
                <a:cubicBezTo>
                  <a:pt x="10466" y="149413"/>
                  <a:pt x="-11406" y="-29093"/>
                  <a:pt x="6939" y="4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4" name="フリーフォーム: 図形 4173">
            <a:extLst>
              <a:ext uri="{FF2B5EF4-FFF2-40B4-BE49-F238E27FC236}">
                <a16:creationId xmlns:a16="http://schemas.microsoft.com/office/drawing/2014/main" id="{C8D6A9DA-6199-491A-B267-80ACC50E9694}"/>
              </a:ext>
            </a:extLst>
          </p:cNvPr>
          <p:cNvSpPr/>
          <p:nvPr/>
        </p:nvSpPr>
        <p:spPr>
          <a:xfrm>
            <a:off x="5323241" y="1819189"/>
            <a:ext cx="904663" cy="1337787"/>
          </a:xfrm>
          <a:custGeom>
            <a:avLst/>
            <a:gdLst>
              <a:gd name="connsiteX0" fmla="*/ 10759 w 904663"/>
              <a:gd name="connsiteY0" fmla="*/ 5378 h 1337787"/>
              <a:gd name="connsiteX1" fmla="*/ 163159 w 904663"/>
              <a:gd name="connsiteY1" fmla="*/ 68878 h 1337787"/>
              <a:gd name="connsiteX2" fmla="*/ 582259 w 904663"/>
              <a:gd name="connsiteY2" fmla="*/ 390611 h 1337787"/>
              <a:gd name="connsiteX3" fmla="*/ 705026 w 904663"/>
              <a:gd name="connsiteY3" fmla="*/ 640378 h 1337787"/>
              <a:gd name="connsiteX4" fmla="*/ 616126 w 904663"/>
              <a:gd name="connsiteY4" fmla="*/ 483744 h 1337787"/>
              <a:gd name="connsiteX5" fmla="*/ 903992 w 904663"/>
              <a:gd name="connsiteY5" fmla="*/ 1029844 h 1337787"/>
              <a:gd name="connsiteX6" fmla="*/ 700792 w 904663"/>
              <a:gd name="connsiteY6" fmla="*/ 627678 h 1337787"/>
              <a:gd name="connsiteX7" fmla="*/ 878592 w 904663"/>
              <a:gd name="connsiteY7" fmla="*/ 1334644 h 1337787"/>
              <a:gd name="connsiteX8" fmla="*/ 764292 w 904663"/>
              <a:gd name="connsiteY8" fmla="*/ 873211 h 1337787"/>
              <a:gd name="connsiteX9" fmla="*/ 705026 w 904663"/>
              <a:gd name="connsiteY9" fmla="*/ 538778 h 1337787"/>
              <a:gd name="connsiteX10" fmla="*/ 429859 w 904663"/>
              <a:gd name="connsiteY10" fmla="*/ 157778 h 1337787"/>
              <a:gd name="connsiteX11" fmla="*/ 10759 w 904663"/>
              <a:gd name="connsiteY11" fmla="*/ 5378 h 133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663" h="1337787">
                <a:moveTo>
                  <a:pt x="10759" y="5378"/>
                </a:moveTo>
                <a:cubicBezTo>
                  <a:pt x="-33691" y="-9439"/>
                  <a:pt x="67909" y="4673"/>
                  <a:pt x="163159" y="68878"/>
                </a:cubicBezTo>
                <a:cubicBezTo>
                  <a:pt x="258409" y="133083"/>
                  <a:pt x="491948" y="295361"/>
                  <a:pt x="582259" y="390611"/>
                </a:cubicBezTo>
                <a:cubicBezTo>
                  <a:pt x="672570" y="485861"/>
                  <a:pt x="699382" y="624856"/>
                  <a:pt x="705026" y="640378"/>
                </a:cubicBezTo>
                <a:cubicBezTo>
                  <a:pt x="710671" y="655900"/>
                  <a:pt x="582965" y="418833"/>
                  <a:pt x="616126" y="483744"/>
                </a:cubicBezTo>
                <a:cubicBezTo>
                  <a:pt x="649287" y="548655"/>
                  <a:pt x="889881" y="1005855"/>
                  <a:pt x="903992" y="1029844"/>
                </a:cubicBezTo>
                <a:cubicBezTo>
                  <a:pt x="918103" y="1053833"/>
                  <a:pt x="705025" y="576878"/>
                  <a:pt x="700792" y="627678"/>
                </a:cubicBezTo>
                <a:cubicBezTo>
                  <a:pt x="696559" y="678478"/>
                  <a:pt x="868009" y="1293722"/>
                  <a:pt x="878592" y="1334644"/>
                </a:cubicBezTo>
                <a:cubicBezTo>
                  <a:pt x="889175" y="1375566"/>
                  <a:pt x="793220" y="1005855"/>
                  <a:pt x="764292" y="873211"/>
                </a:cubicBezTo>
                <a:cubicBezTo>
                  <a:pt x="735364" y="740567"/>
                  <a:pt x="760765" y="658017"/>
                  <a:pt x="705026" y="538778"/>
                </a:cubicBezTo>
                <a:cubicBezTo>
                  <a:pt x="649287" y="419539"/>
                  <a:pt x="546981" y="248089"/>
                  <a:pt x="429859" y="157778"/>
                </a:cubicBezTo>
                <a:cubicBezTo>
                  <a:pt x="312737" y="67467"/>
                  <a:pt x="55209" y="20195"/>
                  <a:pt x="10759" y="5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5" name="フリーフォーム: 図形 4174">
            <a:extLst>
              <a:ext uri="{FF2B5EF4-FFF2-40B4-BE49-F238E27FC236}">
                <a16:creationId xmlns:a16="http://schemas.microsoft.com/office/drawing/2014/main" id="{5241486D-CB6B-4564-821F-2F1B85D1BD12}"/>
              </a:ext>
            </a:extLst>
          </p:cNvPr>
          <p:cNvSpPr/>
          <p:nvPr/>
        </p:nvSpPr>
        <p:spPr>
          <a:xfrm>
            <a:off x="6250140" y="2917800"/>
            <a:ext cx="155586" cy="1443829"/>
          </a:xfrm>
          <a:custGeom>
            <a:avLst/>
            <a:gdLst>
              <a:gd name="connsiteX0" fmla="*/ 36360 w 155586"/>
              <a:gd name="connsiteY0" fmla="*/ 25 h 1443829"/>
              <a:gd name="connsiteX1" fmla="*/ 49060 w 155586"/>
              <a:gd name="connsiteY1" fmla="*/ 596925 h 1443829"/>
              <a:gd name="connsiteX2" fmla="*/ 14135 w 155586"/>
              <a:gd name="connsiteY2" fmla="*/ 292125 h 1443829"/>
              <a:gd name="connsiteX3" fmla="*/ 39535 w 155586"/>
              <a:gd name="connsiteY3" fmla="*/ 415950 h 1443829"/>
              <a:gd name="connsiteX4" fmla="*/ 23660 w 155586"/>
              <a:gd name="connsiteY4" fmla="*/ 679475 h 1443829"/>
              <a:gd name="connsiteX5" fmla="*/ 68110 w 155586"/>
              <a:gd name="connsiteY5" fmla="*/ 1044600 h 1443829"/>
              <a:gd name="connsiteX6" fmla="*/ 1435 w 155586"/>
              <a:gd name="connsiteY6" fmla="*/ 831875 h 1443829"/>
              <a:gd name="connsiteX7" fmla="*/ 144310 w 155586"/>
              <a:gd name="connsiteY7" fmla="*/ 1336700 h 1443829"/>
              <a:gd name="connsiteX8" fmla="*/ 42710 w 155586"/>
              <a:gd name="connsiteY8" fmla="*/ 1387500 h 1443829"/>
              <a:gd name="connsiteX9" fmla="*/ 153835 w 155586"/>
              <a:gd name="connsiteY9" fmla="*/ 1441475 h 1443829"/>
              <a:gd name="connsiteX10" fmla="*/ 109385 w 155586"/>
              <a:gd name="connsiteY10" fmla="*/ 1304950 h 1443829"/>
              <a:gd name="connsiteX11" fmla="*/ 90335 w 155586"/>
              <a:gd name="connsiteY11" fmla="*/ 1108100 h 1443829"/>
              <a:gd name="connsiteX12" fmla="*/ 42710 w 155586"/>
              <a:gd name="connsiteY12" fmla="*/ 574700 h 1443829"/>
              <a:gd name="connsiteX13" fmla="*/ 36360 w 155586"/>
              <a:gd name="connsiteY13" fmla="*/ 25 h 144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5586" h="1443829">
                <a:moveTo>
                  <a:pt x="36360" y="25"/>
                </a:moveTo>
                <a:cubicBezTo>
                  <a:pt x="37418" y="3729"/>
                  <a:pt x="52764" y="548242"/>
                  <a:pt x="49060" y="596925"/>
                </a:cubicBezTo>
                <a:cubicBezTo>
                  <a:pt x="45356" y="645608"/>
                  <a:pt x="15722" y="322287"/>
                  <a:pt x="14135" y="292125"/>
                </a:cubicBezTo>
                <a:cubicBezTo>
                  <a:pt x="12548" y="261963"/>
                  <a:pt x="37948" y="351392"/>
                  <a:pt x="39535" y="415950"/>
                </a:cubicBezTo>
                <a:cubicBezTo>
                  <a:pt x="41122" y="480508"/>
                  <a:pt x="18897" y="574700"/>
                  <a:pt x="23660" y="679475"/>
                </a:cubicBezTo>
                <a:cubicBezTo>
                  <a:pt x="28423" y="784250"/>
                  <a:pt x="71814" y="1019200"/>
                  <a:pt x="68110" y="1044600"/>
                </a:cubicBezTo>
                <a:cubicBezTo>
                  <a:pt x="64406" y="1070000"/>
                  <a:pt x="-11265" y="783192"/>
                  <a:pt x="1435" y="831875"/>
                </a:cubicBezTo>
                <a:cubicBezTo>
                  <a:pt x="14135" y="880558"/>
                  <a:pt x="137431" y="1244096"/>
                  <a:pt x="144310" y="1336700"/>
                </a:cubicBezTo>
                <a:cubicBezTo>
                  <a:pt x="151189" y="1429304"/>
                  <a:pt x="41123" y="1370038"/>
                  <a:pt x="42710" y="1387500"/>
                </a:cubicBezTo>
                <a:cubicBezTo>
                  <a:pt x="44297" y="1404962"/>
                  <a:pt x="142722" y="1455233"/>
                  <a:pt x="153835" y="1441475"/>
                </a:cubicBezTo>
                <a:cubicBezTo>
                  <a:pt x="164948" y="1427717"/>
                  <a:pt x="119968" y="1360513"/>
                  <a:pt x="109385" y="1304950"/>
                </a:cubicBezTo>
                <a:cubicBezTo>
                  <a:pt x="98802" y="1249388"/>
                  <a:pt x="101448" y="1229808"/>
                  <a:pt x="90335" y="1108100"/>
                </a:cubicBezTo>
                <a:cubicBezTo>
                  <a:pt x="79223" y="986392"/>
                  <a:pt x="54352" y="756204"/>
                  <a:pt x="42710" y="574700"/>
                </a:cubicBezTo>
                <a:cubicBezTo>
                  <a:pt x="31068" y="393196"/>
                  <a:pt x="35302" y="-3679"/>
                  <a:pt x="3636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6" name="フリーフォーム: 図形 4175">
            <a:extLst>
              <a:ext uri="{FF2B5EF4-FFF2-40B4-BE49-F238E27FC236}">
                <a16:creationId xmlns:a16="http://schemas.microsoft.com/office/drawing/2014/main" id="{D59E8D8E-6DA3-4E54-B410-F1A845439DDA}"/>
              </a:ext>
            </a:extLst>
          </p:cNvPr>
          <p:cNvSpPr/>
          <p:nvPr/>
        </p:nvSpPr>
        <p:spPr>
          <a:xfrm>
            <a:off x="6765580" y="4563879"/>
            <a:ext cx="555980" cy="1576637"/>
          </a:xfrm>
          <a:custGeom>
            <a:avLst/>
            <a:gdLst>
              <a:gd name="connsiteX0" fmla="*/ 381345 w 555980"/>
              <a:gd name="connsiteY0" fmla="*/ 17646 h 1576637"/>
              <a:gd name="connsiteX1" fmla="*/ 425795 w 555980"/>
              <a:gd name="connsiteY1" fmla="*/ 74796 h 1576637"/>
              <a:gd name="connsiteX2" fmla="*/ 546445 w 555980"/>
              <a:gd name="connsiteY2" fmla="*/ 376421 h 1576637"/>
              <a:gd name="connsiteX3" fmla="*/ 349595 w 555980"/>
              <a:gd name="connsiteY3" fmla="*/ 1157471 h 1576637"/>
              <a:gd name="connsiteX4" fmla="*/ 555970 w 555980"/>
              <a:gd name="connsiteY4" fmla="*/ 404996 h 1576637"/>
              <a:gd name="connsiteX5" fmla="*/ 359120 w 555980"/>
              <a:gd name="connsiteY5" fmla="*/ 1176521 h 1576637"/>
              <a:gd name="connsiteX6" fmla="*/ 457545 w 555980"/>
              <a:gd name="connsiteY6" fmla="*/ 1027296 h 1576637"/>
              <a:gd name="connsiteX7" fmla="*/ 254345 w 555980"/>
              <a:gd name="connsiteY7" fmla="*/ 1395596 h 1576637"/>
              <a:gd name="connsiteX8" fmla="*/ 345 w 555980"/>
              <a:gd name="connsiteY8" fmla="*/ 1576571 h 1576637"/>
              <a:gd name="connsiteX9" fmla="*/ 197195 w 555980"/>
              <a:gd name="connsiteY9" fmla="*/ 1417821 h 1576637"/>
              <a:gd name="connsiteX10" fmla="*/ 95595 w 555980"/>
              <a:gd name="connsiteY10" fmla="*/ 1519421 h 1576637"/>
              <a:gd name="connsiteX11" fmla="*/ 359120 w 555980"/>
              <a:gd name="connsiteY11" fmla="*/ 1147946 h 1576637"/>
              <a:gd name="connsiteX12" fmla="*/ 470245 w 555980"/>
              <a:gd name="connsiteY12" fmla="*/ 684396 h 1576637"/>
              <a:gd name="connsiteX13" fmla="*/ 524220 w 555980"/>
              <a:gd name="connsiteY13" fmla="*/ 328796 h 1576637"/>
              <a:gd name="connsiteX14" fmla="*/ 381345 w 555980"/>
              <a:gd name="connsiteY14" fmla="*/ 17646 h 157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5980" h="1576637">
                <a:moveTo>
                  <a:pt x="381345" y="17646"/>
                </a:moveTo>
                <a:cubicBezTo>
                  <a:pt x="364941" y="-24687"/>
                  <a:pt x="398278" y="15000"/>
                  <a:pt x="425795" y="74796"/>
                </a:cubicBezTo>
                <a:cubicBezTo>
                  <a:pt x="453312" y="134592"/>
                  <a:pt x="559145" y="195975"/>
                  <a:pt x="546445" y="376421"/>
                </a:cubicBezTo>
                <a:cubicBezTo>
                  <a:pt x="533745" y="556867"/>
                  <a:pt x="348008" y="1152709"/>
                  <a:pt x="349595" y="1157471"/>
                </a:cubicBezTo>
                <a:cubicBezTo>
                  <a:pt x="351182" y="1162233"/>
                  <a:pt x="554383" y="401821"/>
                  <a:pt x="555970" y="404996"/>
                </a:cubicBezTo>
                <a:cubicBezTo>
                  <a:pt x="557557" y="408171"/>
                  <a:pt x="375524" y="1072804"/>
                  <a:pt x="359120" y="1176521"/>
                </a:cubicBezTo>
                <a:cubicBezTo>
                  <a:pt x="342716" y="1280238"/>
                  <a:pt x="475007" y="990784"/>
                  <a:pt x="457545" y="1027296"/>
                </a:cubicBezTo>
                <a:cubicBezTo>
                  <a:pt x="440083" y="1063808"/>
                  <a:pt x="330545" y="1304050"/>
                  <a:pt x="254345" y="1395596"/>
                </a:cubicBezTo>
                <a:cubicBezTo>
                  <a:pt x="178145" y="1487142"/>
                  <a:pt x="9870" y="1572867"/>
                  <a:pt x="345" y="1576571"/>
                </a:cubicBezTo>
                <a:cubicBezTo>
                  <a:pt x="-9180" y="1580275"/>
                  <a:pt x="181320" y="1427346"/>
                  <a:pt x="197195" y="1417821"/>
                </a:cubicBezTo>
                <a:cubicBezTo>
                  <a:pt x="213070" y="1408296"/>
                  <a:pt x="68608" y="1564400"/>
                  <a:pt x="95595" y="1519421"/>
                </a:cubicBezTo>
                <a:cubicBezTo>
                  <a:pt x="122582" y="1474442"/>
                  <a:pt x="296678" y="1287117"/>
                  <a:pt x="359120" y="1147946"/>
                </a:cubicBezTo>
                <a:cubicBezTo>
                  <a:pt x="421562" y="1008775"/>
                  <a:pt x="442728" y="820921"/>
                  <a:pt x="470245" y="684396"/>
                </a:cubicBezTo>
                <a:cubicBezTo>
                  <a:pt x="497762" y="547871"/>
                  <a:pt x="540624" y="435688"/>
                  <a:pt x="524220" y="328796"/>
                </a:cubicBezTo>
                <a:cubicBezTo>
                  <a:pt x="507816" y="221904"/>
                  <a:pt x="397749" y="59979"/>
                  <a:pt x="381345" y="17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7" name="フリーフォーム: 図形 4176">
            <a:extLst>
              <a:ext uri="{FF2B5EF4-FFF2-40B4-BE49-F238E27FC236}">
                <a16:creationId xmlns:a16="http://schemas.microsoft.com/office/drawing/2014/main" id="{E59F3C0A-6BB1-4D41-9318-99428E0C130A}"/>
              </a:ext>
            </a:extLst>
          </p:cNvPr>
          <p:cNvSpPr/>
          <p:nvPr/>
        </p:nvSpPr>
        <p:spPr>
          <a:xfrm>
            <a:off x="6154699" y="4425946"/>
            <a:ext cx="446641" cy="1800816"/>
          </a:xfrm>
          <a:custGeom>
            <a:avLst/>
            <a:gdLst>
              <a:gd name="connsiteX0" fmla="*/ 274676 w 446641"/>
              <a:gd name="connsiteY0" fmla="*/ 4 h 1800816"/>
              <a:gd name="connsiteX1" fmla="*/ 303251 w 446641"/>
              <a:gd name="connsiteY1" fmla="*/ 358779 h 1800816"/>
              <a:gd name="connsiteX2" fmla="*/ 360401 w 446641"/>
              <a:gd name="connsiteY2" fmla="*/ 1041404 h 1800816"/>
              <a:gd name="connsiteX3" fmla="*/ 309601 w 446641"/>
              <a:gd name="connsiteY3" fmla="*/ 463554 h 1800816"/>
              <a:gd name="connsiteX4" fmla="*/ 446126 w 446641"/>
              <a:gd name="connsiteY4" fmla="*/ 1196979 h 1800816"/>
              <a:gd name="connsiteX5" fmla="*/ 347701 w 446641"/>
              <a:gd name="connsiteY5" fmla="*/ 1352554 h 1800816"/>
              <a:gd name="connsiteX6" fmla="*/ 138151 w 446641"/>
              <a:gd name="connsiteY6" fmla="*/ 1698629 h 1800816"/>
              <a:gd name="connsiteX7" fmla="*/ 204826 w 446641"/>
              <a:gd name="connsiteY7" fmla="*/ 1644654 h 1800816"/>
              <a:gd name="connsiteX8" fmla="*/ 1626 w 446641"/>
              <a:gd name="connsiteY8" fmla="*/ 1797054 h 1800816"/>
              <a:gd name="connsiteX9" fmla="*/ 335001 w 446641"/>
              <a:gd name="connsiteY9" fmla="*/ 1460504 h 1800816"/>
              <a:gd name="connsiteX10" fmla="*/ 395326 w 446641"/>
              <a:gd name="connsiteY10" fmla="*/ 1127129 h 1800816"/>
              <a:gd name="connsiteX11" fmla="*/ 354051 w 446641"/>
              <a:gd name="connsiteY11" fmla="*/ 1073154 h 1800816"/>
              <a:gd name="connsiteX12" fmla="*/ 357226 w 446641"/>
              <a:gd name="connsiteY12" fmla="*/ 1031879 h 1800816"/>
              <a:gd name="connsiteX13" fmla="*/ 335001 w 446641"/>
              <a:gd name="connsiteY13" fmla="*/ 352429 h 1800816"/>
              <a:gd name="connsiteX14" fmla="*/ 274676 w 446641"/>
              <a:gd name="connsiteY14" fmla="*/ 4 h 180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641" h="1800816">
                <a:moveTo>
                  <a:pt x="274676" y="4"/>
                </a:moveTo>
                <a:cubicBezTo>
                  <a:pt x="269385" y="1062"/>
                  <a:pt x="288964" y="185212"/>
                  <a:pt x="303251" y="358779"/>
                </a:cubicBezTo>
                <a:cubicBezTo>
                  <a:pt x="317538" y="532346"/>
                  <a:pt x="359343" y="1023942"/>
                  <a:pt x="360401" y="1041404"/>
                </a:cubicBezTo>
                <a:cubicBezTo>
                  <a:pt x="361459" y="1058866"/>
                  <a:pt x="295314" y="437625"/>
                  <a:pt x="309601" y="463554"/>
                </a:cubicBezTo>
                <a:cubicBezTo>
                  <a:pt x="323888" y="489483"/>
                  <a:pt x="439776" y="1048812"/>
                  <a:pt x="446126" y="1196979"/>
                </a:cubicBezTo>
                <a:cubicBezTo>
                  <a:pt x="452476" y="1345146"/>
                  <a:pt x="399030" y="1268946"/>
                  <a:pt x="347701" y="1352554"/>
                </a:cubicBezTo>
                <a:cubicBezTo>
                  <a:pt x="296372" y="1436162"/>
                  <a:pt x="161963" y="1649946"/>
                  <a:pt x="138151" y="1698629"/>
                </a:cubicBezTo>
                <a:cubicBezTo>
                  <a:pt x="114339" y="1747312"/>
                  <a:pt x="204826" y="1644654"/>
                  <a:pt x="204826" y="1644654"/>
                </a:cubicBezTo>
                <a:cubicBezTo>
                  <a:pt x="182072" y="1661058"/>
                  <a:pt x="-20070" y="1827746"/>
                  <a:pt x="1626" y="1797054"/>
                </a:cubicBezTo>
                <a:cubicBezTo>
                  <a:pt x="23322" y="1766362"/>
                  <a:pt x="269384" y="1572158"/>
                  <a:pt x="335001" y="1460504"/>
                </a:cubicBezTo>
                <a:cubicBezTo>
                  <a:pt x="400618" y="1348850"/>
                  <a:pt x="392151" y="1191687"/>
                  <a:pt x="395326" y="1127129"/>
                </a:cubicBezTo>
                <a:cubicBezTo>
                  <a:pt x="398501" y="1062571"/>
                  <a:pt x="360401" y="1089029"/>
                  <a:pt x="354051" y="1073154"/>
                </a:cubicBezTo>
                <a:cubicBezTo>
                  <a:pt x="347701" y="1057279"/>
                  <a:pt x="360401" y="1152000"/>
                  <a:pt x="357226" y="1031879"/>
                </a:cubicBezTo>
                <a:cubicBezTo>
                  <a:pt x="354051" y="911758"/>
                  <a:pt x="348759" y="520704"/>
                  <a:pt x="335001" y="352429"/>
                </a:cubicBezTo>
                <a:cubicBezTo>
                  <a:pt x="321243" y="184154"/>
                  <a:pt x="279967" y="-1054"/>
                  <a:pt x="2746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8" name="フリーフォーム: 図形 4177">
            <a:extLst>
              <a:ext uri="{FF2B5EF4-FFF2-40B4-BE49-F238E27FC236}">
                <a16:creationId xmlns:a16="http://schemas.microsoft.com/office/drawing/2014/main" id="{D5F13DED-299C-481D-B798-BEBCFBDA10DA}"/>
              </a:ext>
            </a:extLst>
          </p:cNvPr>
          <p:cNvSpPr/>
          <p:nvPr/>
        </p:nvSpPr>
        <p:spPr>
          <a:xfrm>
            <a:off x="5797421" y="4514047"/>
            <a:ext cx="639374" cy="1515278"/>
          </a:xfrm>
          <a:custGeom>
            <a:avLst/>
            <a:gdLst>
              <a:gd name="connsiteX0" fmla="*/ 292229 w 639374"/>
              <a:gd name="connsiteY0" fmla="*/ 803 h 1515278"/>
              <a:gd name="connsiteX1" fmla="*/ 260479 w 639374"/>
              <a:gd name="connsiteY1" fmla="*/ 251628 h 1515278"/>
              <a:gd name="connsiteX2" fmla="*/ 558929 w 639374"/>
              <a:gd name="connsiteY2" fmla="*/ 613578 h 1515278"/>
              <a:gd name="connsiteX3" fmla="*/ 577979 w 639374"/>
              <a:gd name="connsiteY3" fmla="*/ 1064428 h 1515278"/>
              <a:gd name="connsiteX4" fmla="*/ 270004 w 639374"/>
              <a:gd name="connsiteY4" fmla="*/ 1404153 h 1515278"/>
              <a:gd name="connsiteX5" fmla="*/ 254129 w 639374"/>
              <a:gd name="connsiteY5" fmla="*/ 1359703 h 1515278"/>
              <a:gd name="connsiteX6" fmla="*/ 466854 w 639374"/>
              <a:gd name="connsiteY6" fmla="*/ 1251753 h 1515278"/>
              <a:gd name="connsiteX7" fmla="*/ 129 w 639374"/>
              <a:gd name="connsiteY7" fmla="*/ 1515278 h 1515278"/>
              <a:gd name="connsiteX8" fmla="*/ 419229 w 639374"/>
              <a:gd name="connsiteY8" fmla="*/ 1251753 h 1515278"/>
              <a:gd name="connsiteX9" fmla="*/ 403354 w 639374"/>
              <a:gd name="connsiteY9" fmla="*/ 1296203 h 1515278"/>
              <a:gd name="connsiteX10" fmla="*/ 622429 w 639374"/>
              <a:gd name="connsiteY10" fmla="*/ 1115228 h 1515278"/>
              <a:gd name="connsiteX11" fmla="*/ 152529 w 639374"/>
              <a:gd name="connsiteY11" fmla="*/ 1312078 h 1515278"/>
              <a:gd name="connsiteX12" fmla="*/ 419229 w 639374"/>
              <a:gd name="connsiteY12" fmla="*/ 1140628 h 1515278"/>
              <a:gd name="connsiteX13" fmla="*/ 638304 w 639374"/>
              <a:gd name="connsiteY13" fmla="*/ 810428 h 1515278"/>
              <a:gd name="connsiteX14" fmla="*/ 327154 w 639374"/>
              <a:gd name="connsiteY14" fmla="*/ 391328 h 1515278"/>
              <a:gd name="connsiteX15" fmla="*/ 228729 w 639374"/>
              <a:gd name="connsiteY15" fmla="*/ 178603 h 1515278"/>
              <a:gd name="connsiteX16" fmla="*/ 292229 w 639374"/>
              <a:gd name="connsiteY16" fmla="*/ 803 h 151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9374" h="1515278">
                <a:moveTo>
                  <a:pt x="292229" y="803"/>
                </a:moveTo>
                <a:cubicBezTo>
                  <a:pt x="297521" y="12974"/>
                  <a:pt x="216029" y="149499"/>
                  <a:pt x="260479" y="251628"/>
                </a:cubicBezTo>
                <a:cubicBezTo>
                  <a:pt x="304929" y="353757"/>
                  <a:pt x="506012" y="478111"/>
                  <a:pt x="558929" y="613578"/>
                </a:cubicBezTo>
                <a:cubicBezTo>
                  <a:pt x="611846" y="749045"/>
                  <a:pt x="626133" y="932666"/>
                  <a:pt x="577979" y="1064428"/>
                </a:cubicBezTo>
                <a:cubicBezTo>
                  <a:pt x="529825" y="1196190"/>
                  <a:pt x="323979" y="1354941"/>
                  <a:pt x="270004" y="1404153"/>
                </a:cubicBezTo>
                <a:cubicBezTo>
                  <a:pt x="216029" y="1453365"/>
                  <a:pt x="221321" y="1385103"/>
                  <a:pt x="254129" y="1359703"/>
                </a:cubicBezTo>
                <a:cubicBezTo>
                  <a:pt x="286937" y="1334303"/>
                  <a:pt x="509187" y="1225824"/>
                  <a:pt x="466854" y="1251753"/>
                </a:cubicBezTo>
                <a:cubicBezTo>
                  <a:pt x="424521" y="1277682"/>
                  <a:pt x="8066" y="1515278"/>
                  <a:pt x="129" y="1515278"/>
                </a:cubicBezTo>
                <a:cubicBezTo>
                  <a:pt x="-7808" y="1515278"/>
                  <a:pt x="352025" y="1288266"/>
                  <a:pt x="419229" y="1251753"/>
                </a:cubicBezTo>
                <a:cubicBezTo>
                  <a:pt x="486433" y="1215240"/>
                  <a:pt x="369487" y="1318957"/>
                  <a:pt x="403354" y="1296203"/>
                </a:cubicBezTo>
                <a:cubicBezTo>
                  <a:pt x="437221" y="1273449"/>
                  <a:pt x="664233" y="1112582"/>
                  <a:pt x="622429" y="1115228"/>
                </a:cubicBezTo>
                <a:cubicBezTo>
                  <a:pt x="580625" y="1117874"/>
                  <a:pt x="186396" y="1307845"/>
                  <a:pt x="152529" y="1312078"/>
                </a:cubicBezTo>
                <a:cubicBezTo>
                  <a:pt x="118662" y="1316311"/>
                  <a:pt x="338267" y="1224236"/>
                  <a:pt x="419229" y="1140628"/>
                </a:cubicBezTo>
                <a:cubicBezTo>
                  <a:pt x="500191" y="1057020"/>
                  <a:pt x="653650" y="935311"/>
                  <a:pt x="638304" y="810428"/>
                </a:cubicBezTo>
                <a:cubicBezTo>
                  <a:pt x="622958" y="685545"/>
                  <a:pt x="395416" y="496632"/>
                  <a:pt x="327154" y="391328"/>
                </a:cubicBezTo>
                <a:cubicBezTo>
                  <a:pt x="258892" y="286024"/>
                  <a:pt x="235608" y="239457"/>
                  <a:pt x="228729" y="178603"/>
                </a:cubicBezTo>
                <a:cubicBezTo>
                  <a:pt x="221850" y="117749"/>
                  <a:pt x="286937" y="-11368"/>
                  <a:pt x="292229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9" name="フリーフォーム: 図形 4178">
            <a:extLst>
              <a:ext uri="{FF2B5EF4-FFF2-40B4-BE49-F238E27FC236}">
                <a16:creationId xmlns:a16="http://schemas.microsoft.com/office/drawing/2014/main" id="{B15020C4-4A08-4902-AE73-81FCD3D65613}"/>
              </a:ext>
            </a:extLst>
          </p:cNvPr>
          <p:cNvSpPr/>
          <p:nvPr/>
        </p:nvSpPr>
        <p:spPr>
          <a:xfrm>
            <a:off x="5470227" y="4756138"/>
            <a:ext cx="634611" cy="1309393"/>
          </a:xfrm>
          <a:custGeom>
            <a:avLst/>
            <a:gdLst>
              <a:gd name="connsiteX0" fmla="*/ 266998 w 634611"/>
              <a:gd name="connsiteY0" fmla="*/ 12 h 1309393"/>
              <a:gd name="connsiteX1" fmla="*/ 511473 w 634611"/>
              <a:gd name="connsiteY1" fmla="*/ 234962 h 1309393"/>
              <a:gd name="connsiteX2" fmla="*/ 546398 w 634611"/>
              <a:gd name="connsiteY2" fmla="*/ 511187 h 1309393"/>
              <a:gd name="connsiteX3" fmla="*/ 222548 w 634611"/>
              <a:gd name="connsiteY3" fmla="*/ 1028712 h 1309393"/>
              <a:gd name="connsiteX4" fmla="*/ 422573 w 634611"/>
              <a:gd name="connsiteY4" fmla="*/ 723912 h 1309393"/>
              <a:gd name="connsiteX5" fmla="*/ 251123 w 634611"/>
              <a:gd name="connsiteY5" fmla="*/ 1031887 h 1309393"/>
              <a:gd name="connsiteX6" fmla="*/ 308273 w 634611"/>
              <a:gd name="connsiteY6" fmla="*/ 952512 h 1309393"/>
              <a:gd name="connsiteX7" fmla="*/ 298 w 634611"/>
              <a:gd name="connsiteY7" fmla="*/ 1308112 h 1309393"/>
              <a:gd name="connsiteX8" fmla="*/ 251123 w 634611"/>
              <a:gd name="connsiteY8" fmla="*/ 1073162 h 1309393"/>
              <a:gd name="connsiteX9" fmla="*/ 235248 w 634611"/>
              <a:gd name="connsiteY9" fmla="*/ 1114437 h 1309393"/>
              <a:gd name="connsiteX10" fmla="*/ 603548 w 634611"/>
              <a:gd name="connsiteY10" fmla="*/ 542937 h 1309393"/>
              <a:gd name="connsiteX11" fmla="*/ 574973 w 634611"/>
              <a:gd name="connsiteY11" fmla="*/ 244487 h 1309393"/>
              <a:gd name="connsiteX12" fmla="*/ 266998 w 634611"/>
              <a:gd name="connsiteY12" fmla="*/ 12 h 130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4611" h="1309393">
                <a:moveTo>
                  <a:pt x="266998" y="12"/>
                </a:moveTo>
                <a:cubicBezTo>
                  <a:pt x="256415" y="-1576"/>
                  <a:pt x="464906" y="149766"/>
                  <a:pt x="511473" y="234962"/>
                </a:cubicBezTo>
                <a:cubicBezTo>
                  <a:pt x="558040" y="320158"/>
                  <a:pt x="594552" y="378895"/>
                  <a:pt x="546398" y="511187"/>
                </a:cubicBezTo>
                <a:cubicBezTo>
                  <a:pt x="498244" y="643479"/>
                  <a:pt x="243186" y="993258"/>
                  <a:pt x="222548" y="1028712"/>
                </a:cubicBezTo>
                <a:cubicBezTo>
                  <a:pt x="201910" y="1064166"/>
                  <a:pt x="417811" y="723383"/>
                  <a:pt x="422573" y="723912"/>
                </a:cubicBezTo>
                <a:cubicBezTo>
                  <a:pt x="427336" y="724441"/>
                  <a:pt x="270173" y="993787"/>
                  <a:pt x="251123" y="1031887"/>
                </a:cubicBezTo>
                <a:cubicBezTo>
                  <a:pt x="232073" y="1069987"/>
                  <a:pt x="350077" y="906475"/>
                  <a:pt x="308273" y="952512"/>
                </a:cubicBezTo>
                <a:cubicBezTo>
                  <a:pt x="266469" y="998550"/>
                  <a:pt x="9823" y="1288004"/>
                  <a:pt x="298" y="1308112"/>
                </a:cubicBezTo>
                <a:cubicBezTo>
                  <a:pt x="-9227" y="1328220"/>
                  <a:pt x="211965" y="1105441"/>
                  <a:pt x="251123" y="1073162"/>
                </a:cubicBezTo>
                <a:cubicBezTo>
                  <a:pt x="290281" y="1040883"/>
                  <a:pt x="176511" y="1202808"/>
                  <a:pt x="235248" y="1114437"/>
                </a:cubicBezTo>
                <a:cubicBezTo>
                  <a:pt x="293985" y="1026066"/>
                  <a:pt x="546927" y="687929"/>
                  <a:pt x="603548" y="542937"/>
                </a:cubicBezTo>
                <a:cubicBezTo>
                  <a:pt x="660169" y="397945"/>
                  <a:pt x="632652" y="332328"/>
                  <a:pt x="574973" y="244487"/>
                </a:cubicBezTo>
                <a:cubicBezTo>
                  <a:pt x="517294" y="156646"/>
                  <a:pt x="277581" y="1600"/>
                  <a:pt x="26699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1" name="フリーフォーム: 図形 4180">
            <a:extLst>
              <a:ext uri="{FF2B5EF4-FFF2-40B4-BE49-F238E27FC236}">
                <a16:creationId xmlns:a16="http://schemas.microsoft.com/office/drawing/2014/main" id="{689D3604-6ACD-4E2A-9FDA-B19B2AF905F2}"/>
              </a:ext>
            </a:extLst>
          </p:cNvPr>
          <p:cNvSpPr/>
          <p:nvPr/>
        </p:nvSpPr>
        <p:spPr>
          <a:xfrm>
            <a:off x="3580515" y="4296499"/>
            <a:ext cx="441449" cy="1342169"/>
          </a:xfrm>
          <a:custGeom>
            <a:avLst/>
            <a:gdLst>
              <a:gd name="connsiteX0" fmla="*/ 250652 w 441449"/>
              <a:gd name="connsiteY0" fmla="*/ 334 h 1342169"/>
              <a:gd name="connsiteX1" fmla="*/ 140585 w 441449"/>
              <a:gd name="connsiteY1" fmla="*/ 254334 h 1342169"/>
              <a:gd name="connsiteX2" fmla="*/ 191385 w 441449"/>
              <a:gd name="connsiteY2" fmla="*/ 893568 h 1342169"/>
              <a:gd name="connsiteX3" fmla="*/ 182918 w 441449"/>
              <a:gd name="connsiteY3" fmla="*/ 398268 h 1342169"/>
              <a:gd name="connsiteX4" fmla="*/ 182918 w 441449"/>
              <a:gd name="connsiteY4" fmla="*/ 974001 h 1342169"/>
              <a:gd name="connsiteX5" fmla="*/ 195618 w 441449"/>
              <a:gd name="connsiteY5" fmla="*/ 1050201 h 1342169"/>
              <a:gd name="connsiteX6" fmla="*/ 204085 w 441449"/>
              <a:gd name="connsiteY6" fmla="*/ 1092534 h 1342169"/>
              <a:gd name="connsiteX7" fmla="*/ 441152 w 441449"/>
              <a:gd name="connsiteY7" fmla="*/ 1261868 h 1342169"/>
              <a:gd name="connsiteX8" fmla="*/ 149052 w 441449"/>
              <a:gd name="connsiteY8" fmla="*/ 1249168 h 1342169"/>
              <a:gd name="connsiteX9" fmla="*/ 72852 w 441449"/>
              <a:gd name="connsiteY9" fmla="*/ 1236468 h 1342169"/>
              <a:gd name="connsiteX10" fmla="*/ 13585 w 441449"/>
              <a:gd name="connsiteY10" fmla="*/ 1151801 h 1342169"/>
              <a:gd name="connsiteX11" fmla="*/ 140585 w 441449"/>
              <a:gd name="connsiteY11" fmla="*/ 542201 h 1342169"/>
              <a:gd name="connsiteX12" fmla="*/ 89785 w 441449"/>
              <a:gd name="connsiteY12" fmla="*/ 343234 h 1342169"/>
              <a:gd name="connsiteX13" fmla="*/ 885 w 441449"/>
              <a:gd name="connsiteY13" fmla="*/ 262801 h 1342169"/>
              <a:gd name="connsiteX14" fmla="*/ 149052 w 441449"/>
              <a:gd name="connsiteY14" fmla="*/ 1291501 h 1342169"/>
              <a:gd name="connsiteX15" fmla="*/ 195618 w 441449"/>
              <a:gd name="connsiteY15" fmla="*/ 1130634 h 1342169"/>
              <a:gd name="connsiteX16" fmla="*/ 98252 w 441449"/>
              <a:gd name="connsiteY16" fmla="*/ 660734 h 1342169"/>
              <a:gd name="connsiteX17" fmla="*/ 119418 w 441449"/>
              <a:gd name="connsiteY17" fmla="*/ 212001 h 1342169"/>
              <a:gd name="connsiteX18" fmla="*/ 250652 w 441449"/>
              <a:gd name="connsiteY18" fmla="*/ 334 h 134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1449" h="1342169">
                <a:moveTo>
                  <a:pt x="250652" y="334"/>
                </a:moveTo>
                <a:cubicBezTo>
                  <a:pt x="254180" y="7390"/>
                  <a:pt x="150463" y="105462"/>
                  <a:pt x="140585" y="254334"/>
                </a:cubicBezTo>
                <a:cubicBezTo>
                  <a:pt x="130707" y="403206"/>
                  <a:pt x="184330" y="869579"/>
                  <a:pt x="191385" y="893568"/>
                </a:cubicBezTo>
                <a:cubicBezTo>
                  <a:pt x="198440" y="917557"/>
                  <a:pt x="184329" y="384863"/>
                  <a:pt x="182918" y="398268"/>
                </a:cubicBezTo>
                <a:cubicBezTo>
                  <a:pt x="181507" y="411673"/>
                  <a:pt x="180801" y="865346"/>
                  <a:pt x="182918" y="974001"/>
                </a:cubicBezTo>
                <a:cubicBezTo>
                  <a:pt x="185035" y="1082656"/>
                  <a:pt x="192090" y="1030445"/>
                  <a:pt x="195618" y="1050201"/>
                </a:cubicBezTo>
                <a:cubicBezTo>
                  <a:pt x="199146" y="1069957"/>
                  <a:pt x="163163" y="1057256"/>
                  <a:pt x="204085" y="1092534"/>
                </a:cubicBezTo>
                <a:cubicBezTo>
                  <a:pt x="245007" y="1127812"/>
                  <a:pt x="450324" y="1235762"/>
                  <a:pt x="441152" y="1261868"/>
                </a:cubicBezTo>
                <a:cubicBezTo>
                  <a:pt x="431980" y="1287974"/>
                  <a:pt x="210435" y="1253401"/>
                  <a:pt x="149052" y="1249168"/>
                </a:cubicBezTo>
                <a:cubicBezTo>
                  <a:pt x="87669" y="1244935"/>
                  <a:pt x="95430" y="1252696"/>
                  <a:pt x="72852" y="1236468"/>
                </a:cubicBezTo>
                <a:cubicBezTo>
                  <a:pt x="50274" y="1220240"/>
                  <a:pt x="2296" y="1267512"/>
                  <a:pt x="13585" y="1151801"/>
                </a:cubicBezTo>
                <a:cubicBezTo>
                  <a:pt x="24874" y="1036090"/>
                  <a:pt x="127885" y="676962"/>
                  <a:pt x="140585" y="542201"/>
                </a:cubicBezTo>
                <a:cubicBezTo>
                  <a:pt x="153285" y="407440"/>
                  <a:pt x="113068" y="389801"/>
                  <a:pt x="89785" y="343234"/>
                </a:cubicBezTo>
                <a:cubicBezTo>
                  <a:pt x="66502" y="296667"/>
                  <a:pt x="-8993" y="104757"/>
                  <a:pt x="885" y="262801"/>
                </a:cubicBezTo>
                <a:cubicBezTo>
                  <a:pt x="10763" y="420846"/>
                  <a:pt x="116597" y="1146862"/>
                  <a:pt x="149052" y="1291501"/>
                </a:cubicBezTo>
                <a:cubicBezTo>
                  <a:pt x="181507" y="1436140"/>
                  <a:pt x="204085" y="1235762"/>
                  <a:pt x="195618" y="1130634"/>
                </a:cubicBezTo>
                <a:cubicBezTo>
                  <a:pt x="187151" y="1025506"/>
                  <a:pt x="110952" y="813839"/>
                  <a:pt x="98252" y="660734"/>
                </a:cubicBezTo>
                <a:cubicBezTo>
                  <a:pt x="85552" y="507629"/>
                  <a:pt x="94018" y="324890"/>
                  <a:pt x="119418" y="212001"/>
                </a:cubicBezTo>
                <a:cubicBezTo>
                  <a:pt x="144818" y="99112"/>
                  <a:pt x="247124" y="-6722"/>
                  <a:pt x="25065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2" name="フリーフォーム: 図形 4181">
            <a:extLst>
              <a:ext uri="{FF2B5EF4-FFF2-40B4-BE49-F238E27FC236}">
                <a16:creationId xmlns:a16="http://schemas.microsoft.com/office/drawing/2014/main" id="{FD5D73FE-5E61-4BE2-BF26-C2E0732C2873}"/>
              </a:ext>
            </a:extLst>
          </p:cNvPr>
          <p:cNvSpPr/>
          <p:nvPr/>
        </p:nvSpPr>
        <p:spPr>
          <a:xfrm>
            <a:off x="3056028" y="5525925"/>
            <a:ext cx="932311" cy="407001"/>
          </a:xfrm>
          <a:custGeom>
            <a:avLst/>
            <a:gdLst>
              <a:gd name="connsiteX0" fmla="*/ 55472 w 932311"/>
              <a:gd name="connsiteY0" fmla="*/ 7042 h 407001"/>
              <a:gd name="connsiteX1" fmla="*/ 4672 w 932311"/>
              <a:gd name="connsiteY1" fmla="*/ 189075 h 407001"/>
              <a:gd name="connsiteX2" fmla="*/ 186705 w 932311"/>
              <a:gd name="connsiteY2" fmla="*/ 404975 h 407001"/>
              <a:gd name="connsiteX3" fmla="*/ 931772 w 932311"/>
              <a:gd name="connsiteY3" fmla="*/ 53608 h 407001"/>
              <a:gd name="connsiteX4" fmla="*/ 305239 w 932311"/>
              <a:gd name="connsiteY4" fmla="*/ 358408 h 407001"/>
              <a:gd name="connsiteX5" fmla="*/ 229039 w 932311"/>
              <a:gd name="connsiteY5" fmla="*/ 345708 h 407001"/>
              <a:gd name="connsiteX6" fmla="*/ 614272 w 932311"/>
              <a:gd name="connsiteY6" fmla="*/ 210242 h 407001"/>
              <a:gd name="connsiteX7" fmla="*/ 63939 w 932311"/>
              <a:gd name="connsiteY7" fmla="*/ 324542 h 407001"/>
              <a:gd name="connsiteX8" fmla="*/ 72405 w 932311"/>
              <a:gd name="connsiteY8" fmla="*/ 62075 h 407001"/>
              <a:gd name="connsiteX9" fmla="*/ 55472 w 932311"/>
              <a:gd name="connsiteY9" fmla="*/ 7042 h 40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311" h="407001">
                <a:moveTo>
                  <a:pt x="55472" y="7042"/>
                </a:moveTo>
                <a:cubicBezTo>
                  <a:pt x="44183" y="28209"/>
                  <a:pt x="-17200" y="122753"/>
                  <a:pt x="4672" y="189075"/>
                </a:cubicBezTo>
                <a:cubicBezTo>
                  <a:pt x="26544" y="255397"/>
                  <a:pt x="32188" y="427553"/>
                  <a:pt x="186705" y="404975"/>
                </a:cubicBezTo>
                <a:cubicBezTo>
                  <a:pt x="341222" y="382397"/>
                  <a:pt x="912016" y="61369"/>
                  <a:pt x="931772" y="53608"/>
                </a:cubicBezTo>
                <a:cubicBezTo>
                  <a:pt x="951528" y="45847"/>
                  <a:pt x="422361" y="309725"/>
                  <a:pt x="305239" y="358408"/>
                </a:cubicBezTo>
                <a:cubicBezTo>
                  <a:pt x="188117" y="407091"/>
                  <a:pt x="177534" y="370402"/>
                  <a:pt x="229039" y="345708"/>
                </a:cubicBezTo>
                <a:cubicBezTo>
                  <a:pt x="280544" y="321014"/>
                  <a:pt x="641789" y="213770"/>
                  <a:pt x="614272" y="210242"/>
                </a:cubicBezTo>
                <a:cubicBezTo>
                  <a:pt x="586755" y="206714"/>
                  <a:pt x="154250" y="349236"/>
                  <a:pt x="63939" y="324542"/>
                </a:cubicBezTo>
                <a:cubicBezTo>
                  <a:pt x="-26372" y="299848"/>
                  <a:pt x="72405" y="109347"/>
                  <a:pt x="72405" y="62075"/>
                </a:cubicBezTo>
                <a:cubicBezTo>
                  <a:pt x="72405" y="14803"/>
                  <a:pt x="66761" y="-14125"/>
                  <a:pt x="55472" y="7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3" name="フリーフォーム: 図形 4182">
            <a:extLst>
              <a:ext uri="{FF2B5EF4-FFF2-40B4-BE49-F238E27FC236}">
                <a16:creationId xmlns:a16="http://schemas.microsoft.com/office/drawing/2014/main" id="{D1BC564B-3717-41E8-91E2-2AB6860809DA}"/>
              </a:ext>
            </a:extLst>
          </p:cNvPr>
          <p:cNvSpPr/>
          <p:nvPr/>
        </p:nvSpPr>
        <p:spPr>
          <a:xfrm>
            <a:off x="3813448" y="3870299"/>
            <a:ext cx="112366" cy="320121"/>
          </a:xfrm>
          <a:custGeom>
            <a:avLst/>
            <a:gdLst>
              <a:gd name="connsiteX0" fmla="*/ 15602 w 112366"/>
              <a:gd name="connsiteY0" fmla="*/ 26 h 320121"/>
              <a:gd name="connsiteX1" fmla="*/ 6077 w 112366"/>
              <a:gd name="connsiteY1" fmla="*/ 171476 h 320121"/>
              <a:gd name="connsiteX2" fmla="*/ 110852 w 112366"/>
              <a:gd name="connsiteY2" fmla="*/ 317526 h 320121"/>
              <a:gd name="connsiteX3" fmla="*/ 66402 w 112366"/>
              <a:gd name="connsiteY3" fmla="*/ 257201 h 320121"/>
              <a:gd name="connsiteX4" fmla="*/ 41002 w 112366"/>
              <a:gd name="connsiteY4" fmla="*/ 158776 h 320121"/>
              <a:gd name="connsiteX5" fmla="*/ 15602 w 112366"/>
              <a:gd name="connsiteY5" fmla="*/ 26 h 32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66" h="320121">
                <a:moveTo>
                  <a:pt x="15602" y="26"/>
                </a:moveTo>
                <a:cubicBezTo>
                  <a:pt x="9781" y="2143"/>
                  <a:pt x="-9798" y="118559"/>
                  <a:pt x="6077" y="171476"/>
                </a:cubicBezTo>
                <a:cubicBezTo>
                  <a:pt x="21952" y="224393"/>
                  <a:pt x="100798" y="303239"/>
                  <a:pt x="110852" y="317526"/>
                </a:cubicBezTo>
                <a:cubicBezTo>
                  <a:pt x="120906" y="331813"/>
                  <a:pt x="78044" y="283659"/>
                  <a:pt x="66402" y="257201"/>
                </a:cubicBezTo>
                <a:cubicBezTo>
                  <a:pt x="54760" y="230743"/>
                  <a:pt x="49469" y="194759"/>
                  <a:pt x="41002" y="158776"/>
                </a:cubicBezTo>
                <a:cubicBezTo>
                  <a:pt x="32535" y="122793"/>
                  <a:pt x="21423" y="-2091"/>
                  <a:pt x="1560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5" name="フリーフォーム: 図形 4184">
            <a:extLst>
              <a:ext uri="{FF2B5EF4-FFF2-40B4-BE49-F238E27FC236}">
                <a16:creationId xmlns:a16="http://schemas.microsoft.com/office/drawing/2014/main" id="{738555FE-52CC-4396-AFE3-1B160CB7EC07}"/>
              </a:ext>
            </a:extLst>
          </p:cNvPr>
          <p:cNvSpPr/>
          <p:nvPr/>
        </p:nvSpPr>
        <p:spPr>
          <a:xfrm>
            <a:off x="3743280" y="4104339"/>
            <a:ext cx="216985" cy="1552118"/>
          </a:xfrm>
          <a:custGeom>
            <a:avLst/>
            <a:gdLst>
              <a:gd name="connsiteX0" fmla="*/ 34970 w 216985"/>
              <a:gd name="connsiteY0" fmla="*/ 936 h 1552118"/>
              <a:gd name="connsiteX1" fmla="*/ 88945 w 216985"/>
              <a:gd name="connsiteY1" fmla="*/ 324786 h 1552118"/>
              <a:gd name="connsiteX2" fmla="*/ 95295 w 216985"/>
              <a:gd name="connsiteY2" fmla="*/ 505761 h 1552118"/>
              <a:gd name="connsiteX3" fmla="*/ 69895 w 216985"/>
              <a:gd name="connsiteY3" fmla="*/ 340661 h 1552118"/>
              <a:gd name="connsiteX4" fmla="*/ 79420 w 216985"/>
              <a:gd name="connsiteY4" fmla="*/ 1074086 h 1552118"/>
              <a:gd name="connsiteX5" fmla="*/ 101645 w 216985"/>
              <a:gd name="connsiteY5" fmla="*/ 696261 h 1552118"/>
              <a:gd name="connsiteX6" fmla="*/ 142920 w 216985"/>
              <a:gd name="connsiteY6" fmla="*/ 1102661 h 1552118"/>
              <a:gd name="connsiteX7" fmla="*/ 69895 w 216985"/>
              <a:gd name="connsiteY7" fmla="*/ 1382061 h 1552118"/>
              <a:gd name="connsiteX8" fmla="*/ 3220 w 216985"/>
              <a:gd name="connsiteY8" fmla="*/ 1540811 h 1552118"/>
              <a:gd name="connsiteX9" fmla="*/ 22270 w 216985"/>
              <a:gd name="connsiteY9" fmla="*/ 1512236 h 1552118"/>
              <a:gd name="connsiteX10" fmla="*/ 123870 w 216985"/>
              <a:gd name="connsiteY10" fmla="*/ 1296336 h 1552118"/>
              <a:gd name="connsiteX11" fmla="*/ 215945 w 216985"/>
              <a:gd name="connsiteY11" fmla="*/ 975661 h 1552118"/>
              <a:gd name="connsiteX12" fmla="*/ 171495 w 216985"/>
              <a:gd name="connsiteY12" fmla="*/ 959786 h 1552118"/>
              <a:gd name="connsiteX13" fmla="*/ 139745 w 216985"/>
              <a:gd name="connsiteY13" fmla="*/ 550211 h 1552118"/>
              <a:gd name="connsiteX14" fmla="*/ 95295 w 216985"/>
              <a:gd name="connsiteY14" fmla="*/ 235886 h 1552118"/>
              <a:gd name="connsiteX15" fmla="*/ 34970 w 216985"/>
              <a:gd name="connsiteY15" fmla="*/ 936 h 155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985" h="1552118">
                <a:moveTo>
                  <a:pt x="34970" y="936"/>
                </a:moveTo>
                <a:cubicBezTo>
                  <a:pt x="33912" y="15753"/>
                  <a:pt x="78891" y="240648"/>
                  <a:pt x="88945" y="324786"/>
                </a:cubicBezTo>
                <a:cubicBezTo>
                  <a:pt x="98999" y="408924"/>
                  <a:pt x="98470" y="503115"/>
                  <a:pt x="95295" y="505761"/>
                </a:cubicBezTo>
                <a:cubicBezTo>
                  <a:pt x="92120" y="508407"/>
                  <a:pt x="72541" y="245940"/>
                  <a:pt x="69895" y="340661"/>
                </a:cubicBezTo>
                <a:cubicBezTo>
                  <a:pt x="67249" y="435382"/>
                  <a:pt x="74128" y="1014819"/>
                  <a:pt x="79420" y="1074086"/>
                </a:cubicBezTo>
                <a:cubicBezTo>
                  <a:pt x="84712" y="1133353"/>
                  <a:pt x="91062" y="691499"/>
                  <a:pt x="101645" y="696261"/>
                </a:cubicBezTo>
                <a:cubicBezTo>
                  <a:pt x="112228" y="701024"/>
                  <a:pt x="148212" y="988361"/>
                  <a:pt x="142920" y="1102661"/>
                </a:cubicBezTo>
                <a:cubicBezTo>
                  <a:pt x="137628" y="1216961"/>
                  <a:pt x="93178" y="1309036"/>
                  <a:pt x="69895" y="1382061"/>
                </a:cubicBezTo>
                <a:cubicBezTo>
                  <a:pt x="46612" y="1455086"/>
                  <a:pt x="11157" y="1519115"/>
                  <a:pt x="3220" y="1540811"/>
                </a:cubicBezTo>
                <a:cubicBezTo>
                  <a:pt x="-4717" y="1562507"/>
                  <a:pt x="2162" y="1552982"/>
                  <a:pt x="22270" y="1512236"/>
                </a:cubicBezTo>
                <a:cubicBezTo>
                  <a:pt x="42378" y="1471490"/>
                  <a:pt x="91591" y="1385765"/>
                  <a:pt x="123870" y="1296336"/>
                </a:cubicBezTo>
                <a:cubicBezTo>
                  <a:pt x="156149" y="1206907"/>
                  <a:pt x="208008" y="1031753"/>
                  <a:pt x="215945" y="975661"/>
                </a:cubicBezTo>
                <a:cubicBezTo>
                  <a:pt x="223882" y="919569"/>
                  <a:pt x="184195" y="1030694"/>
                  <a:pt x="171495" y="959786"/>
                </a:cubicBezTo>
                <a:cubicBezTo>
                  <a:pt x="158795" y="888878"/>
                  <a:pt x="152445" y="670861"/>
                  <a:pt x="139745" y="550211"/>
                </a:cubicBezTo>
                <a:cubicBezTo>
                  <a:pt x="127045" y="429561"/>
                  <a:pt x="111170" y="321082"/>
                  <a:pt x="95295" y="235886"/>
                </a:cubicBezTo>
                <a:cubicBezTo>
                  <a:pt x="79420" y="150690"/>
                  <a:pt x="36028" y="-13881"/>
                  <a:pt x="34970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6" name="フリーフォーム: 図形 4185">
            <a:extLst>
              <a:ext uri="{FF2B5EF4-FFF2-40B4-BE49-F238E27FC236}">
                <a16:creationId xmlns:a16="http://schemas.microsoft.com/office/drawing/2014/main" id="{7CC6C80B-7FBF-4FF7-A7A8-3D401C4DB976}"/>
              </a:ext>
            </a:extLst>
          </p:cNvPr>
          <p:cNvSpPr/>
          <p:nvPr/>
        </p:nvSpPr>
        <p:spPr>
          <a:xfrm>
            <a:off x="5456839" y="4874287"/>
            <a:ext cx="89890" cy="1153108"/>
          </a:xfrm>
          <a:custGeom>
            <a:avLst/>
            <a:gdLst>
              <a:gd name="connsiteX0" fmla="*/ 86711 w 89890"/>
              <a:gd name="connsiteY0" fmla="*/ 2513 h 1153108"/>
              <a:gd name="connsiteX1" fmla="*/ 45436 w 89890"/>
              <a:gd name="connsiteY1" fmla="*/ 139038 h 1153108"/>
              <a:gd name="connsiteX2" fmla="*/ 7336 w 89890"/>
              <a:gd name="connsiteY2" fmla="*/ 650213 h 1153108"/>
              <a:gd name="connsiteX3" fmla="*/ 16861 w 89890"/>
              <a:gd name="connsiteY3" fmla="*/ 345413 h 1153108"/>
              <a:gd name="connsiteX4" fmla="*/ 29561 w 89890"/>
              <a:gd name="connsiteY4" fmla="*/ 767688 h 1153108"/>
              <a:gd name="connsiteX5" fmla="*/ 29561 w 89890"/>
              <a:gd name="connsiteY5" fmla="*/ 478763 h 1153108"/>
              <a:gd name="connsiteX6" fmla="*/ 89886 w 89890"/>
              <a:gd name="connsiteY6" fmla="*/ 1142338 h 1153108"/>
              <a:gd name="connsiteX7" fmla="*/ 32736 w 89890"/>
              <a:gd name="connsiteY7" fmla="*/ 904213 h 1153108"/>
              <a:gd name="connsiteX8" fmla="*/ 20036 w 89890"/>
              <a:gd name="connsiteY8" fmla="*/ 1101063 h 1153108"/>
              <a:gd name="connsiteX9" fmla="*/ 20036 w 89890"/>
              <a:gd name="connsiteY9" fmla="*/ 523213 h 1153108"/>
              <a:gd name="connsiteX10" fmla="*/ 986 w 89890"/>
              <a:gd name="connsiteY10" fmla="*/ 221588 h 1153108"/>
              <a:gd name="connsiteX11" fmla="*/ 86711 w 89890"/>
              <a:gd name="connsiteY11" fmla="*/ 2513 h 115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90" h="1153108">
                <a:moveTo>
                  <a:pt x="86711" y="2513"/>
                </a:moveTo>
                <a:cubicBezTo>
                  <a:pt x="94119" y="-11245"/>
                  <a:pt x="58665" y="31088"/>
                  <a:pt x="45436" y="139038"/>
                </a:cubicBezTo>
                <a:cubicBezTo>
                  <a:pt x="32207" y="246988"/>
                  <a:pt x="12098" y="615817"/>
                  <a:pt x="7336" y="650213"/>
                </a:cubicBezTo>
                <a:cubicBezTo>
                  <a:pt x="2574" y="684609"/>
                  <a:pt x="13157" y="325834"/>
                  <a:pt x="16861" y="345413"/>
                </a:cubicBezTo>
                <a:cubicBezTo>
                  <a:pt x="20565" y="364992"/>
                  <a:pt x="27444" y="745463"/>
                  <a:pt x="29561" y="767688"/>
                </a:cubicBezTo>
                <a:cubicBezTo>
                  <a:pt x="31678" y="789913"/>
                  <a:pt x="19507" y="416321"/>
                  <a:pt x="29561" y="478763"/>
                </a:cubicBezTo>
                <a:cubicBezTo>
                  <a:pt x="39615" y="541205"/>
                  <a:pt x="89357" y="1071430"/>
                  <a:pt x="89886" y="1142338"/>
                </a:cubicBezTo>
                <a:cubicBezTo>
                  <a:pt x="90415" y="1213246"/>
                  <a:pt x="44378" y="911092"/>
                  <a:pt x="32736" y="904213"/>
                </a:cubicBezTo>
                <a:cubicBezTo>
                  <a:pt x="21094" y="897334"/>
                  <a:pt x="22153" y="1164563"/>
                  <a:pt x="20036" y="1101063"/>
                </a:cubicBezTo>
                <a:cubicBezTo>
                  <a:pt x="17919" y="1037563"/>
                  <a:pt x="23211" y="669792"/>
                  <a:pt x="20036" y="523213"/>
                </a:cubicBezTo>
                <a:cubicBezTo>
                  <a:pt x="16861" y="376634"/>
                  <a:pt x="-4835" y="305725"/>
                  <a:pt x="986" y="221588"/>
                </a:cubicBezTo>
                <a:cubicBezTo>
                  <a:pt x="6807" y="137451"/>
                  <a:pt x="79303" y="16271"/>
                  <a:pt x="86711" y="2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7" name="フリーフォーム: 図形 4186">
            <a:extLst>
              <a:ext uri="{FF2B5EF4-FFF2-40B4-BE49-F238E27FC236}">
                <a16:creationId xmlns:a16="http://schemas.microsoft.com/office/drawing/2014/main" id="{774CD3EA-C6FC-438A-AA63-39A2753AF68D}"/>
              </a:ext>
            </a:extLst>
          </p:cNvPr>
          <p:cNvSpPr/>
          <p:nvPr/>
        </p:nvSpPr>
        <p:spPr>
          <a:xfrm>
            <a:off x="4118833" y="1829320"/>
            <a:ext cx="1180100" cy="412389"/>
          </a:xfrm>
          <a:custGeom>
            <a:avLst/>
            <a:gdLst>
              <a:gd name="connsiteX0" fmla="*/ 1179184 w 1180100"/>
              <a:gd name="connsiteY0" fmla="*/ 56630 h 412389"/>
              <a:gd name="connsiteX1" fmla="*/ 626734 w 1180100"/>
              <a:gd name="connsiteY1" fmla="*/ 73563 h 412389"/>
              <a:gd name="connsiteX2" fmla="*/ 870150 w 1180100"/>
              <a:gd name="connsiteY2" fmla="*/ 73563 h 412389"/>
              <a:gd name="connsiteX3" fmla="*/ 338867 w 1180100"/>
              <a:gd name="connsiteY3" fmla="*/ 257713 h 412389"/>
              <a:gd name="connsiteX4" fmla="*/ 357917 w 1180100"/>
              <a:gd name="connsiteY4" fmla="*/ 291580 h 412389"/>
              <a:gd name="connsiteX5" fmla="*/ 254200 w 1180100"/>
              <a:gd name="connsiteY5" fmla="*/ 321213 h 412389"/>
              <a:gd name="connsiteX6" fmla="*/ 275367 w 1180100"/>
              <a:gd name="connsiteY6" fmla="*/ 331797 h 412389"/>
              <a:gd name="connsiteX7" fmla="*/ 222450 w 1180100"/>
              <a:gd name="connsiteY7" fmla="*/ 270413 h 412389"/>
              <a:gd name="connsiteX8" fmla="*/ 309234 w 1180100"/>
              <a:gd name="connsiteY8" fmla="*/ 177280 h 412389"/>
              <a:gd name="connsiteX9" fmla="*/ 67934 w 1180100"/>
              <a:gd name="connsiteY9" fmla="*/ 374130 h 412389"/>
              <a:gd name="connsiteX10" fmla="*/ 385434 w 1180100"/>
              <a:gd name="connsiteY10" fmla="*/ 82030 h 412389"/>
              <a:gd name="connsiteX11" fmla="*/ 200 w 1180100"/>
              <a:gd name="connsiteY11" fmla="*/ 412230 h 412389"/>
              <a:gd name="connsiteX12" fmla="*/ 446817 w 1180100"/>
              <a:gd name="connsiteY12" fmla="*/ 31230 h 412389"/>
              <a:gd name="connsiteX13" fmla="*/ 749500 w 1180100"/>
              <a:gd name="connsiteY13" fmla="*/ 24880 h 412389"/>
              <a:gd name="connsiteX14" fmla="*/ 1179184 w 1180100"/>
              <a:gd name="connsiteY14" fmla="*/ 56630 h 41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0100" h="412389">
                <a:moveTo>
                  <a:pt x="1179184" y="56630"/>
                </a:moveTo>
                <a:cubicBezTo>
                  <a:pt x="1158723" y="64744"/>
                  <a:pt x="678240" y="70741"/>
                  <a:pt x="626734" y="73563"/>
                </a:cubicBezTo>
                <a:cubicBezTo>
                  <a:pt x="575228" y="76385"/>
                  <a:pt x="918128" y="42871"/>
                  <a:pt x="870150" y="73563"/>
                </a:cubicBezTo>
                <a:cubicBezTo>
                  <a:pt x="822172" y="104255"/>
                  <a:pt x="424239" y="221377"/>
                  <a:pt x="338867" y="257713"/>
                </a:cubicBezTo>
                <a:cubicBezTo>
                  <a:pt x="253495" y="294049"/>
                  <a:pt x="372028" y="280997"/>
                  <a:pt x="357917" y="291580"/>
                </a:cubicBezTo>
                <a:cubicBezTo>
                  <a:pt x="343806" y="302163"/>
                  <a:pt x="267958" y="314510"/>
                  <a:pt x="254200" y="321213"/>
                </a:cubicBezTo>
                <a:cubicBezTo>
                  <a:pt x="240442" y="327916"/>
                  <a:pt x="280659" y="340264"/>
                  <a:pt x="275367" y="331797"/>
                </a:cubicBezTo>
                <a:cubicBezTo>
                  <a:pt x="270075" y="323330"/>
                  <a:pt x="216806" y="296166"/>
                  <a:pt x="222450" y="270413"/>
                </a:cubicBezTo>
                <a:cubicBezTo>
                  <a:pt x="228094" y="244660"/>
                  <a:pt x="334987" y="159994"/>
                  <a:pt x="309234" y="177280"/>
                </a:cubicBezTo>
                <a:cubicBezTo>
                  <a:pt x="283481" y="194566"/>
                  <a:pt x="55234" y="390005"/>
                  <a:pt x="67934" y="374130"/>
                </a:cubicBezTo>
                <a:cubicBezTo>
                  <a:pt x="80634" y="358255"/>
                  <a:pt x="396723" y="75680"/>
                  <a:pt x="385434" y="82030"/>
                </a:cubicBezTo>
                <a:cubicBezTo>
                  <a:pt x="374145" y="88380"/>
                  <a:pt x="-10030" y="420697"/>
                  <a:pt x="200" y="412230"/>
                </a:cubicBezTo>
                <a:cubicBezTo>
                  <a:pt x="10430" y="403763"/>
                  <a:pt x="321934" y="95788"/>
                  <a:pt x="446817" y="31230"/>
                </a:cubicBezTo>
                <a:cubicBezTo>
                  <a:pt x="571700" y="-33328"/>
                  <a:pt x="627086" y="21705"/>
                  <a:pt x="749500" y="24880"/>
                </a:cubicBezTo>
                <a:cubicBezTo>
                  <a:pt x="871914" y="28055"/>
                  <a:pt x="1199645" y="48516"/>
                  <a:pt x="1179184" y="566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8" name="フリーフォーム: 図形 4187">
            <a:extLst>
              <a:ext uri="{FF2B5EF4-FFF2-40B4-BE49-F238E27FC236}">
                <a16:creationId xmlns:a16="http://schemas.microsoft.com/office/drawing/2014/main" id="{F858F7E5-F687-457C-959B-BCB3A79E352F}"/>
              </a:ext>
            </a:extLst>
          </p:cNvPr>
          <p:cNvSpPr/>
          <p:nvPr/>
        </p:nvSpPr>
        <p:spPr>
          <a:xfrm>
            <a:off x="3707634" y="2033280"/>
            <a:ext cx="801603" cy="848631"/>
          </a:xfrm>
          <a:custGeom>
            <a:avLst/>
            <a:gdLst>
              <a:gd name="connsiteX0" fmla="*/ 798749 w 801603"/>
              <a:gd name="connsiteY0" fmla="*/ 837 h 848631"/>
              <a:gd name="connsiteX1" fmla="*/ 434683 w 801603"/>
              <a:gd name="connsiteY1" fmla="*/ 464387 h 848631"/>
              <a:gd name="connsiteX2" fmla="*/ 477016 w 801603"/>
              <a:gd name="connsiteY2" fmla="*/ 326803 h 848631"/>
              <a:gd name="connsiteX3" fmla="*/ 138349 w 801603"/>
              <a:gd name="connsiteY3" fmla="*/ 822103 h 848631"/>
              <a:gd name="connsiteX4" fmla="*/ 197616 w 801603"/>
              <a:gd name="connsiteY4" fmla="*/ 642187 h 848631"/>
              <a:gd name="connsiteX5" fmla="*/ 766 w 801603"/>
              <a:gd name="connsiteY5" fmla="*/ 847503 h 848631"/>
              <a:gd name="connsiteX6" fmla="*/ 129883 w 801603"/>
              <a:gd name="connsiteY6" fmla="*/ 530003 h 848631"/>
              <a:gd name="connsiteX7" fmla="*/ 142583 w 801603"/>
              <a:gd name="connsiteY7" fmla="*/ 515187 h 848631"/>
              <a:gd name="connsiteX8" fmla="*/ 206083 w 801603"/>
              <a:gd name="connsiteY8" fmla="*/ 316220 h 848631"/>
              <a:gd name="connsiteX9" fmla="*/ 151049 w 801603"/>
              <a:gd name="connsiteY9" fmla="*/ 415703 h 848631"/>
              <a:gd name="connsiteX10" fmla="*/ 301333 w 801603"/>
              <a:gd name="connsiteY10" fmla="*/ 240020 h 848631"/>
              <a:gd name="connsiteX11" fmla="*/ 208199 w 801603"/>
              <a:gd name="connsiteY11" fmla="*/ 347970 h 848631"/>
              <a:gd name="connsiteX12" fmla="*/ 798749 w 801603"/>
              <a:gd name="connsiteY12" fmla="*/ 837 h 84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1603" h="848631">
                <a:moveTo>
                  <a:pt x="798749" y="837"/>
                </a:moveTo>
                <a:cubicBezTo>
                  <a:pt x="836496" y="20240"/>
                  <a:pt x="488305" y="410059"/>
                  <a:pt x="434683" y="464387"/>
                </a:cubicBezTo>
                <a:cubicBezTo>
                  <a:pt x="381061" y="518715"/>
                  <a:pt x="526405" y="267184"/>
                  <a:pt x="477016" y="326803"/>
                </a:cubicBezTo>
                <a:cubicBezTo>
                  <a:pt x="427627" y="386422"/>
                  <a:pt x="184916" y="769539"/>
                  <a:pt x="138349" y="822103"/>
                </a:cubicBezTo>
                <a:cubicBezTo>
                  <a:pt x="91782" y="874667"/>
                  <a:pt x="220546" y="637954"/>
                  <a:pt x="197616" y="642187"/>
                </a:cubicBezTo>
                <a:cubicBezTo>
                  <a:pt x="174686" y="646420"/>
                  <a:pt x="12055" y="866200"/>
                  <a:pt x="766" y="847503"/>
                </a:cubicBezTo>
                <a:cubicBezTo>
                  <a:pt x="-10523" y="828806"/>
                  <a:pt x="106247" y="585389"/>
                  <a:pt x="129883" y="530003"/>
                </a:cubicBezTo>
                <a:cubicBezTo>
                  <a:pt x="153519" y="474617"/>
                  <a:pt x="129883" y="550817"/>
                  <a:pt x="142583" y="515187"/>
                </a:cubicBezTo>
                <a:cubicBezTo>
                  <a:pt x="155283" y="479557"/>
                  <a:pt x="204672" y="332801"/>
                  <a:pt x="206083" y="316220"/>
                </a:cubicBezTo>
                <a:cubicBezTo>
                  <a:pt x="207494" y="299639"/>
                  <a:pt x="135174" y="428403"/>
                  <a:pt x="151049" y="415703"/>
                </a:cubicBezTo>
                <a:cubicBezTo>
                  <a:pt x="166924" y="403003"/>
                  <a:pt x="291808" y="251309"/>
                  <a:pt x="301333" y="240020"/>
                </a:cubicBezTo>
                <a:cubicBezTo>
                  <a:pt x="310858" y="228731"/>
                  <a:pt x="126002" y="390656"/>
                  <a:pt x="208199" y="347970"/>
                </a:cubicBezTo>
                <a:cubicBezTo>
                  <a:pt x="290396" y="305284"/>
                  <a:pt x="761002" y="-18566"/>
                  <a:pt x="798749" y="8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0" name="フリーフォーム: 図形 4189">
            <a:extLst>
              <a:ext uri="{FF2B5EF4-FFF2-40B4-BE49-F238E27FC236}">
                <a16:creationId xmlns:a16="http://schemas.microsoft.com/office/drawing/2014/main" id="{D21B0224-D30A-40DC-A5B8-C490A20148A1}"/>
              </a:ext>
            </a:extLst>
          </p:cNvPr>
          <p:cNvSpPr/>
          <p:nvPr/>
        </p:nvSpPr>
        <p:spPr>
          <a:xfrm>
            <a:off x="3691985" y="3313455"/>
            <a:ext cx="370595" cy="1024827"/>
          </a:xfrm>
          <a:custGeom>
            <a:avLst/>
            <a:gdLst>
              <a:gd name="connsiteX0" fmla="*/ 291582 w 370595"/>
              <a:gd name="connsiteY0" fmla="*/ 7595 h 1024827"/>
              <a:gd name="connsiteX1" fmla="*/ 217498 w 370595"/>
              <a:gd name="connsiteY1" fmla="*/ 253128 h 1024827"/>
              <a:gd name="connsiteX2" fmla="*/ 268298 w 370595"/>
              <a:gd name="connsiteY2" fmla="*/ 625662 h 1024827"/>
              <a:gd name="connsiteX3" fmla="*/ 242898 w 370595"/>
              <a:gd name="connsiteY3" fmla="*/ 365312 h 1024827"/>
              <a:gd name="connsiteX4" fmla="*/ 369898 w 370595"/>
              <a:gd name="connsiteY4" fmla="*/ 837328 h 1024827"/>
              <a:gd name="connsiteX5" fmla="*/ 177282 w 370595"/>
              <a:gd name="connsiteY5" fmla="*/ 557928 h 1024827"/>
              <a:gd name="connsiteX6" fmla="*/ 228082 w 370595"/>
              <a:gd name="connsiteY6" fmla="*/ 985495 h 1024827"/>
              <a:gd name="connsiteX7" fmla="*/ 225965 w 370595"/>
              <a:gd name="connsiteY7" fmla="*/ 972795 h 1024827"/>
              <a:gd name="connsiteX8" fmla="*/ 126482 w 370595"/>
              <a:gd name="connsiteY8" fmla="*/ 695512 h 1024827"/>
              <a:gd name="connsiteX9" fmla="*/ 221732 w 370595"/>
              <a:gd name="connsiteY9" fmla="*/ 930462 h 1024827"/>
              <a:gd name="connsiteX10" fmla="*/ 164582 w 370595"/>
              <a:gd name="connsiteY10" fmla="*/ 496545 h 1024827"/>
              <a:gd name="connsiteX11" fmla="*/ 204798 w 370595"/>
              <a:gd name="connsiteY11" fmla="*/ 610845 h 1024827"/>
              <a:gd name="connsiteX12" fmla="*/ 120132 w 370595"/>
              <a:gd name="connsiteY12" fmla="*/ 466912 h 1024827"/>
              <a:gd name="connsiteX13" fmla="*/ 101082 w 370595"/>
              <a:gd name="connsiteY13" fmla="*/ 189628 h 1024827"/>
              <a:gd name="connsiteX14" fmla="*/ 65098 w 370595"/>
              <a:gd name="connsiteY14" fmla="*/ 37228 h 1024827"/>
              <a:gd name="connsiteX15" fmla="*/ 1598 w 370595"/>
              <a:gd name="connsiteY15" fmla="*/ 240428 h 1024827"/>
              <a:gd name="connsiteX16" fmla="*/ 137065 w 370595"/>
              <a:gd name="connsiteY16" fmla="*/ 5478 h 1024827"/>
              <a:gd name="connsiteX17" fmla="*/ 137065 w 370595"/>
              <a:gd name="connsiteY17" fmla="*/ 361078 h 1024827"/>
              <a:gd name="connsiteX18" fmla="*/ 103198 w 370595"/>
              <a:gd name="connsiteY18" fmla="*/ 64745 h 1024827"/>
              <a:gd name="connsiteX19" fmla="*/ 130715 w 370595"/>
              <a:gd name="connsiteY19" fmla="*/ 134595 h 1024827"/>
              <a:gd name="connsiteX20" fmla="*/ 247132 w 370595"/>
              <a:gd name="connsiteY20" fmla="*/ 66862 h 1024827"/>
              <a:gd name="connsiteX21" fmla="*/ 291582 w 370595"/>
              <a:gd name="connsiteY21" fmla="*/ 7595 h 102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0595" h="1024827">
                <a:moveTo>
                  <a:pt x="291582" y="7595"/>
                </a:moveTo>
                <a:cubicBezTo>
                  <a:pt x="286643" y="38639"/>
                  <a:pt x="221379" y="150117"/>
                  <a:pt x="217498" y="253128"/>
                </a:cubicBezTo>
                <a:cubicBezTo>
                  <a:pt x="213617" y="356139"/>
                  <a:pt x="264065" y="606965"/>
                  <a:pt x="268298" y="625662"/>
                </a:cubicBezTo>
                <a:cubicBezTo>
                  <a:pt x="272531" y="644359"/>
                  <a:pt x="225965" y="330034"/>
                  <a:pt x="242898" y="365312"/>
                </a:cubicBezTo>
                <a:cubicBezTo>
                  <a:pt x="259831" y="400590"/>
                  <a:pt x="380834" y="805225"/>
                  <a:pt x="369898" y="837328"/>
                </a:cubicBezTo>
                <a:cubicBezTo>
                  <a:pt x="358962" y="869431"/>
                  <a:pt x="200918" y="533234"/>
                  <a:pt x="177282" y="557928"/>
                </a:cubicBezTo>
                <a:cubicBezTo>
                  <a:pt x="153646" y="582622"/>
                  <a:pt x="219968" y="916350"/>
                  <a:pt x="228082" y="985495"/>
                </a:cubicBezTo>
                <a:cubicBezTo>
                  <a:pt x="236196" y="1054640"/>
                  <a:pt x="242898" y="1021125"/>
                  <a:pt x="225965" y="972795"/>
                </a:cubicBezTo>
                <a:cubicBezTo>
                  <a:pt x="209032" y="924465"/>
                  <a:pt x="127187" y="702567"/>
                  <a:pt x="126482" y="695512"/>
                </a:cubicBezTo>
                <a:cubicBezTo>
                  <a:pt x="125777" y="688457"/>
                  <a:pt x="215382" y="963623"/>
                  <a:pt x="221732" y="930462"/>
                </a:cubicBezTo>
                <a:cubicBezTo>
                  <a:pt x="228082" y="897301"/>
                  <a:pt x="167404" y="549815"/>
                  <a:pt x="164582" y="496545"/>
                </a:cubicBezTo>
                <a:cubicBezTo>
                  <a:pt x="161760" y="443276"/>
                  <a:pt x="212206" y="615784"/>
                  <a:pt x="204798" y="610845"/>
                </a:cubicBezTo>
                <a:cubicBezTo>
                  <a:pt x="197390" y="605906"/>
                  <a:pt x="137418" y="537115"/>
                  <a:pt x="120132" y="466912"/>
                </a:cubicBezTo>
                <a:cubicBezTo>
                  <a:pt x="102846" y="396709"/>
                  <a:pt x="110254" y="261242"/>
                  <a:pt x="101082" y="189628"/>
                </a:cubicBezTo>
                <a:cubicBezTo>
                  <a:pt x="91910" y="118014"/>
                  <a:pt x="81679" y="28761"/>
                  <a:pt x="65098" y="37228"/>
                </a:cubicBezTo>
                <a:cubicBezTo>
                  <a:pt x="48517" y="45695"/>
                  <a:pt x="-10396" y="245720"/>
                  <a:pt x="1598" y="240428"/>
                </a:cubicBezTo>
                <a:cubicBezTo>
                  <a:pt x="13592" y="235136"/>
                  <a:pt x="114487" y="-14630"/>
                  <a:pt x="137065" y="5478"/>
                </a:cubicBezTo>
                <a:cubicBezTo>
                  <a:pt x="159643" y="25586"/>
                  <a:pt x="142709" y="351200"/>
                  <a:pt x="137065" y="361078"/>
                </a:cubicBezTo>
                <a:cubicBezTo>
                  <a:pt x="131420" y="370956"/>
                  <a:pt x="104256" y="102492"/>
                  <a:pt x="103198" y="64745"/>
                </a:cubicBezTo>
                <a:cubicBezTo>
                  <a:pt x="102140" y="26998"/>
                  <a:pt x="106726" y="134242"/>
                  <a:pt x="130715" y="134595"/>
                </a:cubicBezTo>
                <a:cubicBezTo>
                  <a:pt x="154704" y="134948"/>
                  <a:pt x="220674" y="84148"/>
                  <a:pt x="247132" y="66862"/>
                </a:cubicBezTo>
                <a:cubicBezTo>
                  <a:pt x="273590" y="49576"/>
                  <a:pt x="296521" y="-23449"/>
                  <a:pt x="291582" y="75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1" name="フリーフォーム: 図形 4190">
            <a:extLst>
              <a:ext uri="{FF2B5EF4-FFF2-40B4-BE49-F238E27FC236}">
                <a16:creationId xmlns:a16="http://schemas.microsoft.com/office/drawing/2014/main" id="{A9C1034C-FE3D-4C57-BC22-1B94BC036261}"/>
              </a:ext>
            </a:extLst>
          </p:cNvPr>
          <p:cNvSpPr/>
          <p:nvPr/>
        </p:nvSpPr>
        <p:spPr>
          <a:xfrm>
            <a:off x="3740129" y="4127709"/>
            <a:ext cx="1143794" cy="767238"/>
          </a:xfrm>
          <a:custGeom>
            <a:avLst/>
            <a:gdLst>
              <a:gd name="connsiteX0" fmla="*/ 91038 w 1143794"/>
              <a:gd name="connsiteY0" fmla="*/ 1908 h 767238"/>
              <a:gd name="connsiteX1" fmla="*/ 160888 w 1143794"/>
              <a:gd name="connsiteY1" fmla="*/ 92924 h 767238"/>
              <a:gd name="connsiteX2" fmla="*/ 518604 w 1143794"/>
              <a:gd name="connsiteY2" fmla="*/ 376558 h 767238"/>
              <a:gd name="connsiteX3" fmla="*/ 224388 w 1143794"/>
              <a:gd name="connsiteY3" fmla="*/ 183941 h 767238"/>
              <a:gd name="connsiteX4" fmla="*/ 651954 w 1143794"/>
              <a:gd name="connsiteY4" fmla="*/ 526841 h 767238"/>
              <a:gd name="connsiteX5" fmla="*/ 527071 w 1143794"/>
              <a:gd name="connsiteY5" fmla="*/ 531074 h 767238"/>
              <a:gd name="connsiteX6" fmla="*/ 1130321 w 1143794"/>
              <a:gd name="connsiteY6" fmla="*/ 742741 h 767238"/>
              <a:gd name="connsiteX7" fmla="*/ 946171 w 1143794"/>
              <a:gd name="connsiteY7" fmla="*/ 746974 h 767238"/>
              <a:gd name="connsiteX8" fmla="*/ 944054 w 1143794"/>
              <a:gd name="connsiteY8" fmla="*/ 600924 h 767238"/>
              <a:gd name="connsiteX9" fmla="*/ 474154 w 1143794"/>
              <a:gd name="connsiteY9" fmla="*/ 243208 h 767238"/>
              <a:gd name="connsiteX10" fmla="*/ 764138 w 1143794"/>
              <a:gd name="connsiteY10" fmla="*/ 537424 h 767238"/>
              <a:gd name="connsiteX11" fmla="*/ 524954 w 1143794"/>
              <a:gd name="connsiteY11" fmla="*/ 401958 h 767238"/>
              <a:gd name="connsiteX12" fmla="*/ 461454 w 1143794"/>
              <a:gd name="connsiteY12" fmla="*/ 186058 h 767238"/>
              <a:gd name="connsiteX13" fmla="*/ 465688 w 1143794"/>
              <a:gd name="connsiteY13" fmla="*/ 150074 h 767238"/>
              <a:gd name="connsiteX14" fmla="*/ 927121 w 1143794"/>
              <a:gd name="connsiteY14" fmla="*/ 355391 h 767238"/>
              <a:gd name="connsiteX15" fmla="*/ 292121 w 1143794"/>
              <a:gd name="connsiteY15" fmla="*/ 99274 h 767238"/>
              <a:gd name="connsiteX16" fmla="*/ 827638 w 1143794"/>
              <a:gd name="connsiteY16" fmla="*/ 740624 h 767238"/>
              <a:gd name="connsiteX17" fmla="*/ 385254 w 1143794"/>
              <a:gd name="connsiteY17" fmla="*/ 537424 h 767238"/>
              <a:gd name="connsiteX18" fmla="*/ 694288 w 1143794"/>
              <a:gd name="connsiteY18" fmla="*/ 651724 h 767238"/>
              <a:gd name="connsiteX19" fmla="*/ 370438 w 1143794"/>
              <a:gd name="connsiteY19" fmla="*/ 539541 h 767238"/>
              <a:gd name="connsiteX20" fmla="*/ 535538 w 1143794"/>
              <a:gd name="connsiteY20" fmla="*/ 520491 h 767238"/>
              <a:gd name="connsiteX21" fmla="*/ 321754 w 1143794"/>
              <a:gd name="connsiteY21" fmla="*/ 482391 h 767238"/>
              <a:gd name="connsiteX22" fmla="*/ 237088 w 1143794"/>
              <a:gd name="connsiteY22" fmla="*/ 461224 h 767238"/>
              <a:gd name="connsiteX23" fmla="*/ 179938 w 1143794"/>
              <a:gd name="connsiteY23" fmla="*/ 431591 h 767238"/>
              <a:gd name="connsiteX24" fmla="*/ 143954 w 1143794"/>
              <a:gd name="connsiteY24" fmla="*/ 539541 h 767238"/>
              <a:gd name="connsiteX25" fmla="*/ 124904 w 1143794"/>
              <a:gd name="connsiteY25" fmla="*/ 503558 h 767238"/>
              <a:gd name="connsiteX26" fmla="*/ 171471 w 1143794"/>
              <a:gd name="connsiteY26" fmla="*/ 393491 h 767238"/>
              <a:gd name="connsiteX27" fmla="*/ 21 w 1143794"/>
              <a:gd name="connsiteY27" fmla="*/ 245324 h 767238"/>
              <a:gd name="connsiteX28" fmla="*/ 184171 w 1143794"/>
              <a:gd name="connsiteY28" fmla="*/ 160658 h 767238"/>
              <a:gd name="connsiteX29" fmla="*/ 91038 w 1143794"/>
              <a:gd name="connsiteY29" fmla="*/ 1908 h 76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43794" h="767238">
                <a:moveTo>
                  <a:pt x="91038" y="1908"/>
                </a:moveTo>
                <a:cubicBezTo>
                  <a:pt x="87158" y="-9381"/>
                  <a:pt x="89627" y="30482"/>
                  <a:pt x="160888" y="92924"/>
                </a:cubicBezTo>
                <a:cubicBezTo>
                  <a:pt x="232149" y="155366"/>
                  <a:pt x="508021" y="361389"/>
                  <a:pt x="518604" y="376558"/>
                </a:cubicBezTo>
                <a:cubicBezTo>
                  <a:pt x="529187" y="391727"/>
                  <a:pt x="202163" y="158894"/>
                  <a:pt x="224388" y="183941"/>
                </a:cubicBezTo>
                <a:cubicBezTo>
                  <a:pt x="246613" y="208988"/>
                  <a:pt x="601507" y="468986"/>
                  <a:pt x="651954" y="526841"/>
                </a:cubicBezTo>
                <a:cubicBezTo>
                  <a:pt x="702401" y="584697"/>
                  <a:pt x="447343" y="495091"/>
                  <a:pt x="527071" y="531074"/>
                </a:cubicBezTo>
                <a:cubicBezTo>
                  <a:pt x="606799" y="567057"/>
                  <a:pt x="1060471" y="706758"/>
                  <a:pt x="1130321" y="742741"/>
                </a:cubicBezTo>
                <a:cubicBezTo>
                  <a:pt x="1200171" y="778724"/>
                  <a:pt x="977216" y="770610"/>
                  <a:pt x="946171" y="746974"/>
                </a:cubicBezTo>
                <a:cubicBezTo>
                  <a:pt x="915127" y="723338"/>
                  <a:pt x="1022724" y="684885"/>
                  <a:pt x="944054" y="600924"/>
                </a:cubicBezTo>
                <a:cubicBezTo>
                  <a:pt x="865384" y="516963"/>
                  <a:pt x="504140" y="253791"/>
                  <a:pt x="474154" y="243208"/>
                </a:cubicBezTo>
                <a:cubicBezTo>
                  <a:pt x="444168" y="232625"/>
                  <a:pt x="755671" y="510966"/>
                  <a:pt x="764138" y="537424"/>
                </a:cubicBezTo>
                <a:cubicBezTo>
                  <a:pt x="772605" y="563882"/>
                  <a:pt x="575401" y="460519"/>
                  <a:pt x="524954" y="401958"/>
                </a:cubicBezTo>
                <a:cubicBezTo>
                  <a:pt x="474507" y="343397"/>
                  <a:pt x="471332" y="228039"/>
                  <a:pt x="461454" y="186058"/>
                </a:cubicBezTo>
                <a:cubicBezTo>
                  <a:pt x="451576" y="144077"/>
                  <a:pt x="388077" y="121852"/>
                  <a:pt x="465688" y="150074"/>
                </a:cubicBezTo>
                <a:cubicBezTo>
                  <a:pt x="543299" y="178296"/>
                  <a:pt x="956049" y="363858"/>
                  <a:pt x="927121" y="355391"/>
                </a:cubicBezTo>
                <a:cubicBezTo>
                  <a:pt x="898193" y="346924"/>
                  <a:pt x="308701" y="35069"/>
                  <a:pt x="292121" y="99274"/>
                </a:cubicBezTo>
                <a:cubicBezTo>
                  <a:pt x="275541" y="163479"/>
                  <a:pt x="812116" y="667599"/>
                  <a:pt x="827638" y="740624"/>
                </a:cubicBezTo>
                <a:cubicBezTo>
                  <a:pt x="843160" y="813649"/>
                  <a:pt x="407479" y="552241"/>
                  <a:pt x="385254" y="537424"/>
                </a:cubicBezTo>
                <a:cubicBezTo>
                  <a:pt x="363029" y="522607"/>
                  <a:pt x="696757" y="651371"/>
                  <a:pt x="694288" y="651724"/>
                </a:cubicBezTo>
                <a:cubicBezTo>
                  <a:pt x="691819" y="652077"/>
                  <a:pt x="396896" y="561413"/>
                  <a:pt x="370438" y="539541"/>
                </a:cubicBezTo>
                <a:cubicBezTo>
                  <a:pt x="343980" y="517669"/>
                  <a:pt x="543652" y="530016"/>
                  <a:pt x="535538" y="520491"/>
                </a:cubicBezTo>
                <a:cubicBezTo>
                  <a:pt x="527424" y="510966"/>
                  <a:pt x="371496" y="492269"/>
                  <a:pt x="321754" y="482391"/>
                </a:cubicBezTo>
                <a:cubicBezTo>
                  <a:pt x="272012" y="472513"/>
                  <a:pt x="260724" y="469691"/>
                  <a:pt x="237088" y="461224"/>
                </a:cubicBezTo>
                <a:cubicBezTo>
                  <a:pt x="213452" y="452757"/>
                  <a:pt x="195460" y="418538"/>
                  <a:pt x="179938" y="431591"/>
                </a:cubicBezTo>
                <a:cubicBezTo>
                  <a:pt x="164416" y="444644"/>
                  <a:pt x="153126" y="527547"/>
                  <a:pt x="143954" y="539541"/>
                </a:cubicBezTo>
                <a:cubicBezTo>
                  <a:pt x="134782" y="551536"/>
                  <a:pt x="120318" y="527900"/>
                  <a:pt x="124904" y="503558"/>
                </a:cubicBezTo>
                <a:cubicBezTo>
                  <a:pt x="129490" y="479216"/>
                  <a:pt x="192285" y="436530"/>
                  <a:pt x="171471" y="393491"/>
                </a:cubicBezTo>
                <a:cubicBezTo>
                  <a:pt x="150657" y="350452"/>
                  <a:pt x="-2096" y="284130"/>
                  <a:pt x="21" y="245324"/>
                </a:cubicBezTo>
                <a:cubicBezTo>
                  <a:pt x="2138" y="206518"/>
                  <a:pt x="164416" y="194525"/>
                  <a:pt x="184171" y="160658"/>
                </a:cubicBezTo>
                <a:cubicBezTo>
                  <a:pt x="203926" y="126791"/>
                  <a:pt x="94918" y="13197"/>
                  <a:pt x="91038" y="19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2" name="フリーフォーム: 図形 4191">
            <a:extLst>
              <a:ext uri="{FF2B5EF4-FFF2-40B4-BE49-F238E27FC236}">
                <a16:creationId xmlns:a16="http://schemas.microsoft.com/office/drawing/2014/main" id="{99BB9CF2-DA1A-49C8-A352-EC6EFE799F7B}"/>
              </a:ext>
            </a:extLst>
          </p:cNvPr>
          <p:cNvSpPr/>
          <p:nvPr/>
        </p:nvSpPr>
        <p:spPr>
          <a:xfrm>
            <a:off x="5301044" y="3855025"/>
            <a:ext cx="823343" cy="1128411"/>
          </a:xfrm>
          <a:custGeom>
            <a:avLst/>
            <a:gdLst>
              <a:gd name="connsiteX0" fmla="*/ 817181 w 823343"/>
              <a:gd name="connsiteY0" fmla="*/ 158175 h 1128411"/>
              <a:gd name="connsiteX1" fmla="*/ 782256 w 823343"/>
              <a:gd name="connsiteY1" fmla="*/ 237550 h 1128411"/>
              <a:gd name="connsiteX2" fmla="*/ 560006 w 823343"/>
              <a:gd name="connsiteY2" fmla="*/ 745550 h 1128411"/>
              <a:gd name="connsiteX3" fmla="*/ 601281 w 823343"/>
              <a:gd name="connsiteY3" fmla="*/ 567750 h 1128411"/>
              <a:gd name="connsiteX4" fmla="*/ 518731 w 823343"/>
              <a:gd name="connsiteY4" fmla="*/ 837625 h 1128411"/>
              <a:gd name="connsiteX5" fmla="*/ 556831 w 823343"/>
              <a:gd name="connsiteY5" fmla="*/ 583625 h 1128411"/>
              <a:gd name="connsiteX6" fmla="*/ 315531 w 823343"/>
              <a:gd name="connsiteY6" fmla="*/ 1018600 h 1128411"/>
              <a:gd name="connsiteX7" fmla="*/ 410781 w 823343"/>
              <a:gd name="connsiteY7" fmla="*/ 697925 h 1128411"/>
              <a:gd name="connsiteX8" fmla="*/ 13906 w 823343"/>
              <a:gd name="connsiteY8" fmla="*/ 1120200 h 1128411"/>
              <a:gd name="connsiteX9" fmla="*/ 90106 w 823343"/>
              <a:gd name="connsiteY9" fmla="*/ 967800 h 1128411"/>
              <a:gd name="connsiteX10" fmla="*/ 90106 w 823343"/>
              <a:gd name="connsiteY10" fmla="*/ 850325 h 1128411"/>
              <a:gd name="connsiteX11" fmla="*/ 315531 w 823343"/>
              <a:gd name="connsiteY11" fmla="*/ 475675 h 1128411"/>
              <a:gd name="connsiteX12" fmla="*/ 337756 w 823343"/>
              <a:gd name="connsiteY12" fmla="*/ 656650 h 1128411"/>
              <a:gd name="connsiteX13" fmla="*/ 515556 w 823343"/>
              <a:gd name="connsiteY13" fmla="*/ 402650 h 1128411"/>
              <a:gd name="connsiteX14" fmla="*/ 455231 w 823343"/>
              <a:gd name="connsiteY14" fmla="*/ 478850 h 1128411"/>
              <a:gd name="connsiteX15" fmla="*/ 667956 w 823343"/>
              <a:gd name="connsiteY15" fmla="*/ 104200 h 1128411"/>
              <a:gd name="connsiteX16" fmla="*/ 617156 w 823343"/>
              <a:gd name="connsiteY16" fmla="*/ 297875 h 1128411"/>
              <a:gd name="connsiteX17" fmla="*/ 706056 w 823343"/>
              <a:gd name="connsiteY17" fmla="*/ 2600 h 1128411"/>
              <a:gd name="connsiteX18" fmla="*/ 817181 w 823343"/>
              <a:gd name="connsiteY18" fmla="*/ 158175 h 112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23343" h="1128411">
                <a:moveTo>
                  <a:pt x="817181" y="158175"/>
                </a:moveTo>
                <a:cubicBezTo>
                  <a:pt x="829881" y="197333"/>
                  <a:pt x="825119" y="139654"/>
                  <a:pt x="782256" y="237550"/>
                </a:cubicBezTo>
                <a:cubicBezTo>
                  <a:pt x="739393" y="335446"/>
                  <a:pt x="590168" y="690517"/>
                  <a:pt x="560006" y="745550"/>
                </a:cubicBezTo>
                <a:cubicBezTo>
                  <a:pt x="529843" y="800583"/>
                  <a:pt x="608160" y="552404"/>
                  <a:pt x="601281" y="567750"/>
                </a:cubicBezTo>
                <a:cubicBezTo>
                  <a:pt x="594402" y="583096"/>
                  <a:pt x="526139" y="834979"/>
                  <a:pt x="518731" y="837625"/>
                </a:cubicBezTo>
                <a:cubicBezTo>
                  <a:pt x="511323" y="840271"/>
                  <a:pt x="590698" y="553463"/>
                  <a:pt x="556831" y="583625"/>
                </a:cubicBezTo>
                <a:cubicBezTo>
                  <a:pt x="522964" y="613788"/>
                  <a:pt x="339873" y="999550"/>
                  <a:pt x="315531" y="1018600"/>
                </a:cubicBezTo>
                <a:cubicBezTo>
                  <a:pt x="291189" y="1037650"/>
                  <a:pt x="461052" y="680992"/>
                  <a:pt x="410781" y="697925"/>
                </a:cubicBezTo>
                <a:cubicBezTo>
                  <a:pt x="360510" y="714858"/>
                  <a:pt x="67352" y="1075221"/>
                  <a:pt x="13906" y="1120200"/>
                </a:cubicBezTo>
                <a:cubicBezTo>
                  <a:pt x="-39540" y="1165179"/>
                  <a:pt x="77406" y="1012779"/>
                  <a:pt x="90106" y="967800"/>
                </a:cubicBezTo>
                <a:cubicBezTo>
                  <a:pt x="102806" y="922821"/>
                  <a:pt x="52535" y="932346"/>
                  <a:pt x="90106" y="850325"/>
                </a:cubicBezTo>
                <a:cubicBezTo>
                  <a:pt x="127677" y="768304"/>
                  <a:pt x="274256" y="507954"/>
                  <a:pt x="315531" y="475675"/>
                </a:cubicBezTo>
                <a:cubicBezTo>
                  <a:pt x="356806" y="443396"/>
                  <a:pt x="304419" y="668821"/>
                  <a:pt x="337756" y="656650"/>
                </a:cubicBezTo>
                <a:cubicBezTo>
                  <a:pt x="371093" y="644479"/>
                  <a:pt x="495977" y="432283"/>
                  <a:pt x="515556" y="402650"/>
                </a:cubicBezTo>
                <a:cubicBezTo>
                  <a:pt x="535135" y="373017"/>
                  <a:pt x="429831" y="528592"/>
                  <a:pt x="455231" y="478850"/>
                </a:cubicBezTo>
                <a:cubicBezTo>
                  <a:pt x="480631" y="429108"/>
                  <a:pt x="640968" y="134362"/>
                  <a:pt x="667956" y="104200"/>
                </a:cubicBezTo>
                <a:cubicBezTo>
                  <a:pt x="694943" y="74037"/>
                  <a:pt x="610806" y="314808"/>
                  <a:pt x="617156" y="297875"/>
                </a:cubicBezTo>
                <a:cubicBezTo>
                  <a:pt x="623506" y="280942"/>
                  <a:pt x="678010" y="25883"/>
                  <a:pt x="706056" y="2600"/>
                </a:cubicBezTo>
                <a:cubicBezTo>
                  <a:pt x="734102" y="-20683"/>
                  <a:pt x="804481" y="119017"/>
                  <a:pt x="817181" y="1581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3" name="フリーフォーム: 図形 4192">
            <a:extLst>
              <a:ext uri="{FF2B5EF4-FFF2-40B4-BE49-F238E27FC236}">
                <a16:creationId xmlns:a16="http://schemas.microsoft.com/office/drawing/2014/main" id="{CB593A89-DCFE-412F-A2E5-D90899F71C3E}"/>
              </a:ext>
            </a:extLst>
          </p:cNvPr>
          <p:cNvSpPr/>
          <p:nvPr/>
        </p:nvSpPr>
        <p:spPr>
          <a:xfrm>
            <a:off x="5587154" y="3644914"/>
            <a:ext cx="468410" cy="940601"/>
          </a:xfrm>
          <a:custGeom>
            <a:avLst/>
            <a:gdLst>
              <a:gd name="connsiteX0" fmla="*/ 461221 w 468410"/>
              <a:gd name="connsiteY0" fmla="*/ 34911 h 940601"/>
              <a:gd name="connsiteX1" fmla="*/ 391371 w 468410"/>
              <a:gd name="connsiteY1" fmla="*/ 168261 h 940601"/>
              <a:gd name="connsiteX2" fmla="*/ 251671 w 468410"/>
              <a:gd name="connsiteY2" fmla="*/ 533386 h 940601"/>
              <a:gd name="connsiteX3" fmla="*/ 245321 w 468410"/>
              <a:gd name="connsiteY3" fmla="*/ 495286 h 940601"/>
              <a:gd name="connsiteX4" fmla="*/ 10371 w 468410"/>
              <a:gd name="connsiteY4" fmla="*/ 806436 h 940601"/>
              <a:gd name="connsiteX5" fmla="*/ 172296 w 468410"/>
              <a:gd name="connsiteY5" fmla="*/ 504811 h 940601"/>
              <a:gd name="connsiteX6" fmla="*/ 846 w 468410"/>
              <a:gd name="connsiteY6" fmla="*/ 936611 h 940601"/>
              <a:gd name="connsiteX7" fmla="*/ 261196 w 468410"/>
              <a:gd name="connsiteY7" fmla="*/ 723886 h 940601"/>
              <a:gd name="connsiteX8" fmla="*/ 219921 w 468410"/>
              <a:gd name="connsiteY8" fmla="*/ 793736 h 940601"/>
              <a:gd name="connsiteX9" fmla="*/ 461221 w 468410"/>
              <a:gd name="connsiteY9" fmla="*/ 34911 h 94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410" h="940601">
                <a:moveTo>
                  <a:pt x="461221" y="34911"/>
                </a:moveTo>
                <a:cubicBezTo>
                  <a:pt x="489796" y="-69335"/>
                  <a:pt x="426296" y="85182"/>
                  <a:pt x="391371" y="168261"/>
                </a:cubicBezTo>
                <a:cubicBezTo>
                  <a:pt x="356446" y="251340"/>
                  <a:pt x="276013" y="478882"/>
                  <a:pt x="251671" y="533386"/>
                </a:cubicBezTo>
                <a:cubicBezTo>
                  <a:pt x="227329" y="587890"/>
                  <a:pt x="285538" y="449778"/>
                  <a:pt x="245321" y="495286"/>
                </a:cubicBezTo>
                <a:cubicBezTo>
                  <a:pt x="205104" y="540794"/>
                  <a:pt x="22542" y="804849"/>
                  <a:pt x="10371" y="806436"/>
                </a:cubicBezTo>
                <a:cubicBezTo>
                  <a:pt x="-1800" y="808023"/>
                  <a:pt x="173883" y="483115"/>
                  <a:pt x="172296" y="504811"/>
                </a:cubicBezTo>
                <a:cubicBezTo>
                  <a:pt x="170709" y="526507"/>
                  <a:pt x="-13971" y="900099"/>
                  <a:pt x="846" y="936611"/>
                </a:cubicBezTo>
                <a:cubicBezTo>
                  <a:pt x="15663" y="973123"/>
                  <a:pt x="224684" y="747698"/>
                  <a:pt x="261196" y="723886"/>
                </a:cubicBezTo>
                <a:cubicBezTo>
                  <a:pt x="297708" y="700074"/>
                  <a:pt x="187642" y="907507"/>
                  <a:pt x="219921" y="793736"/>
                </a:cubicBezTo>
                <a:cubicBezTo>
                  <a:pt x="252200" y="679965"/>
                  <a:pt x="432646" y="139157"/>
                  <a:pt x="461221" y="349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4" name="フリーフォーム: 図形 4193">
            <a:extLst>
              <a:ext uri="{FF2B5EF4-FFF2-40B4-BE49-F238E27FC236}">
                <a16:creationId xmlns:a16="http://schemas.microsoft.com/office/drawing/2014/main" id="{D36D4158-EF06-401D-BD15-8B449244EE2A}"/>
              </a:ext>
            </a:extLst>
          </p:cNvPr>
          <p:cNvSpPr/>
          <p:nvPr/>
        </p:nvSpPr>
        <p:spPr>
          <a:xfrm>
            <a:off x="4593756" y="4654255"/>
            <a:ext cx="923531" cy="251241"/>
          </a:xfrm>
          <a:custGeom>
            <a:avLst/>
            <a:gdLst>
              <a:gd name="connsiteX0" fmla="*/ 9994 w 923531"/>
              <a:gd name="connsiteY0" fmla="*/ 73320 h 251241"/>
              <a:gd name="connsiteX1" fmla="*/ 149694 w 923531"/>
              <a:gd name="connsiteY1" fmla="*/ 66970 h 251241"/>
              <a:gd name="connsiteX2" fmla="*/ 591019 w 923531"/>
              <a:gd name="connsiteY2" fmla="*/ 16170 h 251241"/>
              <a:gd name="connsiteX3" fmla="*/ 308444 w 923531"/>
              <a:gd name="connsiteY3" fmla="*/ 149520 h 251241"/>
              <a:gd name="connsiteX4" fmla="*/ 918044 w 923531"/>
              <a:gd name="connsiteY4" fmla="*/ 295 h 251241"/>
              <a:gd name="connsiteX5" fmla="*/ 619594 w 923531"/>
              <a:gd name="connsiteY5" fmla="*/ 197145 h 251241"/>
              <a:gd name="connsiteX6" fmla="*/ 810094 w 923531"/>
              <a:gd name="connsiteY6" fmla="*/ 251120 h 251241"/>
              <a:gd name="connsiteX7" fmla="*/ 384644 w 923531"/>
              <a:gd name="connsiteY7" fmla="*/ 187620 h 251241"/>
              <a:gd name="connsiteX8" fmla="*/ 9994 w 923531"/>
              <a:gd name="connsiteY8" fmla="*/ 73320 h 25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531" h="251241">
                <a:moveTo>
                  <a:pt x="9994" y="73320"/>
                </a:moveTo>
                <a:cubicBezTo>
                  <a:pt x="-29164" y="53212"/>
                  <a:pt x="52856" y="76495"/>
                  <a:pt x="149694" y="66970"/>
                </a:cubicBezTo>
                <a:cubicBezTo>
                  <a:pt x="246532" y="57445"/>
                  <a:pt x="564561" y="2412"/>
                  <a:pt x="591019" y="16170"/>
                </a:cubicBezTo>
                <a:cubicBezTo>
                  <a:pt x="617477" y="29928"/>
                  <a:pt x="253940" y="152166"/>
                  <a:pt x="308444" y="149520"/>
                </a:cubicBezTo>
                <a:cubicBezTo>
                  <a:pt x="362948" y="146874"/>
                  <a:pt x="866186" y="-7642"/>
                  <a:pt x="918044" y="295"/>
                </a:cubicBezTo>
                <a:cubicBezTo>
                  <a:pt x="969902" y="8232"/>
                  <a:pt x="637586" y="155341"/>
                  <a:pt x="619594" y="197145"/>
                </a:cubicBezTo>
                <a:cubicBezTo>
                  <a:pt x="601602" y="238949"/>
                  <a:pt x="849252" y="252707"/>
                  <a:pt x="810094" y="251120"/>
                </a:cubicBezTo>
                <a:cubicBezTo>
                  <a:pt x="770936" y="249533"/>
                  <a:pt x="519052" y="220428"/>
                  <a:pt x="384644" y="187620"/>
                </a:cubicBezTo>
                <a:cubicBezTo>
                  <a:pt x="250236" y="154812"/>
                  <a:pt x="49152" y="93428"/>
                  <a:pt x="9994" y="733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5" name="フリーフォーム: 図形 4194">
            <a:extLst>
              <a:ext uri="{FF2B5EF4-FFF2-40B4-BE49-F238E27FC236}">
                <a16:creationId xmlns:a16="http://schemas.microsoft.com/office/drawing/2014/main" id="{384906A4-B48A-42C6-B068-E55FDA401A42}"/>
              </a:ext>
            </a:extLst>
          </p:cNvPr>
          <p:cNvSpPr/>
          <p:nvPr/>
        </p:nvSpPr>
        <p:spPr>
          <a:xfrm>
            <a:off x="5925385" y="2695309"/>
            <a:ext cx="403802" cy="1278372"/>
          </a:xfrm>
          <a:custGeom>
            <a:avLst/>
            <a:gdLst>
              <a:gd name="connsiteX0" fmla="*/ 303965 w 403802"/>
              <a:gd name="connsiteY0" fmla="*/ 77524 h 1278372"/>
              <a:gd name="connsiteX1" fmla="*/ 403448 w 403802"/>
              <a:gd name="connsiteY1" fmla="*/ 680774 h 1278372"/>
              <a:gd name="connsiteX2" fmla="*/ 335715 w 403802"/>
              <a:gd name="connsiteY2" fmla="*/ 534724 h 1278372"/>
              <a:gd name="connsiteX3" fmla="*/ 297615 w 403802"/>
              <a:gd name="connsiteY3" fmla="*/ 1021558 h 1278372"/>
              <a:gd name="connsiteX4" fmla="*/ 202365 w 403802"/>
              <a:gd name="connsiteY4" fmla="*/ 987691 h 1278372"/>
              <a:gd name="connsiteX5" fmla="*/ 217182 w 403802"/>
              <a:gd name="connsiteY5" fmla="*/ 1150674 h 1278372"/>
              <a:gd name="connsiteX6" fmla="*/ 151565 w 403802"/>
              <a:gd name="connsiteY6" fmla="*/ 1248041 h 1278372"/>
              <a:gd name="connsiteX7" fmla="*/ 1282 w 403802"/>
              <a:gd name="connsiteY7" fmla="*/ 1256508 h 1278372"/>
              <a:gd name="connsiteX8" fmla="*/ 244698 w 403802"/>
              <a:gd name="connsiteY8" fmla="*/ 977108 h 1278372"/>
              <a:gd name="connsiteX9" fmla="*/ 115582 w 403802"/>
              <a:gd name="connsiteY9" fmla="*/ 905141 h 1278372"/>
              <a:gd name="connsiteX10" fmla="*/ 270098 w 403802"/>
              <a:gd name="connsiteY10" fmla="*/ 659608 h 1278372"/>
              <a:gd name="connsiteX11" fmla="*/ 119815 w 403802"/>
              <a:gd name="connsiteY11" fmla="*/ 280724 h 1278372"/>
              <a:gd name="connsiteX12" fmla="*/ 198132 w 403802"/>
              <a:gd name="connsiteY12" fmla="*/ 454291 h 1278372"/>
              <a:gd name="connsiteX13" fmla="*/ 160032 w 403802"/>
              <a:gd name="connsiteY13" fmla="*/ 64824 h 1278372"/>
              <a:gd name="connsiteX14" fmla="*/ 168498 w 403802"/>
              <a:gd name="connsiteY14" fmla="*/ 162191 h 1278372"/>
              <a:gd name="connsiteX15" fmla="*/ 11865 w 403802"/>
              <a:gd name="connsiteY15" fmla="*/ 14024 h 1278372"/>
              <a:gd name="connsiteX16" fmla="*/ 303965 w 403802"/>
              <a:gd name="connsiteY16" fmla="*/ 77524 h 12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3802" h="1278372">
                <a:moveTo>
                  <a:pt x="303965" y="77524"/>
                </a:moveTo>
                <a:cubicBezTo>
                  <a:pt x="369229" y="188649"/>
                  <a:pt x="398156" y="604574"/>
                  <a:pt x="403448" y="680774"/>
                </a:cubicBezTo>
                <a:cubicBezTo>
                  <a:pt x="408740" y="756974"/>
                  <a:pt x="353354" y="477927"/>
                  <a:pt x="335715" y="534724"/>
                </a:cubicBezTo>
                <a:cubicBezTo>
                  <a:pt x="318076" y="591521"/>
                  <a:pt x="319840" y="946064"/>
                  <a:pt x="297615" y="1021558"/>
                </a:cubicBezTo>
                <a:cubicBezTo>
                  <a:pt x="275390" y="1097053"/>
                  <a:pt x="215770" y="966172"/>
                  <a:pt x="202365" y="987691"/>
                </a:cubicBezTo>
                <a:cubicBezTo>
                  <a:pt x="188960" y="1009210"/>
                  <a:pt x="225649" y="1107282"/>
                  <a:pt x="217182" y="1150674"/>
                </a:cubicBezTo>
                <a:cubicBezTo>
                  <a:pt x="208715" y="1194066"/>
                  <a:pt x="187548" y="1230402"/>
                  <a:pt x="151565" y="1248041"/>
                </a:cubicBezTo>
                <a:cubicBezTo>
                  <a:pt x="115582" y="1265680"/>
                  <a:pt x="-14240" y="1301663"/>
                  <a:pt x="1282" y="1256508"/>
                </a:cubicBezTo>
                <a:cubicBezTo>
                  <a:pt x="16804" y="1211353"/>
                  <a:pt x="225648" y="1035669"/>
                  <a:pt x="244698" y="977108"/>
                </a:cubicBezTo>
                <a:cubicBezTo>
                  <a:pt x="263748" y="918547"/>
                  <a:pt x="111349" y="958058"/>
                  <a:pt x="115582" y="905141"/>
                </a:cubicBezTo>
                <a:cubicBezTo>
                  <a:pt x="119815" y="852224"/>
                  <a:pt x="269393" y="763677"/>
                  <a:pt x="270098" y="659608"/>
                </a:cubicBezTo>
                <a:cubicBezTo>
                  <a:pt x="270803" y="555539"/>
                  <a:pt x="131809" y="314944"/>
                  <a:pt x="119815" y="280724"/>
                </a:cubicBezTo>
                <a:cubicBezTo>
                  <a:pt x="107821" y="246505"/>
                  <a:pt x="191429" y="490274"/>
                  <a:pt x="198132" y="454291"/>
                </a:cubicBezTo>
                <a:cubicBezTo>
                  <a:pt x="204835" y="418308"/>
                  <a:pt x="164971" y="113507"/>
                  <a:pt x="160032" y="64824"/>
                </a:cubicBezTo>
                <a:cubicBezTo>
                  <a:pt x="155093" y="16141"/>
                  <a:pt x="193192" y="170658"/>
                  <a:pt x="168498" y="162191"/>
                </a:cubicBezTo>
                <a:cubicBezTo>
                  <a:pt x="143804" y="153724"/>
                  <a:pt x="-13888" y="23549"/>
                  <a:pt x="11865" y="14024"/>
                </a:cubicBezTo>
                <a:cubicBezTo>
                  <a:pt x="37618" y="4499"/>
                  <a:pt x="238701" y="-33601"/>
                  <a:pt x="303965" y="775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6" name="フリーフォーム: 図形 4195">
            <a:extLst>
              <a:ext uri="{FF2B5EF4-FFF2-40B4-BE49-F238E27FC236}">
                <a16:creationId xmlns:a16="http://schemas.microsoft.com/office/drawing/2014/main" id="{DDEB395F-1872-4043-B07F-F16D6A36DAC5}"/>
              </a:ext>
            </a:extLst>
          </p:cNvPr>
          <p:cNvSpPr/>
          <p:nvPr/>
        </p:nvSpPr>
        <p:spPr>
          <a:xfrm>
            <a:off x="5039845" y="1948424"/>
            <a:ext cx="1193997" cy="894207"/>
          </a:xfrm>
          <a:custGeom>
            <a:avLst/>
            <a:gdLst>
              <a:gd name="connsiteX0" fmla="*/ 29572 w 1193997"/>
              <a:gd name="connsiteY0" fmla="*/ 20076 h 894207"/>
              <a:gd name="connsiteX1" fmla="*/ 179855 w 1193997"/>
              <a:gd name="connsiteY1" fmla="*/ 32776 h 894207"/>
              <a:gd name="connsiteX2" fmla="*/ 651872 w 1193997"/>
              <a:gd name="connsiteY2" fmla="*/ 168243 h 894207"/>
              <a:gd name="connsiteX3" fmla="*/ 861422 w 1193997"/>
              <a:gd name="connsiteY3" fmla="*/ 335459 h 894207"/>
              <a:gd name="connsiteX4" fmla="*/ 800038 w 1193997"/>
              <a:gd name="connsiteY4" fmla="*/ 318526 h 894207"/>
              <a:gd name="connsiteX5" fmla="*/ 999005 w 1193997"/>
              <a:gd name="connsiteY5" fmla="*/ 555593 h 894207"/>
              <a:gd name="connsiteX6" fmla="*/ 933388 w 1193997"/>
              <a:gd name="connsiteY6" fmla="*/ 688943 h 894207"/>
              <a:gd name="connsiteX7" fmla="*/ 975722 w 1193997"/>
              <a:gd name="connsiteY7" fmla="*/ 699526 h 894207"/>
              <a:gd name="connsiteX8" fmla="*/ 1051922 w 1193997"/>
              <a:gd name="connsiteY8" fmla="*/ 828643 h 894207"/>
              <a:gd name="connsiteX9" fmla="*/ 1104838 w 1193997"/>
              <a:gd name="connsiteY9" fmla="*/ 843459 h 894207"/>
              <a:gd name="connsiteX10" fmla="*/ 1193738 w 1193997"/>
              <a:gd name="connsiteY10" fmla="*/ 883676 h 894207"/>
              <a:gd name="connsiteX11" fmla="*/ 1123888 w 1193997"/>
              <a:gd name="connsiteY11" fmla="*/ 627559 h 894207"/>
              <a:gd name="connsiteX12" fmla="*/ 912222 w 1193997"/>
              <a:gd name="connsiteY12" fmla="*/ 151309 h 894207"/>
              <a:gd name="connsiteX13" fmla="*/ 838138 w 1193997"/>
              <a:gd name="connsiteY13" fmla="*/ 66643 h 894207"/>
              <a:gd name="connsiteX14" fmla="*/ 736538 w 1193997"/>
              <a:gd name="connsiteY14" fmla="*/ 13726 h 894207"/>
              <a:gd name="connsiteX15" fmla="*/ 497355 w 1193997"/>
              <a:gd name="connsiteY15" fmla="*/ 5259 h 894207"/>
              <a:gd name="connsiteX16" fmla="*/ 745005 w 1193997"/>
              <a:gd name="connsiteY16" fmla="*/ 83576 h 894207"/>
              <a:gd name="connsiteX17" fmla="*/ 541805 w 1193997"/>
              <a:gd name="connsiteY17" fmla="*/ 43359 h 894207"/>
              <a:gd name="connsiteX18" fmla="*/ 603188 w 1193997"/>
              <a:gd name="connsiteY18" fmla="*/ 58176 h 894207"/>
              <a:gd name="connsiteX19" fmla="*/ 723838 w 1193997"/>
              <a:gd name="connsiteY19" fmla="*/ 100509 h 894207"/>
              <a:gd name="connsiteX20" fmla="*/ 29572 w 1193997"/>
              <a:gd name="connsiteY20" fmla="*/ 20076 h 89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93997" h="894207">
                <a:moveTo>
                  <a:pt x="29572" y="20076"/>
                </a:moveTo>
                <a:cubicBezTo>
                  <a:pt x="-61092" y="8787"/>
                  <a:pt x="76138" y="8082"/>
                  <a:pt x="179855" y="32776"/>
                </a:cubicBezTo>
                <a:cubicBezTo>
                  <a:pt x="283572" y="57470"/>
                  <a:pt x="538277" y="117796"/>
                  <a:pt x="651872" y="168243"/>
                </a:cubicBezTo>
                <a:cubicBezTo>
                  <a:pt x="765467" y="218690"/>
                  <a:pt x="836728" y="310412"/>
                  <a:pt x="861422" y="335459"/>
                </a:cubicBezTo>
                <a:cubicBezTo>
                  <a:pt x="886116" y="360506"/>
                  <a:pt x="777108" y="281837"/>
                  <a:pt x="800038" y="318526"/>
                </a:cubicBezTo>
                <a:cubicBezTo>
                  <a:pt x="822969" y="355215"/>
                  <a:pt x="976780" y="493857"/>
                  <a:pt x="999005" y="555593"/>
                </a:cubicBezTo>
                <a:cubicBezTo>
                  <a:pt x="1021230" y="617329"/>
                  <a:pt x="937268" y="664954"/>
                  <a:pt x="933388" y="688943"/>
                </a:cubicBezTo>
                <a:cubicBezTo>
                  <a:pt x="929508" y="712932"/>
                  <a:pt x="955966" y="676243"/>
                  <a:pt x="975722" y="699526"/>
                </a:cubicBezTo>
                <a:cubicBezTo>
                  <a:pt x="995478" y="722809"/>
                  <a:pt x="1030403" y="804654"/>
                  <a:pt x="1051922" y="828643"/>
                </a:cubicBezTo>
                <a:cubicBezTo>
                  <a:pt x="1073441" y="852632"/>
                  <a:pt x="1104838" y="843459"/>
                  <a:pt x="1104838" y="843459"/>
                </a:cubicBezTo>
                <a:cubicBezTo>
                  <a:pt x="1128474" y="852631"/>
                  <a:pt x="1190563" y="919659"/>
                  <a:pt x="1193738" y="883676"/>
                </a:cubicBezTo>
                <a:cubicBezTo>
                  <a:pt x="1196913" y="847693"/>
                  <a:pt x="1170807" y="749620"/>
                  <a:pt x="1123888" y="627559"/>
                </a:cubicBezTo>
                <a:cubicBezTo>
                  <a:pt x="1076969" y="505498"/>
                  <a:pt x="959847" y="244795"/>
                  <a:pt x="912222" y="151309"/>
                </a:cubicBezTo>
                <a:cubicBezTo>
                  <a:pt x="864597" y="57823"/>
                  <a:pt x="867419" y="89574"/>
                  <a:pt x="838138" y="66643"/>
                </a:cubicBezTo>
                <a:cubicBezTo>
                  <a:pt x="808857" y="43712"/>
                  <a:pt x="793335" y="23957"/>
                  <a:pt x="736538" y="13726"/>
                </a:cubicBezTo>
                <a:cubicBezTo>
                  <a:pt x="679741" y="3495"/>
                  <a:pt x="495944" y="-6383"/>
                  <a:pt x="497355" y="5259"/>
                </a:cubicBezTo>
                <a:cubicBezTo>
                  <a:pt x="498766" y="16901"/>
                  <a:pt x="737597" y="77226"/>
                  <a:pt x="745005" y="83576"/>
                </a:cubicBezTo>
                <a:cubicBezTo>
                  <a:pt x="752413" y="89926"/>
                  <a:pt x="565441" y="47592"/>
                  <a:pt x="541805" y="43359"/>
                </a:cubicBezTo>
                <a:cubicBezTo>
                  <a:pt x="518169" y="39126"/>
                  <a:pt x="572849" y="48651"/>
                  <a:pt x="603188" y="58176"/>
                </a:cubicBezTo>
                <a:cubicBezTo>
                  <a:pt x="633527" y="67701"/>
                  <a:pt x="814502" y="107917"/>
                  <a:pt x="723838" y="100509"/>
                </a:cubicBezTo>
                <a:cubicBezTo>
                  <a:pt x="633174" y="93101"/>
                  <a:pt x="120236" y="31365"/>
                  <a:pt x="29572" y="200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7" name="フリーフォーム: 図形 4196">
            <a:extLst>
              <a:ext uri="{FF2B5EF4-FFF2-40B4-BE49-F238E27FC236}">
                <a16:creationId xmlns:a16="http://schemas.microsoft.com/office/drawing/2014/main" id="{3222755F-9975-47D3-B6C5-530D9AB6BFA6}"/>
              </a:ext>
            </a:extLst>
          </p:cNvPr>
          <p:cNvSpPr/>
          <p:nvPr/>
        </p:nvSpPr>
        <p:spPr>
          <a:xfrm>
            <a:off x="4075002" y="3174626"/>
            <a:ext cx="513008" cy="111531"/>
          </a:xfrm>
          <a:custGeom>
            <a:avLst/>
            <a:gdLst>
              <a:gd name="connsiteX0" fmla="*/ 1698 w 513008"/>
              <a:gd name="connsiteY0" fmla="*/ 51174 h 111531"/>
              <a:gd name="connsiteX1" fmla="*/ 119173 w 513008"/>
              <a:gd name="connsiteY1" fmla="*/ 3549 h 111531"/>
              <a:gd name="connsiteX2" fmla="*/ 281098 w 513008"/>
              <a:gd name="connsiteY2" fmla="*/ 13074 h 111531"/>
              <a:gd name="connsiteX3" fmla="*/ 484298 w 513008"/>
              <a:gd name="connsiteY3" fmla="*/ 89274 h 111531"/>
              <a:gd name="connsiteX4" fmla="*/ 284273 w 513008"/>
              <a:gd name="connsiteY4" fmla="*/ 28949 h 111531"/>
              <a:gd name="connsiteX5" fmla="*/ 512873 w 513008"/>
              <a:gd name="connsiteY5" fmla="*/ 111499 h 111531"/>
              <a:gd name="connsiteX6" fmla="*/ 316023 w 513008"/>
              <a:gd name="connsiteY6" fmla="*/ 38474 h 111531"/>
              <a:gd name="connsiteX7" fmla="*/ 208073 w 513008"/>
              <a:gd name="connsiteY7" fmla="*/ 9899 h 111531"/>
              <a:gd name="connsiteX8" fmla="*/ 1698 w 513008"/>
              <a:gd name="connsiteY8" fmla="*/ 51174 h 1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008" h="111531">
                <a:moveTo>
                  <a:pt x="1698" y="51174"/>
                </a:moveTo>
                <a:cubicBezTo>
                  <a:pt x="-13119" y="50116"/>
                  <a:pt x="72606" y="9899"/>
                  <a:pt x="119173" y="3549"/>
                </a:cubicBezTo>
                <a:cubicBezTo>
                  <a:pt x="165740" y="-2801"/>
                  <a:pt x="220244" y="-1213"/>
                  <a:pt x="281098" y="13074"/>
                </a:cubicBezTo>
                <a:cubicBezTo>
                  <a:pt x="341952" y="27361"/>
                  <a:pt x="483769" y="86628"/>
                  <a:pt x="484298" y="89274"/>
                </a:cubicBezTo>
                <a:cubicBezTo>
                  <a:pt x="484827" y="91920"/>
                  <a:pt x="279511" y="25245"/>
                  <a:pt x="284273" y="28949"/>
                </a:cubicBezTo>
                <a:cubicBezTo>
                  <a:pt x="289035" y="32653"/>
                  <a:pt x="507581" y="109912"/>
                  <a:pt x="512873" y="111499"/>
                </a:cubicBezTo>
                <a:cubicBezTo>
                  <a:pt x="518165" y="113086"/>
                  <a:pt x="366823" y="55407"/>
                  <a:pt x="316023" y="38474"/>
                </a:cubicBezTo>
                <a:cubicBezTo>
                  <a:pt x="265223" y="21541"/>
                  <a:pt x="266811" y="5136"/>
                  <a:pt x="208073" y="9899"/>
                </a:cubicBezTo>
                <a:cubicBezTo>
                  <a:pt x="149336" y="14661"/>
                  <a:pt x="16515" y="52232"/>
                  <a:pt x="1698" y="51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8" name="フリーフォーム: 図形 4197">
            <a:extLst>
              <a:ext uri="{FF2B5EF4-FFF2-40B4-BE49-F238E27FC236}">
                <a16:creationId xmlns:a16="http://schemas.microsoft.com/office/drawing/2014/main" id="{5E35FB0B-CEA9-4669-AFE4-6B841EE3CB84}"/>
              </a:ext>
            </a:extLst>
          </p:cNvPr>
          <p:cNvSpPr/>
          <p:nvPr/>
        </p:nvSpPr>
        <p:spPr>
          <a:xfrm>
            <a:off x="5562600" y="3407834"/>
            <a:ext cx="458883" cy="202336"/>
          </a:xfrm>
          <a:custGeom>
            <a:avLst/>
            <a:gdLst>
              <a:gd name="connsiteX0" fmla="*/ 0 w 458883"/>
              <a:gd name="connsiteY0" fmla="*/ 30691 h 202336"/>
              <a:gd name="connsiteX1" fmla="*/ 63500 w 458883"/>
              <a:gd name="connsiteY1" fmla="*/ 30691 h 202336"/>
              <a:gd name="connsiteX2" fmla="*/ 365125 w 458883"/>
              <a:gd name="connsiteY2" fmla="*/ 71966 h 202336"/>
              <a:gd name="connsiteX3" fmla="*/ 457200 w 458883"/>
              <a:gd name="connsiteY3" fmla="*/ 202141 h 202336"/>
              <a:gd name="connsiteX4" fmla="*/ 425450 w 458883"/>
              <a:gd name="connsiteY4" fmla="*/ 103716 h 202336"/>
              <a:gd name="connsiteX5" fmla="*/ 434975 w 458883"/>
              <a:gd name="connsiteY5" fmla="*/ 202141 h 202336"/>
              <a:gd name="connsiteX6" fmla="*/ 377825 w 458883"/>
              <a:gd name="connsiteY6" fmla="*/ 100541 h 202336"/>
              <a:gd name="connsiteX7" fmla="*/ 409575 w 458883"/>
              <a:gd name="connsiteY7" fmla="*/ 148166 h 202336"/>
              <a:gd name="connsiteX8" fmla="*/ 307975 w 458883"/>
              <a:gd name="connsiteY8" fmla="*/ 5291 h 202336"/>
              <a:gd name="connsiteX9" fmla="*/ 130175 w 458883"/>
              <a:gd name="connsiteY9" fmla="*/ 30691 h 202336"/>
              <a:gd name="connsiteX10" fmla="*/ 0 w 458883"/>
              <a:gd name="connsiteY10" fmla="*/ 30691 h 2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883" h="202336">
                <a:moveTo>
                  <a:pt x="0" y="30691"/>
                </a:moveTo>
                <a:lnTo>
                  <a:pt x="63500" y="30691"/>
                </a:lnTo>
                <a:cubicBezTo>
                  <a:pt x="124354" y="37570"/>
                  <a:pt x="299508" y="43391"/>
                  <a:pt x="365125" y="71966"/>
                </a:cubicBezTo>
                <a:cubicBezTo>
                  <a:pt x="430742" y="100541"/>
                  <a:pt x="447146" y="196849"/>
                  <a:pt x="457200" y="202141"/>
                </a:cubicBezTo>
                <a:cubicBezTo>
                  <a:pt x="467254" y="207433"/>
                  <a:pt x="429154" y="103716"/>
                  <a:pt x="425450" y="103716"/>
                </a:cubicBezTo>
                <a:cubicBezTo>
                  <a:pt x="421746" y="103716"/>
                  <a:pt x="442913" y="202670"/>
                  <a:pt x="434975" y="202141"/>
                </a:cubicBezTo>
                <a:cubicBezTo>
                  <a:pt x="427038" y="201612"/>
                  <a:pt x="382058" y="109537"/>
                  <a:pt x="377825" y="100541"/>
                </a:cubicBezTo>
                <a:cubicBezTo>
                  <a:pt x="373592" y="91545"/>
                  <a:pt x="421217" y="164041"/>
                  <a:pt x="409575" y="148166"/>
                </a:cubicBezTo>
                <a:cubicBezTo>
                  <a:pt x="397933" y="132291"/>
                  <a:pt x="354542" y="24870"/>
                  <a:pt x="307975" y="5291"/>
                </a:cubicBezTo>
                <a:cubicBezTo>
                  <a:pt x="261408" y="-14288"/>
                  <a:pt x="179388" y="26458"/>
                  <a:pt x="130175" y="30691"/>
                </a:cubicBezTo>
                <a:cubicBezTo>
                  <a:pt x="80963" y="34924"/>
                  <a:pt x="11112" y="30691"/>
                  <a:pt x="0" y="306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9" name="楕円 4198">
            <a:extLst>
              <a:ext uri="{FF2B5EF4-FFF2-40B4-BE49-F238E27FC236}">
                <a16:creationId xmlns:a16="http://schemas.microsoft.com/office/drawing/2014/main" id="{49455B0C-4225-4163-9E31-3DFE71425C77}"/>
              </a:ext>
            </a:extLst>
          </p:cNvPr>
          <p:cNvSpPr/>
          <p:nvPr/>
        </p:nvSpPr>
        <p:spPr>
          <a:xfrm>
            <a:off x="4262956" y="3253473"/>
            <a:ext cx="381000" cy="38100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楕円 167">
            <a:extLst>
              <a:ext uri="{FF2B5EF4-FFF2-40B4-BE49-F238E27FC236}">
                <a16:creationId xmlns:a16="http://schemas.microsoft.com/office/drawing/2014/main" id="{427A7886-6EAC-437A-A11C-0C2234FDAE5B}"/>
              </a:ext>
            </a:extLst>
          </p:cNvPr>
          <p:cNvSpPr/>
          <p:nvPr/>
        </p:nvSpPr>
        <p:spPr>
          <a:xfrm>
            <a:off x="5543550" y="3495675"/>
            <a:ext cx="381000" cy="38100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0" name="フリーフォーム: 図形 4199">
            <a:extLst>
              <a:ext uri="{FF2B5EF4-FFF2-40B4-BE49-F238E27FC236}">
                <a16:creationId xmlns:a16="http://schemas.microsoft.com/office/drawing/2014/main" id="{54C715F0-DC93-48F6-8D99-A3130E7ECC08}"/>
              </a:ext>
            </a:extLst>
          </p:cNvPr>
          <p:cNvSpPr/>
          <p:nvPr/>
        </p:nvSpPr>
        <p:spPr>
          <a:xfrm>
            <a:off x="4829382" y="2118772"/>
            <a:ext cx="403047" cy="385340"/>
          </a:xfrm>
          <a:custGeom>
            <a:avLst/>
            <a:gdLst>
              <a:gd name="connsiteX0" fmla="*/ 403018 w 403047"/>
              <a:gd name="connsiteY0" fmla="*/ 11 h 385340"/>
              <a:gd name="connsiteX1" fmla="*/ 159601 w 403047"/>
              <a:gd name="connsiteY1" fmla="*/ 127011 h 385340"/>
              <a:gd name="connsiteX2" fmla="*/ 123618 w 403047"/>
              <a:gd name="connsiteY2" fmla="*/ 270945 h 385340"/>
              <a:gd name="connsiteX3" fmla="*/ 106685 w 403047"/>
              <a:gd name="connsiteY3" fmla="*/ 201095 h 385340"/>
              <a:gd name="connsiteX4" fmla="*/ 77051 w 403047"/>
              <a:gd name="connsiteY4" fmla="*/ 325978 h 385340"/>
              <a:gd name="connsiteX5" fmla="*/ 38951 w 403047"/>
              <a:gd name="connsiteY5" fmla="*/ 266711 h 385340"/>
              <a:gd name="connsiteX6" fmla="*/ 30485 w 403047"/>
              <a:gd name="connsiteY6" fmla="*/ 385245 h 385340"/>
              <a:gd name="connsiteX7" fmla="*/ 5085 w 403047"/>
              <a:gd name="connsiteY7" fmla="*/ 283645 h 385340"/>
              <a:gd name="connsiteX8" fmla="*/ 142668 w 403047"/>
              <a:gd name="connsiteY8" fmla="*/ 120661 h 385340"/>
              <a:gd name="connsiteX9" fmla="*/ 403018 w 403047"/>
              <a:gd name="connsiteY9" fmla="*/ 11 h 38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047" h="385340">
                <a:moveTo>
                  <a:pt x="403018" y="11"/>
                </a:moveTo>
                <a:cubicBezTo>
                  <a:pt x="405840" y="1069"/>
                  <a:pt x="206168" y="81855"/>
                  <a:pt x="159601" y="127011"/>
                </a:cubicBezTo>
                <a:cubicBezTo>
                  <a:pt x="113034" y="172167"/>
                  <a:pt x="132437" y="258598"/>
                  <a:pt x="123618" y="270945"/>
                </a:cubicBezTo>
                <a:cubicBezTo>
                  <a:pt x="114799" y="283292"/>
                  <a:pt x="114446" y="191923"/>
                  <a:pt x="106685" y="201095"/>
                </a:cubicBezTo>
                <a:cubicBezTo>
                  <a:pt x="98924" y="210267"/>
                  <a:pt x="88340" y="315042"/>
                  <a:pt x="77051" y="325978"/>
                </a:cubicBezTo>
                <a:cubicBezTo>
                  <a:pt x="65762" y="336914"/>
                  <a:pt x="46712" y="256833"/>
                  <a:pt x="38951" y="266711"/>
                </a:cubicBezTo>
                <a:cubicBezTo>
                  <a:pt x="31190" y="276589"/>
                  <a:pt x="36129" y="382423"/>
                  <a:pt x="30485" y="385245"/>
                </a:cubicBezTo>
                <a:cubicBezTo>
                  <a:pt x="24841" y="388067"/>
                  <a:pt x="-13612" y="327742"/>
                  <a:pt x="5085" y="283645"/>
                </a:cubicBezTo>
                <a:cubicBezTo>
                  <a:pt x="23782" y="239548"/>
                  <a:pt x="82343" y="168992"/>
                  <a:pt x="142668" y="120661"/>
                </a:cubicBezTo>
                <a:cubicBezTo>
                  <a:pt x="202993" y="72330"/>
                  <a:pt x="400196" y="-1047"/>
                  <a:pt x="403018" y="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1" name="フリーフォーム: 図形 4200">
            <a:extLst>
              <a:ext uri="{FF2B5EF4-FFF2-40B4-BE49-F238E27FC236}">
                <a16:creationId xmlns:a16="http://schemas.microsoft.com/office/drawing/2014/main" id="{A9E56B96-2615-448D-B0A2-637CD144CFCD}"/>
              </a:ext>
            </a:extLst>
          </p:cNvPr>
          <p:cNvSpPr/>
          <p:nvPr/>
        </p:nvSpPr>
        <p:spPr>
          <a:xfrm>
            <a:off x="4850730" y="4027587"/>
            <a:ext cx="1083305" cy="730963"/>
          </a:xfrm>
          <a:custGeom>
            <a:avLst/>
            <a:gdLst>
              <a:gd name="connsiteX0" fmla="*/ 1067470 w 1083305"/>
              <a:gd name="connsiteY0" fmla="*/ 2546 h 730963"/>
              <a:gd name="connsiteX1" fmla="*/ 1020903 w 1083305"/>
              <a:gd name="connsiteY1" fmla="*/ 74513 h 730963"/>
              <a:gd name="connsiteX2" fmla="*/ 694937 w 1083305"/>
              <a:gd name="connsiteY2" fmla="*/ 502080 h 730963"/>
              <a:gd name="connsiteX3" fmla="*/ 670 w 1083305"/>
              <a:gd name="connsiteY3" fmla="*/ 641780 h 730963"/>
              <a:gd name="connsiteX4" fmla="*/ 559470 w 1083305"/>
              <a:gd name="connsiteY4" fmla="*/ 472446 h 730963"/>
              <a:gd name="connsiteX5" fmla="*/ 161537 w 1083305"/>
              <a:gd name="connsiteY5" fmla="*/ 730680 h 730963"/>
              <a:gd name="connsiteX6" fmla="*/ 601803 w 1083305"/>
              <a:gd name="connsiteY6" fmla="*/ 523246 h 730963"/>
              <a:gd name="connsiteX7" fmla="*/ 51470 w 1083305"/>
              <a:gd name="connsiteY7" fmla="*/ 535946 h 730963"/>
              <a:gd name="connsiteX8" fmla="*/ 360503 w 1083305"/>
              <a:gd name="connsiteY8" fmla="*/ 489380 h 730963"/>
              <a:gd name="connsiteX9" fmla="*/ 551003 w 1083305"/>
              <a:gd name="connsiteY9" fmla="*/ 379313 h 730963"/>
              <a:gd name="connsiteX10" fmla="*/ 830403 w 1083305"/>
              <a:gd name="connsiteY10" fmla="*/ 104146 h 730963"/>
              <a:gd name="connsiteX11" fmla="*/ 1067470 w 1083305"/>
              <a:gd name="connsiteY11" fmla="*/ 2546 h 73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3305" h="730963">
                <a:moveTo>
                  <a:pt x="1067470" y="2546"/>
                </a:moveTo>
                <a:cubicBezTo>
                  <a:pt x="1099220" y="-2393"/>
                  <a:pt x="1082992" y="-8743"/>
                  <a:pt x="1020903" y="74513"/>
                </a:cubicBezTo>
                <a:cubicBezTo>
                  <a:pt x="958814" y="157769"/>
                  <a:pt x="864976" y="407536"/>
                  <a:pt x="694937" y="502080"/>
                </a:cubicBezTo>
                <a:cubicBezTo>
                  <a:pt x="524898" y="596624"/>
                  <a:pt x="23248" y="646719"/>
                  <a:pt x="670" y="641780"/>
                </a:cubicBezTo>
                <a:cubicBezTo>
                  <a:pt x="-21908" y="636841"/>
                  <a:pt x="532659" y="457629"/>
                  <a:pt x="559470" y="472446"/>
                </a:cubicBezTo>
                <a:cubicBezTo>
                  <a:pt x="586281" y="487263"/>
                  <a:pt x="154481" y="722213"/>
                  <a:pt x="161537" y="730680"/>
                </a:cubicBezTo>
                <a:cubicBezTo>
                  <a:pt x="168592" y="739147"/>
                  <a:pt x="620147" y="555702"/>
                  <a:pt x="601803" y="523246"/>
                </a:cubicBezTo>
                <a:cubicBezTo>
                  <a:pt x="583459" y="490790"/>
                  <a:pt x="91687" y="541590"/>
                  <a:pt x="51470" y="535946"/>
                </a:cubicBezTo>
                <a:cubicBezTo>
                  <a:pt x="11253" y="530302"/>
                  <a:pt x="277247" y="515486"/>
                  <a:pt x="360503" y="489380"/>
                </a:cubicBezTo>
                <a:cubicBezTo>
                  <a:pt x="443758" y="463275"/>
                  <a:pt x="472686" y="443519"/>
                  <a:pt x="551003" y="379313"/>
                </a:cubicBezTo>
                <a:cubicBezTo>
                  <a:pt x="629320" y="315107"/>
                  <a:pt x="739386" y="163413"/>
                  <a:pt x="830403" y="104146"/>
                </a:cubicBezTo>
                <a:cubicBezTo>
                  <a:pt x="921420" y="44879"/>
                  <a:pt x="1035720" y="7485"/>
                  <a:pt x="1067470" y="25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2" name="フリーフォーム: 図形 4201">
            <a:extLst>
              <a:ext uri="{FF2B5EF4-FFF2-40B4-BE49-F238E27FC236}">
                <a16:creationId xmlns:a16="http://schemas.microsoft.com/office/drawing/2014/main" id="{E18AC982-C51E-438D-8139-CA28A0B366B0}"/>
              </a:ext>
            </a:extLst>
          </p:cNvPr>
          <p:cNvSpPr/>
          <p:nvPr/>
        </p:nvSpPr>
        <p:spPr>
          <a:xfrm>
            <a:off x="4112193" y="2592473"/>
            <a:ext cx="922264" cy="218469"/>
          </a:xfrm>
          <a:custGeom>
            <a:avLst/>
            <a:gdLst>
              <a:gd name="connsiteX0" fmla="*/ 4724 w 922264"/>
              <a:gd name="connsiteY0" fmla="*/ 154960 h 218469"/>
              <a:gd name="connsiteX1" fmla="*/ 53407 w 922264"/>
              <a:gd name="connsiteY1" fmla="*/ 118977 h 218469"/>
              <a:gd name="connsiteX2" fmla="*/ 226974 w 922264"/>
              <a:gd name="connsiteY2" fmla="*/ 23727 h 218469"/>
              <a:gd name="connsiteX3" fmla="*/ 571990 w 922264"/>
              <a:gd name="connsiteY3" fmla="*/ 13144 h 218469"/>
              <a:gd name="connsiteX4" fmla="*/ 476740 w 922264"/>
              <a:gd name="connsiteY4" fmla="*/ 13144 h 218469"/>
              <a:gd name="connsiteX5" fmla="*/ 722274 w 922264"/>
              <a:gd name="connsiteY5" fmla="*/ 76644 h 218469"/>
              <a:gd name="connsiteX6" fmla="*/ 751907 w 922264"/>
              <a:gd name="connsiteY6" fmla="*/ 129560 h 218469"/>
              <a:gd name="connsiteX7" fmla="*/ 917007 w 922264"/>
              <a:gd name="connsiteY7" fmla="*/ 152844 h 218469"/>
              <a:gd name="connsiteX8" fmla="*/ 529657 w 922264"/>
              <a:gd name="connsiteY8" fmla="*/ 2560 h 218469"/>
              <a:gd name="connsiteX9" fmla="*/ 823874 w 922264"/>
              <a:gd name="connsiteY9" fmla="*/ 61827 h 218469"/>
              <a:gd name="connsiteX10" fmla="*/ 813290 w 922264"/>
              <a:gd name="connsiteY10" fmla="*/ 110510 h 218469"/>
              <a:gd name="connsiteX11" fmla="*/ 387840 w 922264"/>
              <a:gd name="connsiteY11" fmla="*/ 91460 h 218469"/>
              <a:gd name="connsiteX12" fmla="*/ 220624 w 922264"/>
              <a:gd name="connsiteY12" fmla="*/ 118977 h 218469"/>
              <a:gd name="connsiteX13" fmla="*/ 57640 w 922264"/>
              <a:gd name="connsiteY13" fmla="*/ 218460 h 218469"/>
              <a:gd name="connsiteX14" fmla="*/ 184640 w 922264"/>
              <a:gd name="connsiteY14" fmla="*/ 125327 h 218469"/>
              <a:gd name="connsiteX15" fmla="*/ 89390 w 922264"/>
              <a:gd name="connsiteY15" fmla="*/ 176127 h 218469"/>
              <a:gd name="connsiteX16" fmla="*/ 150774 w 922264"/>
              <a:gd name="connsiteY16" fmla="*/ 127444 h 218469"/>
              <a:gd name="connsiteX17" fmla="*/ 4724 w 922264"/>
              <a:gd name="connsiteY17" fmla="*/ 154960 h 21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22264" h="218469">
                <a:moveTo>
                  <a:pt x="4724" y="154960"/>
                </a:moveTo>
                <a:cubicBezTo>
                  <a:pt x="-11504" y="153549"/>
                  <a:pt x="16365" y="140849"/>
                  <a:pt x="53407" y="118977"/>
                </a:cubicBezTo>
                <a:cubicBezTo>
                  <a:pt x="90449" y="97105"/>
                  <a:pt x="140544" y="41366"/>
                  <a:pt x="226974" y="23727"/>
                </a:cubicBezTo>
                <a:cubicBezTo>
                  <a:pt x="313404" y="6088"/>
                  <a:pt x="530362" y="14908"/>
                  <a:pt x="571990" y="13144"/>
                </a:cubicBezTo>
                <a:cubicBezTo>
                  <a:pt x="613618" y="11380"/>
                  <a:pt x="451693" y="2561"/>
                  <a:pt x="476740" y="13144"/>
                </a:cubicBezTo>
                <a:cubicBezTo>
                  <a:pt x="501787" y="23727"/>
                  <a:pt x="676413" y="57241"/>
                  <a:pt x="722274" y="76644"/>
                </a:cubicBezTo>
                <a:cubicBezTo>
                  <a:pt x="768135" y="96047"/>
                  <a:pt x="719452" y="116860"/>
                  <a:pt x="751907" y="129560"/>
                </a:cubicBezTo>
                <a:cubicBezTo>
                  <a:pt x="784363" y="142260"/>
                  <a:pt x="954049" y="174011"/>
                  <a:pt x="917007" y="152844"/>
                </a:cubicBezTo>
                <a:cubicBezTo>
                  <a:pt x="879965" y="131677"/>
                  <a:pt x="545179" y="17729"/>
                  <a:pt x="529657" y="2560"/>
                </a:cubicBezTo>
                <a:cubicBezTo>
                  <a:pt x="514135" y="-12610"/>
                  <a:pt x="776602" y="43835"/>
                  <a:pt x="823874" y="61827"/>
                </a:cubicBezTo>
                <a:cubicBezTo>
                  <a:pt x="871146" y="79819"/>
                  <a:pt x="885962" y="105571"/>
                  <a:pt x="813290" y="110510"/>
                </a:cubicBezTo>
                <a:cubicBezTo>
                  <a:pt x="740618" y="115449"/>
                  <a:pt x="486618" y="90049"/>
                  <a:pt x="387840" y="91460"/>
                </a:cubicBezTo>
                <a:cubicBezTo>
                  <a:pt x="289062" y="92871"/>
                  <a:pt x="275657" y="97810"/>
                  <a:pt x="220624" y="118977"/>
                </a:cubicBezTo>
                <a:cubicBezTo>
                  <a:pt x="165591" y="140144"/>
                  <a:pt x="63637" y="217402"/>
                  <a:pt x="57640" y="218460"/>
                </a:cubicBezTo>
                <a:cubicBezTo>
                  <a:pt x="51643" y="219518"/>
                  <a:pt x="179348" y="132382"/>
                  <a:pt x="184640" y="125327"/>
                </a:cubicBezTo>
                <a:cubicBezTo>
                  <a:pt x="189932" y="118271"/>
                  <a:pt x="95034" y="175774"/>
                  <a:pt x="89390" y="176127"/>
                </a:cubicBezTo>
                <a:cubicBezTo>
                  <a:pt x="83746" y="176480"/>
                  <a:pt x="171588" y="132383"/>
                  <a:pt x="150774" y="127444"/>
                </a:cubicBezTo>
                <a:cubicBezTo>
                  <a:pt x="129960" y="122505"/>
                  <a:pt x="20952" y="156371"/>
                  <a:pt x="4724" y="15496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3" name="フリーフォーム: 図形 4202">
            <a:extLst>
              <a:ext uri="{FF2B5EF4-FFF2-40B4-BE49-F238E27FC236}">
                <a16:creationId xmlns:a16="http://schemas.microsoft.com/office/drawing/2014/main" id="{46563C1D-9484-4FFA-A771-E097A6D086F8}"/>
              </a:ext>
            </a:extLst>
          </p:cNvPr>
          <p:cNvSpPr/>
          <p:nvPr/>
        </p:nvSpPr>
        <p:spPr>
          <a:xfrm>
            <a:off x="5382217" y="2636425"/>
            <a:ext cx="693849" cy="368114"/>
          </a:xfrm>
          <a:custGeom>
            <a:avLst/>
            <a:gdLst>
              <a:gd name="connsiteX0" fmla="*/ 160063 w 693849"/>
              <a:gd name="connsiteY0" fmla="*/ 5175 h 368114"/>
              <a:gd name="connsiteX1" fmla="*/ 7663 w 693849"/>
              <a:gd name="connsiteY1" fmla="*/ 188055 h 368114"/>
              <a:gd name="connsiteX2" fmla="*/ 434383 w 693849"/>
              <a:gd name="connsiteY2" fmla="*/ 254095 h 368114"/>
              <a:gd name="connsiteX3" fmla="*/ 195623 w 693849"/>
              <a:gd name="connsiteY3" fmla="*/ 208375 h 368114"/>
              <a:gd name="connsiteX4" fmla="*/ 612183 w 693849"/>
              <a:gd name="connsiteY4" fmla="*/ 238855 h 368114"/>
              <a:gd name="connsiteX5" fmla="*/ 652823 w 693849"/>
              <a:gd name="connsiteY5" fmla="*/ 340455 h 368114"/>
              <a:gd name="connsiteX6" fmla="*/ 673143 w 693849"/>
              <a:gd name="connsiteY6" fmla="*/ 355695 h 368114"/>
              <a:gd name="connsiteX7" fmla="*/ 337863 w 693849"/>
              <a:gd name="connsiteY7" fmla="*/ 177895 h 368114"/>
              <a:gd name="connsiteX8" fmla="*/ 195623 w 693849"/>
              <a:gd name="connsiteY8" fmla="*/ 157575 h 368114"/>
              <a:gd name="connsiteX9" fmla="*/ 246423 w 693849"/>
              <a:gd name="connsiteY9" fmla="*/ 132175 h 368114"/>
              <a:gd name="connsiteX10" fmla="*/ 99103 w 693849"/>
              <a:gd name="connsiteY10" fmla="*/ 132175 h 368114"/>
              <a:gd name="connsiteX11" fmla="*/ 160063 w 693849"/>
              <a:gd name="connsiteY11" fmla="*/ 55975 h 368114"/>
              <a:gd name="connsiteX12" fmla="*/ 160063 w 693849"/>
              <a:gd name="connsiteY12" fmla="*/ 5175 h 3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3849" h="368114">
                <a:moveTo>
                  <a:pt x="160063" y="5175"/>
                </a:moveTo>
                <a:cubicBezTo>
                  <a:pt x="134663" y="27188"/>
                  <a:pt x="-38057" y="146568"/>
                  <a:pt x="7663" y="188055"/>
                </a:cubicBezTo>
                <a:cubicBezTo>
                  <a:pt x="53383" y="229542"/>
                  <a:pt x="403056" y="250708"/>
                  <a:pt x="434383" y="254095"/>
                </a:cubicBezTo>
                <a:cubicBezTo>
                  <a:pt x="465710" y="257482"/>
                  <a:pt x="165990" y="210915"/>
                  <a:pt x="195623" y="208375"/>
                </a:cubicBezTo>
                <a:cubicBezTo>
                  <a:pt x="225256" y="205835"/>
                  <a:pt x="535983" y="216842"/>
                  <a:pt x="612183" y="238855"/>
                </a:cubicBezTo>
                <a:cubicBezTo>
                  <a:pt x="688383" y="260868"/>
                  <a:pt x="642663" y="320982"/>
                  <a:pt x="652823" y="340455"/>
                </a:cubicBezTo>
                <a:cubicBezTo>
                  <a:pt x="662983" y="359928"/>
                  <a:pt x="725636" y="382788"/>
                  <a:pt x="673143" y="355695"/>
                </a:cubicBezTo>
                <a:cubicBezTo>
                  <a:pt x="620650" y="328602"/>
                  <a:pt x="417450" y="210915"/>
                  <a:pt x="337863" y="177895"/>
                </a:cubicBezTo>
                <a:cubicBezTo>
                  <a:pt x="258276" y="144875"/>
                  <a:pt x="210863" y="165195"/>
                  <a:pt x="195623" y="157575"/>
                </a:cubicBezTo>
                <a:cubicBezTo>
                  <a:pt x="180383" y="149955"/>
                  <a:pt x="262510" y="136408"/>
                  <a:pt x="246423" y="132175"/>
                </a:cubicBezTo>
                <a:cubicBezTo>
                  <a:pt x="230336" y="127942"/>
                  <a:pt x="113496" y="144875"/>
                  <a:pt x="99103" y="132175"/>
                </a:cubicBezTo>
                <a:cubicBezTo>
                  <a:pt x="84710" y="119475"/>
                  <a:pt x="149903" y="74602"/>
                  <a:pt x="160063" y="55975"/>
                </a:cubicBezTo>
                <a:cubicBezTo>
                  <a:pt x="170223" y="37348"/>
                  <a:pt x="185463" y="-16838"/>
                  <a:pt x="160063" y="517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4" name="フリーフォーム: 図形 4203">
            <a:extLst>
              <a:ext uri="{FF2B5EF4-FFF2-40B4-BE49-F238E27FC236}">
                <a16:creationId xmlns:a16="http://schemas.microsoft.com/office/drawing/2014/main" id="{B74554C8-56AF-474F-BEC6-BE87E51A8B63}"/>
              </a:ext>
            </a:extLst>
          </p:cNvPr>
          <p:cNvSpPr/>
          <p:nvPr/>
        </p:nvSpPr>
        <p:spPr>
          <a:xfrm>
            <a:off x="5219735" y="1741204"/>
            <a:ext cx="914503" cy="1202034"/>
          </a:xfrm>
          <a:custGeom>
            <a:avLst/>
            <a:gdLst>
              <a:gd name="connsiteX0" fmla="*/ 15840 w 914503"/>
              <a:gd name="connsiteY0" fmla="*/ 20921 h 1202034"/>
              <a:gd name="connsiteX1" fmla="*/ 79340 w 914503"/>
              <a:gd name="connsiteY1" fmla="*/ 46321 h 1202034"/>
              <a:gd name="connsiteX2" fmla="*/ 479390 w 914503"/>
              <a:gd name="connsiteY2" fmla="*/ 271746 h 1202034"/>
              <a:gd name="connsiteX3" fmla="*/ 517490 w 914503"/>
              <a:gd name="connsiteY3" fmla="*/ 319371 h 1202034"/>
              <a:gd name="connsiteX4" fmla="*/ 844515 w 914503"/>
              <a:gd name="connsiteY4" fmla="*/ 751171 h 1202034"/>
              <a:gd name="connsiteX5" fmla="*/ 657190 w 914503"/>
              <a:gd name="connsiteY5" fmla="*/ 738471 h 1202034"/>
              <a:gd name="connsiteX6" fmla="*/ 914365 w 914503"/>
              <a:gd name="connsiteY6" fmla="*/ 1202021 h 1202034"/>
              <a:gd name="connsiteX7" fmla="*/ 615915 w 914503"/>
              <a:gd name="connsiteY7" fmla="*/ 722596 h 1202034"/>
              <a:gd name="connsiteX8" fmla="*/ 590515 w 914503"/>
              <a:gd name="connsiteY8" fmla="*/ 830546 h 1202034"/>
              <a:gd name="connsiteX9" fmla="*/ 504790 w 914503"/>
              <a:gd name="connsiteY9" fmla="*/ 646396 h 1202034"/>
              <a:gd name="connsiteX10" fmla="*/ 527015 w 914503"/>
              <a:gd name="connsiteY10" fmla="*/ 706721 h 1202034"/>
              <a:gd name="connsiteX11" fmla="*/ 412715 w 914503"/>
              <a:gd name="connsiteY11" fmla="*/ 465421 h 1202034"/>
              <a:gd name="connsiteX12" fmla="*/ 444465 w 914503"/>
              <a:gd name="connsiteY12" fmla="*/ 440021 h 1202034"/>
              <a:gd name="connsiteX13" fmla="*/ 282540 w 914503"/>
              <a:gd name="connsiteY13" fmla="*/ 290796 h 1202034"/>
              <a:gd name="connsiteX14" fmla="*/ 15840 w 914503"/>
              <a:gd name="connsiteY14" fmla="*/ 20921 h 120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503" h="1202034">
                <a:moveTo>
                  <a:pt x="15840" y="20921"/>
                </a:moveTo>
                <a:cubicBezTo>
                  <a:pt x="-18027" y="-19825"/>
                  <a:pt x="2082" y="4517"/>
                  <a:pt x="79340" y="46321"/>
                </a:cubicBezTo>
                <a:cubicBezTo>
                  <a:pt x="156598" y="88125"/>
                  <a:pt x="406365" y="226238"/>
                  <a:pt x="479390" y="271746"/>
                </a:cubicBezTo>
                <a:cubicBezTo>
                  <a:pt x="552415" y="317254"/>
                  <a:pt x="517490" y="319371"/>
                  <a:pt x="517490" y="319371"/>
                </a:cubicBezTo>
                <a:cubicBezTo>
                  <a:pt x="578344" y="399275"/>
                  <a:pt x="821232" y="681321"/>
                  <a:pt x="844515" y="751171"/>
                </a:cubicBezTo>
                <a:cubicBezTo>
                  <a:pt x="867798" y="821021"/>
                  <a:pt x="645548" y="663330"/>
                  <a:pt x="657190" y="738471"/>
                </a:cubicBezTo>
                <a:cubicBezTo>
                  <a:pt x="668832" y="813612"/>
                  <a:pt x="921244" y="1204667"/>
                  <a:pt x="914365" y="1202021"/>
                </a:cubicBezTo>
                <a:cubicBezTo>
                  <a:pt x="907486" y="1199375"/>
                  <a:pt x="669890" y="784508"/>
                  <a:pt x="615915" y="722596"/>
                </a:cubicBezTo>
                <a:cubicBezTo>
                  <a:pt x="561940" y="660684"/>
                  <a:pt x="609036" y="843246"/>
                  <a:pt x="590515" y="830546"/>
                </a:cubicBezTo>
                <a:cubicBezTo>
                  <a:pt x="571994" y="817846"/>
                  <a:pt x="515373" y="667034"/>
                  <a:pt x="504790" y="646396"/>
                </a:cubicBezTo>
                <a:cubicBezTo>
                  <a:pt x="494207" y="625759"/>
                  <a:pt x="542361" y="736884"/>
                  <a:pt x="527015" y="706721"/>
                </a:cubicBezTo>
                <a:cubicBezTo>
                  <a:pt x="511669" y="676559"/>
                  <a:pt x="426473" y="509871"/>
                  <a:pt x="412715" y="465421"/>
                </a:cubicBezTo>
                <a:cubicBezTo>
                  <a:pt x="398957" y="420971"/>
                  <a:pt x="466161" y="469125"/>
                  <a:pt x="444465" y="440021"/>
                </a:cubicBezTo>
                <a:cubicBezTo>
                  <a:pt x="422769" y="410917"/>
                  <a:pt x="355036" y="359588"/>
                  <a:pt x="282540" y="290796"/>
                </a:cubicBezTo>
                <a:cubicBezTo>
                  <a:pt x="210044" y="222004"/>
                  <a:pt x="49707" y="61667"/>
                  <a:pt x="15840" y="209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5" name="フリーフォーム: 図形 4204">
            <a:extLst>
              <a:ext uri="{FF2B5EF4-FFF2-40B4-BE49-F238E27FC236}">
                <a16:creationId xmlns:a16="http://schemas.microsoft.com/office/drawing/2014/main" id="{D7F14A24-E0DA-4009-B326-FCEF3297AD10}"/>
              </a:ext>
            </a:extLst>
          </p:cNvPr>
          <p:cNvSpPr/>
          <p:nvPr/>
        </p:nvSpPr>
        <p:spPr>
          <a:xfrm>
            <a:off x="4066103" y="2070675"/>
            <a:ext cx="669006" cy="659891"/>
          </a:xfrm>
          <a:custGeom>
            <a:avLst/>
            <a:gdLst>
              <a:gd name="connsiteX0" fmla="*/ 667822 w 669006"/>
              <a:gd name="connsiteY0" fmla="*/ 24825 h 659891"/>
              <a:gd name="connsiteX1" fmla="*/ 169347 w 669006"/>
              <a:gd name="connsiteY1" fmla="*/ 434400 h 659891"/>
              <a:gd name="connsiteX2" fmla="*/ 147122 w 669006"/>
              <a:gd name="connsiteY2" fmla="*/ 539175 h 659891"/>
              <a:gd name="connsiteX3" fmla="*/ 274122 w 669006"/>
              <a:gd name="connsiteY3" fmla="*/ 351850 h 659891"/>
              <a:gd name="connsiteX4" fmla="*/ 4247 w 669006"/>
              <a:gd name="connsiteY4" fmla="*/ 659825 h 659891"/>
              <a:gd name="connsiteX5" fmla="*/ 102672 w 669006"/>
              <a:gd name="connsiteY5" fmla="*/ 380425 h 659891"/>
              <a:gd name="connsiteX6" fmla="*/ 16947 w 669006"/>
              <a:gd name="connsiteY6" fmla="*/ 462975 h 659891"/>
              <a:gd name="connsiteX7" fmla="*/ 137597 w 669006"/>
              <a:gd name="connsiteY7" fmla="*/ 212150 h 659891"/>
              <a:gd name="connsiteX8" fmla="*/ 220147 w 669006"/>
              <a:gd name="connsiteY8" fmla="*/ 202625 h 659891"/>
              <a:gd name="connsiteX9" fmla="*/ 96322 w 669006"/>
              <a:gd name="connsiteY9" fmla="*/ 297875 h 659891"/>
              <a:gd name="connsiteX10" fmla="*/ 302697 w 669006"/>
              <a:gd name="connsiteY10" fmla="*/ 72450 h 659891"/>
              <a:gd name="connsiteX11" fmla="*/ 667822 w 669006"/>
              <a:gd name="connsiteY11" fmla="*/ 24825 h 65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006" h="659891">
                <a:moveTo>
                  <a:pt x="667822" y="24825"/>
                </a:moveTo>
                <a:cubicBezTo>
                  <a:pt x="645597" y="85150"/>
                  <a:pt x="256130" y="348675"/>
                  <a:pt x="169347" y="434400"/>
                </a:cubicBezTo>
                <a:cubicBezTo>
                  <a:pt x="82564" y="520125"/>
                  <a:pt x="129660" y="552933"/>
                  <a:pt x="147122" y="539175"/>
                </a:cubicBezTo>
                <a:cubicBezTo>
                  <a:pt x="164584" y="525417"/>
                  <a:pt x="297934" y="331742"/>
                  <a:pt x="274122" y="351850"/>
                </a:cubicBezTo>
                <a:cubicBezTo>
                  <a:pt x="250310" y="371958"/>
                  <a:pt x="32822" y="655063"/>
                  <a:pt x="4247" y="659825"/>
                </a:cubicBezTo>
                <a:cubicBezTo>
                  <a:pt x="-24328" y="664587"/>
                  <a:pt x="100555" y="413233"/>
                  <a:pt x="102672" y="380425"/>
                </a:cubicBezTo>
                <a:cubicBezTo>
                  <a:pt x="104789" y="347617"/>
                  <a:pt x="11126" y="491021"/>
                  <a:pt x="16947" y="462975"/>
                </a:cubicBezTo>
                <a:cubicBezTo>
                  <a:pt x="22768" y="434929"/>
                  <a:pt x="103730" y="255542"/>
                  <a:pt x="137597" y="212150"/>
                </a:cubicBezTo>
                <a:cubicBezTo>
                  <a:pt x="171464" y="168758"/>
                  <a:pt x="227026" y="188338"/>
                  <a:pt x="220147" y="202625"/>
                </a:cubicBezTo>
                <a:cubicBezTo>
                  <a:pt x="213268" y="216913"/>
                  <a:pt x="82564" y="319571"/>
                  <a:pt x="96322" y="297875"/>
                </a:cubicBezTo>
                <a:cubicBezTo>
                  <a:pt x="110080" y="276179"/>
                  <a:pt x="212210" y="117429"/>
                  <a:pt x="302697" y="72450"/>
                </a:cubicBezTo>
                <a:cubicBezTo>
                  <a:pt x="393184" y="27471"/>
                  <a:pt x="690047" y="-35500"/>
                  <a:pt x="667822" y="248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6" name="フリーフォーム: 図形 4205">
            <a:extLst>
              <a:ext uri="{FF2B5EF4-FFF2-40B4-BE49-F238E27FC236}">
                <a16:creationId xmlns:a16="http://schemas.microsoft.com/office/drawing/2014/main" id="{292FD4D0-E89D-47AE-A3D4-A78A619F66AA}"/>
              </a:ext>
            </a:extLst>
          </p:cNvPr>
          <p:cNvSpPr/>
          <p:nvPr/>
        </p:nvSpPr>
        <p:spPr>
          <a:xfrm>
            <a:off x="4662451" y="3421001"/>
            <a:ext cx="373498" cy="321057"/>
          </a:xfrm>
          <a:custGeom>
            <a:avLst/>
            <a:gdLst>
              <a:gd name="connsiteX0" fmla="*/ 373099 w 373498"/>
              <a:gd name="connsiteY0" fmla="*/ 19112 h 321057"/>
              <a:gd name="connsiteX1" fmla="*/ 206412 w 373498"/>
              <a:gd name="connsiteY1" fmla="*/ 100074 h 321057"/>
              <a:gd name="connsiteX2" fmla="*/ 274674 w 373498"/>
              <a:gd name="connsiteY2" fmla="*/ 62 h 321057"/>
              <a:gd name="connsiteX3" fmla="*/ 174662 w 373498"/>
              <a:gd name="connsiteY3" fmla="*/ 117537 h 321057"/>
              <a:gd name="connsiteX4" fmla="*/ 198474 w 373498"/>
              <a:gd name="connsiteY4" fmla="*/ 50862 h 321057"/>
              <a:gd name="connsiteX5" fmla="*/ 144499 w 373498"/>
              <a:gd name="connsiteY5" fmla="*/ 195324 h 321057"/>
              <a:gd name="connsiteX6" fmla="*/ 236574 w 373498"/>
              <a:gd name="connsiteY6" fmla="*/ 271524 h 321057"/>
              <a:gd name="connsiteX7" fmla="*/ 93699 w 373498"/>
              <a:gd name="connsiteY7" fmla="*/ 261999 h 321057"/>
              <a:gd name="connsiteX8" fmla="*/ 201649 w 373498"/>
              <a:gd name="connsiteY8" fmla="*/ 320737 h 321057"/>
              <a:gd name="connsiteX9" fmla="*/ 37 w 373498"/>
              <a:gd name="connsiteY9" fmla="*/ 231837 h 321057"/>
              <a:gd name="connsiteX10" fmla="*/ 184187 w 373498"/>
              <a:gd name="connsiteY10" fmla="*/ 85787 h 321057"/>
              <a:gd name="connsiteX11" fmla="*/ 120687 w 373498"/>
              <a:gd name="connsiteY11" fmla="*/ 169924 h 321057"/>
              <a:gd name="connsiteX12" fmla="*/ 249274 w 373498"/>
              <a:gd name="connsiteY12" fmla="*/ 111187 h 321057"/>
              <a:gd name="connsiteX13" fmla="*/ 373099 w 373498"/>
              <a:gd name="connsiteY13" fmla="*/ 19112 h 32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3498" h="321057">
                <a:moveTo>
                  <a:pt x="373099" y="19112"/>
                </a:moveTo>
                <a:cubicBezTo>
                  <a:pt x="365955" y="17260"/>
                  <a:pt x="222816" y="103249"/>
                  <a:pt x="206412" y="100074"/>
                </a:cubicBezTo>
                <a:cubicBezTo>
                  <a:pt x="190008" y="96899"/>
                  <a:pt x="279966" y="-2848"/>
                  <a:pt x="274674" y="62"/>
                </a:cubicBezTo>
                <a:cubicBezTo>
                  <a:pt x="269382" y="2972"/>
                  <a:pt x="187362" y="109070"/>
                  <a:pt x="174662" y="117537"/>
                </a:cubicBezTo>
                <a:cubicBezTo>
                  <a:pt x="161962" y="126004"/>
                  <a:pt x="203501" y="37898"/>
                  <a:pt x="198474" y="50862"/>
                </a:cubicBezTo>
                <a:cubicBezTo>
                  <a:pt x="193447" y="63826"/>
                  <a:pt x="138149" y="158547"/>
                  <a:pt x="144499" y="195324"/>
                </a:cubicBezTo>
                <a:cubicBezTo>
                  <a:pt x="150849" y="232101"/>
                  <a:pt x="245041" y="260412"/>
                  <a:pt x="236574" y="271524"/>
                </a:cubicBezTo>
                <a:cubicBezTo>
                  <a:pt x="228107" y="282636"/>
                  <a:pt x="99520" y="253797"/>
                  <a:pt x="93699" y="261999"/>
                </a:cubicBezTo>
                <a:cubicBezTo>
                  <a:pt x="87878" y="270201"/>
                  <a:pt x="217259" y="325764"/>
                  <a:pt x="201649" y="320737"/>
                </a:cubicBezTo>
                <a:cubicBezTo>
                  <a:pt x="186039" y="315710"/>
                  <a:pt x="2947" y="270995"/>
                  <a:pt x="37" y="231837"/>
                </a:cubicBezTo>
                <a:cubicBezTo>
                  <a:pt x="-2873" y="192679"/>
                  <a:pt x="164079" y="96106"/>
                  <a:pt x="184187" y="85787"/>
                </a:cubicBezTo>
                <a:cubicBezTo>
                  <a:pt x="204295" y="75468"/>
                  <a:pt x="109839" y="165691"/>
                  <a:pt x="120687" y="169924"/>
                </a:cubicBezTo>
                <a:cubicBezTo>
                  <a:pt x="131535" y="174157"/>
                  <a:pt x="208793" y="135000"/>
                  <a:pt x="249274" y="111187"/>
                </a:cubicBezTo>
                <a:cubicBezTo>
                  <a:pt x="289755" y="87375"/>
                  <a:pt x="380243" y="20964"/>
                  <a:pt x="373099" y="191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07" name="フリーフォーム: 図形 4206">
            <a:extLst>
              <a:ext uri="{FF2B5EF4-FFF2-40B4-BE49-F238E27FC236}">
                <a16:creationId xmlns:a16="http://schemas.microsoft.com/office/drawing/2014/main" id="{88FEAC83-5A50-42C4-AB4E-91DBE5F29D12}"/>
              </a:ext>
            </a:extLst>
          </p:cNvPr>
          <p:cNvSpPr/>
          <p:nvPr/>
        </p:nvSpPr>
        <p:spPr>
          <a:xfrm>
            <a:off x="5186197" y="3416290"/>
            <a:ext cx="280283" cy="418114"/>
          </a:xfrm>
          <a:custGeom>
            <a:avLst/>
            <a:gdLst>
              <a:gd name="connsiteX0" fmla="*/ 97003 w 280283"/>
              <a:gd name="connsiteY0" fmla="*/ 4773 h 418114"/>
              <a:gd name="connsiteX1" fmla="*/ 150978 w 280283"/>
              <a:gd name="connsiteY1" fmla="*/ 87323 h 418114"/>
              <a:gd name="connsiteX2" fmla="*/ 216066 w 280283"/>
              <a:gd name="connsiteY2" fmla="*/ 225435 h 418114"/>
              <a:gd name="connsiteX3" fmla="*/ 243053 w 280283"/>
              <a:gd name="connsiteY3" fmla="*/ 268298 h 418114"/>
              <a:gd name="connsiteX4" fmla="*/ 235116 w 280283"/>
              <a:gd name="connsiteY4" fmla="*/ 276235 h 418114"/>
              <a:gd name="connsiteX5" fmla="*/ 193841 w 280283"/>
              <a:gd name="connsiteY5" fmla="*/ 393710 h 418114"/>
              <a:gd name="connsiteX6" fmla="*/ 11278 w 280283"/>
              <a:gd name="connsiteY6" fmla="*/ 417523 h 418114"/>
              <a:gd name="connsiteX7" fmla="*/ 150978 w 280283"/>
              <a:gd name="connsiteY7" fmla="*/ 409585 h 418114"/>
              <a:gd name="connsiteX8" fmla="*/ 1753 w 280283"/>
              <a:gd name="connsiteY8" fmla="*/ 395298 h 418114"/>
              <a:gd name="connsiteX9" fmla="*/ 274803 w 280283"/>
              <a:gd name="connsiteY9" fmla="*/ 381010 h 418114"/>
              <a:gd name="connsiteX10" fmla="*/ 185903 w 280283"/>
              <a:gd name="connsiteY10" fmla="*/ 330210 h 418114"/>
              <a:gd name="connsiteX11" fmla="*/ 203366 w 280283"/>
              <a:gd name="connsiteY11" fmla="*/ 228610 h 418114"/>
              <a:gd name="connsiteX12" fmla="*/ 97003 w 280283"/>
              <a:gd name="connsiteY12" fmla="*/ 4773 h 41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0283" h="418114">
                <a:moveTo>
                  <a:pt x="97003" y="4773"/>
                </a:moveTo>
                <a:cubicBezTo>
                  <a:pt x="88272" y="-18775"/>
                  <a:pt x="131134" y="50546"/>
                  <a:pt x="150978" y="87323"/>
                </a:cubicBezTo>
                <a:cubicBezTo>
                  <a:pt x="170822" y="124100"/>
                  <a:pt x="200720" y="195273"/>
                  <a:pt x="216066" y="225435"/>
                </a:cubicBezTo>
                <a:cubicBezTo>
                  <a:pt x="231412" y="255598"/>
                  <a:pt x="239878" y="259831"/>
                  <a:pt x="243053" y="268298"/>
                </a:cubicBezTo>
                <a:cubicBezTo>
                  <a:pt x="246228" y="276765"/>
                  <a:pt x="243318" y="255333"/>
                  <a:pt x="235116" y="276235"/>
                </a:cubicBezTo>
                <a:cubicBezTo>
                  <a:pt x="226914" y="297137"/>
                  <a:pt x="231147" y="370162"/>
                  <a:pt x="193841" y="393710"/>
                </a:cubicBezTo>
                <a:cubicBezTo>
                  <a:pt x="156535" y="417258"/>
                  <a:pt x="18422" y="414877"/>
                  <a:pt x="11278" y="417523"/>
                </a:cubicBezTo>
                <a:cubicBezTo>
                  <a:pt x="4134" y="420169"/>
                  <a:pt x="152565" y="413289"/>
                  <a:pt x="150978" y="409585"/>
                </a:cubicBezTo>
                <a:cubicBezTo>
                  <a:pt x="149391" y="405881"/>
                  <a:pt x="-18884" y="400060"/>
                  <a:pt x="1753" y="395298"/>
                </a:cubicBezTo>
                <a:cubicBezTo>
                  <a:pt x="22390" y="390536"/>
                  <a:pt x="244111" y="391858"/>
                  <a:pt x="274803" y="381010"/>
                </a:cubicBezTo>
                <a:cubicBezTo>
                  <a:pt x="305495" y="370162"/>
                  <a:pt x="197809" y="355610"/>
                  <a:pt x="185903" y="330210"/>
                </a:cubicBezTo>
                <a:cubicBezTo>
                  <a:pt x="173997" y="304810"/>
                  <a:pt x="217389" y="278616"/>
                  <a:pt x="203366" y="228610"/>
                </a:cubicBezTo>
                <a:cubicBezTo>
                  <a:pt x="189343" y="178604"/>
                  <a:pt x="105734" y="28321"/>
                  <a:pt x="97003" y="477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8" name="フリーフォーム: 図形 4207">
            <a:extLst>
              <a:ext uri="{FF2B5EF4-FFF2-40B4-BE49-F238E27FC236}">
                <a16:creationId xmlns:a16="http://schemas.microsoft.com/office/drawing/2014/main" id="{C0BB2D73-9507-45EA-82ED-F2359ED2E9A2}"/>
              </a:ext>
            </a:extLst>
          </p:cNvPr>
          <p:cNvSpPr/>
          <p:nvPr/>
        </p:nvSpPr>
        <p:spPr>
          <a:xfrm>
            <a:off x="4331064" y="3770313"/>
            <a:ext cx="315565" cy="417588"/>
          </a:xfrm>
          <a:custGeom>
            <a:avLst/>
            <a:gdLst>
              <a:gd name="connsiteX0" fmla="*/ 315549 w 315565"/>
              <a:gd name="connsiteY0" fmla="*/ 0 h 417588"/>
              <a:gd name="connsiteX1" fmla="*/ 120286 w 315565"/>
              <a:gd name="connsiteY1" fmla="*/ 136525 h 417588"/>
              <a:gd name="connsiteX2" fmla="*/ 79011 w 315565"/>
              <a:gd name="connsiteY2" fmla="*/ 274637 h 417588"/>
              <a:gd name="connsiteX3" fmla="*/ 98061 w 315565"/>
              <a:gd name="connsiteY3" fmla="*/ 220662 h 417588"/>
              <a:gd name="connsiteX4" fmla="*/ 105999 w 315565"/>
              <a:gd name="connsiteY4" fmla="*/ 293687 h 417588"/>
              <a:gd name="connsiteX5" fmla="*/ 137749 w 315565"/>
              <a:gd name="connsiteY5" fmla="*/ 371475 h 417588"/>
              <a:gd name="connsiteX6" fmla="*/ 196486 w 315565"/>
              <a:gd name="connsiteY6" fmla="*/ 417512 h 417588"/>
              <a:gd name="connsiteX7" fmla="*/ 82186 w 315565"/>
              <a:gd name="connsiteY7" fmla="*/ 382587 h 417588"/>
              <a:gd name="connsiteX8" fmla="*/ 140924 w 315565"/>
              <a:gd name="connsiteY8" fmla="*/ 390525 h 417588"/>
              <a:gd name="connsiteX9" fmla="*/ 71074 w 315565"/>
              <a:gd name="connsiteY9" fmla="*/ 350837 h 417588"/>
              <a:gd name="connsiteX10" fmla="*/ 2811 w 315565"/>
              <a:gd name="connsiteY10" fmla="*/ 303212 h 417588"/>
              <a:gd name="connsiteX11" fmla="*/ 171086 w 315565"/>
              <a:gd name="connsiteY11" fmla="*/ 209550 h 417588"/>
              <a:gd name="connsiteX12" fmla="*/ 109174 w 315565"/>
              <a:gd name="connsiteY12" fmla="*/ 138112 h 417588"/>
              <a:gd name="connsiteX13" fmla="*/ 315549 w 315565"/>
              <a:gd name="connsiteY13" fmla="*/ 0 h 41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5565" h="417588">
                <a:moveTo>
                  <a:pt x="315549" y="0"/>
                </a:moveTo>
                <a:cubicBezTo>
                  <a:pt x="317401" y="-264"/>
                  <a:pt x="159709" y="90752"/>
                  <a:pt x="120286" y="136525"/>
                </a:cubicBezTo>
                <a:cubicBezTo>
                  <a:pt x="80863" y="182298"/>
                  <a:pt x="82715" y="260614"/>
                  <a:pt x="79011" y="274637"/>
                </a:cubicBezTo>
                <a:cubicBezTo>
                  <a:pt x="75307" y="288660"/>
                  <a:pt x="93563" y="217487"/>
                  <a:pt x="98061" y="220662"/>
                </a:cubicBezTo>
                <a:cubicBezTo>
                  <a:pt x="102559" y="223837"/>
                  <a:pt x="99384" y="268552"/>
                  <a:pt x="105999" y="293687"/>
                </a:cubicBezTo>
                <a:cubicBezTo>
                  <a:pt x="112614" y="318822"/>
                  <a:pt x="122668" y="350838"/>
                  <a:pt x="137749" y="371475"/>
                </a:cubicBezTo>
                <a:cubicBezTo>
                  <a:pt x="152830" y="392113"/>
                  <a:pt x="205746" y="415660"/>
                  <a:pt x="196486" y="417512"/>
                </a:cubicBezTo>
                <a:cubicBezTo>
                  <a:pt x="187226" y="419364"/>
                  <a:pt x="91446" y="387085"/>
                  <a:pt x="82186" y="382587"/>
                </a:cubicBezTo>
                <a:cubicBezTo>
                  <a:pt x="72926" y="378089"/>
                  <a:pt x="142776" y="395817"/>
                  <a:pt x="140924" y="390525"/>
                </a:cubicBezTo>
                <a:cubicBezTo>
                  <a:pt x="139072" y="385233"/>
                  <a:pt x="94093" y="365389"/>
                  <a:pt x="71074" y="350837"/>
                </a:cubicBezTo>
                <a:cubicBezTo>
                  <a:pt x="48055" y="336285"/>
                  <a:pt x="-13858" y="326760"/>
                  <a:pt x="2811" y="303212"/>
                </a:cubicBezTo>
                <a:cubicBezTo>
                  <a:pt x="19480" y="279664"/>
                  <a:pt x="153359" y="237067"/>
                  <a:pt x="171086" y="209550"/>
                </a:cubicBezTo>
                <a:cubicBezTo>
                  <a:pt x="188813" y="182033"/>
                  <a:pt x="84303" y="171449"/>
                  <a:pt x="109174" y="138112"/>
                </a:cubicBezTo>
                <a:cubicBezTo>
                  <a:pt x="134045" y="104775"/>
                  <a:pt x="313697" y="264"/>
                  <a:pt x="315549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9" name="フリーフォーム: 図形 4208">
            <a:extLst>
              <a:ext uri="{FF2B5EF4-FFF2-40B4-BE49-F238E27FC236}">
                <a16:creationId xmlns:a16="http://schemas.microsoft.com/office/drawing/2014/main" id="{D44FD30D-AEA1-4A1F-AE08-42772410C8EF}"/>
              </a:ext>
            </a:extLst>
          </p:cNvPr>
          <p:cNvSpPr/>
          <p:nvPr/>
        </p:nvSpPr>
        <p:spPr>
          <a:xfrm>
            <a:off x="5252869" y="3422366"/>
            <a:ext cx="205002" cy="408324"/>
          </a:xfrm>
          <a:custGeom>
            <a:avLst/>
            <a:gdLst>
              <a:gd name="connsiteX0" fmla="*/ 63669 w 205002"/>
              <a:gd name="connsiteY0" fmla="*/ 284 h 408324"/>
              <a:gd name="connsiteX1" fmla="*/ 147806 w 205002"/>
              <a:gd name="connsiteY1" fmla="*/ 171734 h 408324"/>
              <a:gd name="connsiteX2" fmla="*/ 154156 w 205002"/>
              <a:gd name="connsiteY2" fmla="*/ 179672 h 408324"/>
              <a:gd name="connsiteX3" fmla="*/ 204956 w 205002"/>
              <a:gd name="connsiteY3" fmla="*/ 287622 h 408324"/>
              <a:gd name="connsiteX4" fmla="*/ 162094 w 205002"/>
              <a:gd name="connsiteY4" fmla="*/ 384459 h 408324"/>
              <a:gd name="connsiteX5" fmla="*/ 101769 w 205002"/>
              <a:gd name="connsiteY5" fmla="*/ 408272 h 408324"/>
              <a:gd name="connsiteX6" fmla="*/ 116056 w 205002"/>
              <a:gd name="connsiteY6" fmla="*/ 390809 h 408324"/>
              <a:gd name="connsiteX7" fmla="*/ 169 w 205002"/>
              <a:gd name="connsiteY7" fmla="*/ 389222 h 408324"/>
              <a:gd name="connsiteX8" fmla="*/ 89069 w 205002"/>
              <a:gd name="connsiteY8" fmla="*/ 406684 h 408324"/>
              <a:gd name="connsiteX9" fmla="*/ 43031 w 205002"/>
              <a:gd name="connsiteY9" fmla="*/ 374934 h 408324"/>
              <a:gd name="connsiteX10" fmla="*/ 128756 w 205002"/>
              <a:gd name="connsiteY10" fmla="*/ 317784 h 408324"/>
              <a:gd name="connsiteX11" fmla="*/ 136694 w 205002"/>
              <a:gd name="connsiteY11" fmla="*/ 300322 h 408324"/>
              <a:gd name="connsiteX12" fmla="*/ 154156 w 205002"/>
              <a:gd name="connsiteY12" fmla="*/ 308259 h 408324"/>
              <a:gd name="connsiteX13" fmla="*/ 108119 w 205002"/>
              <a:gd name="connsiteY13" fmla="*/ 192372 h 408324"/>
              <a:gd name="connsiteX14" fmla="*/ 154156 w 205002"/>
              <a:gd name="connsiteY14" fmla="*/ 238409 h 408324"/>
              <a:gd name="connsiteX15" fmla="*/ 82719 w 205002"/>
              <a:gd name="connsiteY15" fmla="*/ 125697 h 408324"/>
              <a:gd name="connsiteX16" fmla="*/ 119231 w 205002"/>
              <a:gd name="connsiteY16" fmla="*/ 130459 h 408324"/>
              <a:gd name="connsiteX17" fmla="*/ 63669 w 205002"/>
              <a:gd name="connsiteY17" fmla="*/ 284 h 4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002" h="408324">
                <a:moveTo>
                  <a:pt x="63669" y="284"/>
                </a:moveTo>
                <a:cubicBezTo>
                  <a:pt x="68431" y="7163"/>
                  <a:pt x="132725" y="141836"/>
                  <a:pt x="147806" y="171734"/>
                </a:cubicBezTo>
                <a:cubicBezTo>
                  <a:pt x="162887" y="201632"/>
                  <a:pt x="144631" y="160357"/>
                  <a:pt x="154156" y="179672"/>
                </a:cubicBezTo>
                <a:cubicBezTo>
                  <a:pt x="163681" y="198987"/>
                  <a:pt x="203633" y="253491"/>
                  <a:pt x="204956" y="287622"/>
                </a:cubicBezTo>
                <a:cubicBezTo>
                  <a:pt x="206279" y="321753"/>
                  <a:pt x="179292" y="364351"/>
                  <a:pt x="162094" y="384459"/>
                </a:cubicBezTo>
                <a:cubicBezTo>
                  <a:pt x="144896" y="404567"/>
                  <a:pt x="109442" y="407214"/>
                  <a:pt x="101769" y="408272"/>
                </a:cubicBezTo>
                <a:cubicBezTo>
                  <a:pt x="94096" y="409330"/>
                  <a:pt x="132989" y="393984"/>
                  <a:pt x="116056" y="390809"/>
                </a:cubicBezTo>
                <a:cubicBezTo>
                  <a:pt x="99123" y="387634"/>
                  <a:pt x="4667" y="386576"/>
                  <a:pt x="169" y="389222"/>
                </a:cubicBezTo>
                <a:cubicBezTo>
                  <a:pt x="-4329" y="391868"/>
                  <a:pt x="81925" y="409065"/>
                  <a:pt x="89069" y="406684"/>
                </a:cubicBezTo>
                <a:cubicBezTo>
                  <a:pt x="96213" y="404303"/>
                  <a:pt x="36416" y="389751"/>
                  <a:pt x="43031" y="374934"/>
                </a:cubicBezTo>
                <a:cubicBezTo>
                  <a:pt x="49646" y="360117"/>
                  <a:pt x="113146" y="330219"/>
                  <a:pt x="128756" y="317784"/>
                </a:cubicBezTo>
                <a:cubicBezTo>
                  <a:pt x="144367" y="305349"/>
                  <a:pt x="132461" y="301909"/>
                  <a:pt x="136694" y="300322"/>
                </a:cubicBezTo>
                <a:cubicBezTo>
                  <a:pt x="140927" y="298735"/>
                  <a:pt x="158919" y="326251"/>
                  <a:pt x="154156" y="308259"/>
                </a:cubicBezTo>
                <a:cubicBezTo>
                  <a:pt x="149394" y="290267"/>
                  <a:pt x="108119" y="204014"/>
                  <a:pt x="108119" y="192372"/>
                </a:cubicBezTo>
                <a:cubicBezTo>
                  <a:pt x="108119" y="180730"/>
                  <a:pt x="158389" y="249522"/>
                  <a:pt x="154156" y="238409"/>
                </a:cubicBezTo>
                <a:cubicBezTo>
                  <a:pt x="149923" y="227297"/>
                  <a:pt x="88540" y="143689"/>
                  <a:pt x="82719" y="125697"/>
                </a:cubicBezTo>
                <a:cubicBezTo>
                  <a:pt x="76898" y="107705"/>
                  <a:pt x="120554" y="147657"/>
                  <a:pt x="119231" y="130459"/>
                </a:cubicBezTo>
                <a:cubicBezTo>
                  <a:pt x="117908" y="113261"/>
                  <a:pt x="58907" y="-6595"/>
                  <a:pt x="63669" y="2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0" name="フリーフォーム: 図形 4209">
            <a:extLst>
              <a:ext uri="{FF2B5EF4-FFF2-40B4-BE49-F238E27FC236}">
                <a16:creationId xmlns:a16="http://schemas.microsoft.com/office/drawing/2014/main" id="{7F513C7C-E70A-473E-A356-1FE60B00E7E2}"/>
              </a:ext>
            </a:extLst>
          </p:cNvPr>
          <p:cNvSpPr/>
          <p:nvPr/>
        </p:nvSpPr>
        <p:spPr>
          <a:xfrm>
            <a:off x="4760817" y="2817368"/>
            <a:ext cx="245003" cy="426269"/>
          </a:xfrm>
          <a:custGeom>
            <a:avLst/>
            <a:gdLst>
              <a:gd name="connsiteX0" fmla="*/ 144558 w 245003"/>
              <a:gd name="connsiteY0" fmla="*/ 2032 h 426269"/>
              <a:gd name="connsiteX1" fmla="*/ 220758 w 245003"/>
              <a:gd name="connsiteY1" fmla="*/ 90932 h 426269"/>
              <a:gd name="connsiteX2" fmla="*/ 238221 w 245003"/>
              <a:gd name="connsiteY2" fmla="*/ 184595 h 426269"/>
              <a:gd name="connsiteX3" fmla="*/ 214408 w 245003"/>
              <a:gd name="connsiteY3" fmla="*/ 249682 h 426269"/>
              <a:gd name="connsiteX4" fmla="*/ 1683 w 245003"/>
              <a:gd name="connsiteY4" fmla="*/ 424307 h 426269"/>
              <a:gd name="connsiteX5" fmla="*/ 117571 w 245003"/>
              <a:gd name="connsiteY5" fmla="*/ 341757 h 426269"/>
              <a:gd name="connsiteX6" fmla="*/ 166783 w 245003"/>
              <a:gd name="connsiteY6" fmla="*/ 311595 h 426269"/>
              <a:gd name="connsiteX7" fmla="*/ 57246 w 245003"/>
              <a:gd name="connsiteY7" fmla="*/ 390970 h 426269"/>
              <a:gd name="connsiteX8" fmla="*/ 222346 w 245003"/>
              <a:gd name="connsiteY8" fmla="*/ 267145 h 426269"/>
              <a:gd name="connsiteX9" fmla="*/ 189008 w 245003"/>
              <a:gd name="connsiteY9" fmla="*/ 263970 h 426269"/>
              <a:gd name="connsiteX10" fmla="*/ 244571 w 245003"/>
              <a:gd name="connsiteY10" fmla="*/ 198882 h 426269"/>
              <a:gd name="connsiteX11" fmla="*/ 214408 w 245003"/>
              <a:gd name="connsiteY11" fmla="*/ 122682 h 426269"/>
              <a:gd name="connsiteX12" fmla="*/ 206471 w 245003"/>
              <a:gd name="connsiteY12" fmla="*/ 111570 h 426269"/>
              <a:gd name="connsiteX13" fmla="*/ 204883 w 245003"/>
              <a:gd name="connsiteY13" fmla="*/ 35370 h 426269"/>
              <a:gd name="connsiteX14" fmla="*/ 144558 w 245003"/>
              <a:gd name="connsiteY14" fmla="*/ 2032 h 4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003" h="426269">
                <a:moveTo>
                  <a:pt x="144558" y="2032"/>
                </a:moveTo>
                <a:cubicBezTo>
                  <a:pt x="147204" y="11292"/>
                  <a:pt x="205148" y="60505"/>
                  <a:pt x="220758" y="90932"/>
                </a:cubicBezTo>
                <a:cubicBezTo>
                  <a:pt x="236369" y="121359"/>
                  <a:pt x="239279" y="158137"/>
                  <a:pt x="238221" y="184595"/>
                </a:cubicBezTo>
                <a:cubicBezTo>
                  <a:pt x="237163" y="211053"/>
                  <a:pt x="253831" y="209730"/>
                  <a:pt x="214408" y="249682"/>
                </a:cubicBezTo>
                <a:cubicBezTo>
                  <a:pt x="174985" y="289634"/>
                  <a:pt x="17822" y="408961"/>
                  <a:pt x="1683" y="424307"/>
                </a:cubicBezTo>
                <a:cubicBezTo>
                  <a:pt x="-14456" y="439653"/>
                  <a:pt x="90054" y="360542"/>
                  <a:pt x="117571" y="341757"/>
                </a:cubicBezTo>
                <a:cubicBezTo>
                  <a:pt x="145088" y="322972"/>
                  <a:pt x="176837" y="303393"/>
                  <a:pt x="166783" y="311595"/>
                </a:cubicBezTo>
                <a:cubicBezTo>
                  <a:pt x="156729" y="319797"/>
                  <a:pt x="57246" y="390970"/>
                  <a:pt x="57246" y="390970"/>
                </a:cubicBezTo>
                <a:cubicBezTo>
                  <a:pt x="66507" y="383562"/>
                  <a:pt x="200386" y="288312"/>
                  <a:pt x="222346" y="267145"/>
                </a:cubicBezTo>
                <a:cubicBezTo>
                  <a:pt x="244306" y="245978"/>
                  <a:pt x="185304" y="275347"/>
                  <a:pt x="189008" y="263970"/>
                </a:cubicBezTo>
                <a:cubicBezTo>
                  <a:pt x="192712" y="252593"/>
                  <a:pt x="240338" y="222430"/>
                  <a:pt x="244571" y="198882"/>
                </a:cubicBezTo>
                <a:cubicBezTo>
                  <a:pt x="248804" y="175334"/>
                  <a:pt x="220758" y="137234"/>
                  <a:pt x="214408" y="122682"/>
                </a:cubicBezTo>
                <a:cubicBezTo>
                  <a:pt x="208058" y="108130"/>
                  <a:pt x="208058" y="126122"/>
                  <a:pt x="206471" y="111570"/>
                </a:cubicBezTo>
                <a:cubicBezTo>
                  <a:pt x="204884" y="97018"/>
                  <a:pt x="212556" y="53626"/>
                  <a:pt x="204883" y="35370"/>
                </a:cubicBezTo>
                <a:cubicBezTo>
                  <a:pt x="197210" y="17114"/>
                  <a:pt x="141912" y="-7228"/>
                  <a:pt x="144558" y="20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1" name="フリーフォーム: 図形 4210">
            <a:extLst>
              <a:ext uri="{FF2B5EF4-FFF2-40B4-BE49-F238E27FC236}">
                <a16:creationId xmlns:a16="http://schemas.microsoft.com/office/drawing/2014/main" id="{EB43E46C-4D38-420E-9799-7970075CB426}"/>
              </a:ext>
            </a:extLst>
          </p:cNvPr>
          <p:cNvSpPr/>
          <p:nvPr/>
        </p:nvSpPr>
        <p:spPr>
          <a:xfrm>
            <a:off x="5254994" y="2971559"/>
            <a:ext cx="144216" cy="351605"/>
          </a:xfrm>
          <a:custGeom>
            <a:avLst/>
            <a:gdLst>
              <a:gd name="connsiteX0" fmla="*/ 144094 w 144216"/>
              <a:gd name="connsiteY0" fmla="*/ 241 h 351605"/>
              <a:gd name="connsiteX1" fmla="*/ 29794 w 144216"/>
              <a:gd name="connsiteY1" fmla="*/ 120891 h 351605"/>
              <a:gd name="connsiteX2" fmla="*/ 74244 w 144216"/>
              <a:gd name="connsiteY2" fmla="*/ 257416 h 351605"/>
              <a:gd name="connsiteX3" fmla="*/ 136156 w 144216"/>
              <a:gd name="connsiteY3" fmla="*/ 351079 h 351605"/>
              <a:gd name="connsiteX4" fmla="*/ 45669 w 144216"/>
              <a:gd name="connsiteY4" fmla="*/ 216141 h 351605"/>
              <a:gd name="connsiteX5" fmla="*/ 48844 w 144216"/>
              <a:gd name="connsiteY5" fmla="*/ 236779 h 351605"/>
              <a:gd name="connsiteX6" fmla="*/ 26619 w 144216"/>
              <a:gd name="connsiteY6" fmla="*/ 173279 h 351605"/>
              <a:gd name="connsiteX7" fmla="*/ 4394 w 144216"/>
              <a:gd name="connsiteY7" fmla="*/ 152641 h 351605"/>
              <a:gd name="connsiteX8" fmla="*/ 144094 w 144216"/>
              <a:gd name="connsiteY8" fmla="*/ 241 h 35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16" h="351605">
                <a:moveTo>
                  <a:pt x="144094" y="241"/>
                </a:moveTo>
                <a:cubicBezTo>
                  <a:pt x="148327" y="-5051"/>
                  <a:pt x="41436" y="78029"/>
                  <a:pt x="29794" y="120891"/>
                </a:cubicBezTo>
                <a:cubicBezTo>
                  <a:pt x="18152" y="163753"/>
                  <a:pt x="56517" y="219051"/>
                  <a:pt x="74244" y="257416"/>
                </a:cubicBezTo>
                <a:cubicBezTo>
                  <a:pt x="91971" y="295781"/>
                  <a:pt x="140918" y="357958"/>
                  <a:pt x="136156" y="351079"/>
                </a:cubicBezTo>
                <a:cubicBezTo>
                  <a:pt x="131394" y="344200"/>
                  <a:pt x="60221" y="235191"/>
                  <a:pt x="45669" y="216141"/>
                </a:cubicBezTo>
                <a:cubicBezTo>
                  <a:pt x="31117" y="197091"/>
                  <a:pt x="52019" y="243923"/>
                  <a:pt x="48844" y="236779"/>
                </a:cubicBezTo>
                <a:cubicBezTo>
                  <a:pt x="45669" y="229635"/>
                  <a:pt x="34027" y="187302"/>
                  <a:pt x="26619" y="173279"/>
                </a:cubicBezTo>
                <a:cubicBezTo>
                  <a:pt x="19211" y="159256"/>
                  <a:pt x="-11216" y="177777"/>
                  <a:pt x="4394" y="152641"/>
                </a:cubicBezTo>
                <a:cubicBezTo>
                  <a:pt x="20004" y="127506"/>
                  <a:pt x="139861" y="5533"/>
                  <a:pt x="144094" y="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3" name="フリーフォーム: 図形 4212">
            <a:extLst>
              <a:ext uri="{FF2B5EF4-FFF2-40B4-BE49-F238E27FC236}">
                <a16:creationId xmlns:a16="http://schemas.microsoft.com/office/drawing/2014/main" id="{58F3655D-00CA-410A-95F9-514359818D39}"/>
              </a:ext>
            </a:extLst>
          </p:cNvPr>
          <p:cNvSpPr/>
          <p:nvPr/>
        </p:nvSpPr>
        <p:spPr>
          <a:xfrm>
            <a:off x="4911857" y="4955963"/>
            <a:ext cx="444452" cy="884854"/>
          </a:xfrm>
          <a:custGeom>
            <a:avLst/>
            <a:gdLst>
              <a:gd name="connsiteX0" fmla="*/ 444368 w 444452"/>
              <a:gd name="connsiteY0" fmla="*/ 212 h 884854"/>
              <a:gd name="connsiteX1" fmla="*/ 196718 w 444452"/>
              <a:gd name="connsiteY1" fmla="*/ 200237 h 884854"/>
              <a:gd name="connsiteX2" fmla="*/ 114168 w 444452"/>
              <a:gd name="connsiteY2" fmla="*/ 390737 h 884854"/>
              <a:gd name="connsiteX3" fmla="*/ 3043 w 444452"/>
              <a:gd name="connsiteY3" fmla="*/ 876512 h 884854"/>
              <a:gd name="connsiteX4" fmla="*/ 31618 w 444452"/>
              <a:gd name="connsiteY4" fmla="*/ 692362 h 884854"/>
              <a:gd name="connsiteX5" fmla="*/ 34793 w 444452"/>
              <a:gd name="connsiteY5" fmla="*/ 619337 h 884854"/>
              <a:gd name="connsiteX6" fmla="*/ 53843 w 444452"/>
              <a:gd name="connsiteY6" fmla="*/ 698712 h 884854"/>
              <a:gd name="connsiteX7" fmla="*/ 110993 w 444452"/>
              <a:gd name="connsiteY7" fmla="*/ 346287 h 884854"/>
              <a:gd name="connsiteX8" fmla="*/ 104643 w 444452"/>
              <a:gd name="connsiteY8" fmla="*/ 378037 h 884854"/>
              <a:gd name="connsiteX9" fmla="*/ 145918 w 444452"/>
              <a:gd name="connsiteY9" fmla="*/ 197062 h 884854"/>
              <a:gd name="connsiteX10" fmla="*/ 168143 w 444452"/>
              <a:gd name="connsiteY10" fmla="*/ 162137 h 884854"/>
              <a:gd name="connsiteX11" fmla="*/ 444368 w 444452"/>
              <a:gd name="connsiteY11" fmla="*/ 212 h 88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452" h="884854">
                <a:moveTo>
                  <a:pt x="444368" y="212"/>
                </a:moveTo>
                <a:cubicBezTo>
                  <a:pt x="449130" y="6562"/>
                  <a:pt x="251751" y="135150"/>
                  <a:pt x="196718" y="200237"/>
                </a:cubicBezTo>
                <a:cubicBezTo>
                  <a:pt x="141685" y="265325"/>
                  <a:pt x="146447" y="278025"/>
                  <a:pt x="114168" y="390737"/>
                </a:cubicBezTo>
                <a:cubicBezTo>
                  <a:pt x="81889" y="503449"/>
                  <a:pt x="16801" y="826241"/>
                  <a:pt x="3043" y="876512"/>
                </a:cubicBezTo>
                <a:cubicBezTo>
                  <a:pt x="-10715" y="926783"/>
                  <a:pt x="26326" y="735224"/>
                  <a:pt x="31618" y="692362"/>
                </a:cubicBezTo>
                <a:cubicBezTo>
                  <a:pt x="36910" y="649500"/>
                  <a:pt x="31089" y="618279"/>
                  <a:pt x="34793" y="619337"/>
                </a:cubicBezTo>
                <a:cubicBezTo>
                  <a:pt x="38497" y="620395"/>
                  <a:pt x="41143" y="744220"/>
                  <a:pt x="53843" y="698712"/>
                </a:cubicBezTo>
                <a:cubicBezTo>
                  <a:pt x="66543" y="653204"/>
                  <a:pt x="102526" y="399733"/>
                  <a:pt x="110993" y="346287"/>
                </a:cubicBezTo>
                <a:cubicBezTo>
                  <a:pt x="119460" y="292841"/>
                  <a:pt x="98822" y="402908"/>
                  <a:pt x="104643" y="378037"/>
                </a:cubicBezTo>
                <a:cubicBezTo>
                  <a:pt x="110464" y="353166"/>
                  <a:pt x="135335" y="233045"/>
                  <a:pt x="145918" y="197062"/>
                </a:cubicBezTo>
                <a:cubicBezTo>
                  <a:pt x="156501" y="161079"/>
                  <a:pt x="116285" y="192829"/>
                  <a:pt x="168143" y="162137"/>
                </a:cubicBezTo>
                <a:cubicBezTo>
                  <a:pt x="220001" y="131445"/>
                  <a:pt x="439606" y="-6138"/>
                  <a:pt x="444368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4" name="フリーフォーム: 図形 4213">
            <a:extLst>
              <a:ext uri="{FF2B5EF4-FFF2-40B4-BE49-F238E27FC236}">
                <a16:creationId xmlns:a16="http://schemas.microsoft.com/office/drawing/2014/main" id="{55E66EFD-1D03-4D65-9721-0E016A6AA4D1}"/>
              </a:ext>
            </a:extLst>
          </p:cNvPr>
          <p:cNvSpPr/>
          <p:nvPr/>
        </p:nvSpPr>
        <p:spPr>
          <a:xfrm>
            <a:off x="4346549" y="5091533"/>
            <a:ext cx="182667" cy="817863"/>
          </a:xfrm>
          <a:custGeom>
            <a:avLst/>
            <a:gdLst>
              <a:gd name="connsiteX0" fmla="*/ 181001 w 182667"/>
              <a:gd name="connsiteY0" fmla="*/ 1167 h 817863"/>
              <a:gd name="connsiteX1" fmla="*/ 50826 w 182667"/>
              <a:gd name="connsiteY1" fmla="*/ 207542 h 817863"/>
              <a:gd name="connsiteX2" fmla="*/ 26 w 182667"/>
              <a:gd name="connsiteY2" fmla="*/ 636167 h 817863"/>
              <a:gd name="connsiteX3" fmla="*/ 44476 w 182667"/>
              <a:gd name="connsiteY3" fmla="*/ 458367 h 817863"/>
              <a:gd name="connsiteX4" fmla="*/ 85751 w 182667"/>
              <a:gd name="connsiteY4" fmla="*/ 817142 h 817863"/>
              <a:gd name="connsiteX5" fmla="*/ 69876 w 182667"/>
              <a:gd name="connsiteY5" fmla="*/ 556792 h 817863"/>
              <a:gd name="connsiteX6" fmla="*/ 41301 w 182667"/>
              <a:gd name="connsiteY6" fmla="*/ 769517 h 817863"/>
              <a:gd name="connsiteX7" fmla="*/ 19076 w 182667"/>
              <a:gd name="connsiteY7" fmla="*/ 455192 h 817863"/>
              <a:gd name="connsiteX8" fmla="*/ 117501 w 182667"/>
              <a:gd name="connsiteY8" fmla="*/ 140867 h 817863"/>
              <a:gd name="connsiteX9" fmla="*/ 181001 w 182667"/>
              <a:gd name="connsiteY9" fmla="*/ 1167 h 81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667" h="817863">
                <a:moveTo>
                  <a:pt x="181001" y="1167"/>
                </a:moveTo>
                <a:cubicBezTo>
                  <a:pt x="169889" y="12279"/>
                  <a:pt x="80988" y="101709"/>
                  <a:pt x="50826" y="207542"/>
                </a:cubicBezTo>
                <a:cubicBezTo>
                  <a:pt x="20664" y="313375"/>
                  <a:pt x="1084" y="594363"/>
                  <a:pt x="26" y="636167"/>
                </a:cubicBezTo>
                <a:cubicBezTo>
                  <a:pt x="-1032" y="677971"/>
                  <a:pt x="30189" y="428205"/>
                  <a:pt x="44476" y="458367"/>
                </a:cubicBezTo>
                <a:cubicBezTo>
                  <a:pt x="58763" y="488529"/>
                  <a:pt x="81518" y="800738"/>
                  <a:pt x="85751" y="817142"/>
                </a:cubicBezTo>
                <a:cubicBezTo>
                  <a:pt x="89984" y="833546"/>
                  <a:pt x="77284" y="564730"/>
                  <a:pt x="69876" y="556792"/>
                </a:cubicBezTo>
                <a:cubicBezTo>
                  <a:pt x="62468" y="548855"/>
                  <a:pt x="49768" y="786450"/>
                  <a:pt x="41301" y="769517"/>
                </a:cubicBezTo>
                <a:cubicBezTo>
                  <a:pt x="32834" y="752584"/>
                  <a:pt x="6376" y="559967"/>
                  <a:pt x="19076" y="455192"/>
                </a:cubicBezTo>
                <a:cubicBezTo>
                  <a:pt x="31776" y="350417"/>
                  <a:pt x="89984" y="221830"/>
                  <a:pt x="117501" y="140867"/>
                </a:cubicBezTo>
                <a:cubicBezTo>
                  <a:pt x="145018" y="59905"/>
                  <a:pt x="192113" y="-9945"/>
                  <a:pt x="181001" y="1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6" name="フリーフォーム: 図形 4215">
            <a:extLst>
              <a:ext uri="{FF2B5EF4-FFF2-40B4-BE49-F238E27FC236}">
                <a16:creationId xmlns:a16="http://schemas.microsoft.com/office/drawing/2014/main" id="{D0E77074-88D3-4177-9060-E4F1416DD90C}"/>
              </a:ext>
            </a:extLst>
          </p:cNvPr>
          <p:cNvSpPr/>
          <p:nvPr/>
        </p:nvSpPr>
        <p:spPr>
          <a:xfrm>
            <a:off x="3921914" y="4487355"/>
            <a:ext cx="1490364" cy="975773"/>
          </a:xfrm>
          <a:custGeom>
            <a:avLst/>
            <a:gdLst>
              <a:gd name="connsiteX0" fmla="*/ 38369 w 1490364"/>
              <a:gd name="connsiteY0" fmla="*/ 16912 h 975773"/>
              <a:gd name="connsiteX1" fmla="*/ 89169 w 1490364"/>
              <a:gd name="connsiteY1" fmla="*/ 44428 h 975773"/>
              <a:gd name="connsiteX2" fmla="*/ 690303 w 1490364"/>
              <a:gd name="connsiteY2" fmla="*/ 285728 h 975773"/>
              <a:gd name="connsiteX3" fmla="*/ 565419 w 1490364"/>
              <a:gd name="connsiteY3" fmla="*/ 292078 h 975773"/>
              <a:gd name="connsiteX4" fmla="*/ 1433253 w 1490364"/>
              <a:gd name="connsiteY4" fmla="*/ 410612 h 975773"/>
              <a:gd name="connsiteX5" fmla="*/ 1384569 w 1490364"/>
              <a:gd name="connsiteY5" fmla="*/ 442362 h 975773"/>
              <a:gd name="connsiteX6" fmla="*/ 1198303 w 1490364"/>
              <a:gd name="connsiteY6" fmla="*/ 501628 h 975773"/>
              <a:gd name="connsiteX7" fmla="*/ 1185603 w 1490364"/>
              <a:gd name="connsiteY7" fmla="*/ 927078 h 975773"/>
              <a:gd name="connsiteX8" fmla="*/ 1147503 w 1490364"/>
              <a:gd name="connsiteY8" fmla="*/ 952478 h 975773"/>
              <a:gd name="connsiteX9" fmla="*/ 1162319 w 1490364"/>
              <a:gd name="connsiteY9" fmla="*/ 802195 h 975773"/>
              <a:gd name="connsiteX10" fmla="*/ 978169 w 1490364"/>
              <a:gd name="connsiteY10" fmla="*/ 728112 h 975773"/>
              <a:gd name="connsiteX11" fmla="*/ 1045903 w 1490364"/>
              <a:gd name="connsiteY11" fmla="*/ 700595 h 975773"/>
              <a:gd name="connsiteX12" fmla="*/ 851169 w 1490364"/>
              <a:gd name="connsiteY12" fmla="*/ 683662 h 975773"/>
              <a:gd name="connsiteX13" fmla="*/ 461703 w 1490364"/>
              <a:gd name="connsiteY13" fmla="*/ 548195 h 975773"/>
              <a:gd name="connsiteX14" fmla="*/ 578119 w 1490364"/>
              <a:gd name="connsiteY14" fmla="*/ 537612 h 975773"/>
              <a:gd name="connsiteX15" fmla="*/ 315653 w 1490364"/>
              <a:gd name="connsiteY15" fmla="*/ 393678 h 975773"/>
              <a:gd name="connsiteX16" fmla="*/ 569653 w 1490364"/>
              <a:gd name="connsiteY16" fmla="*/ 444478 h 975773"/>
              <a:gd name="connsiteX17" fmla="*/ 230986 w 1490364"/>
              <a:gd name="connsiteY17" fmla="*/ 256095 h 975773"/>
              <a:gd name="connsiteX18" fmla="*/ 434186 w 1490364"/>
              <a:gd name="connsiteY18" fmla="*/ 232812 h 975773"/>
              <a:gd name="connsiteX19" fmla="*/ 38369 w 1490364"/>
              <a:gd name="connsiteY19" fmla="*/ 16912 h 97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90364" h="975773">
                <a:moveTo>
                  <a:pt x="38369" y="16912"/>
                </a:moveTo>
                <a:cubicBezTo>
                  <a:pt x="-19134" y="-14485"/>
                  <a:pt x="-19487" y="-375"/>
                  <a:pt x="89169" y="44428"/>
                </a:cubicBezTo>
                <a:cubicBezTo>
                  <a:pt x="197825" y="89231"/>
                  <a:pt x="610928" y="244453"/>
                  <a:pt x="690303" y="285728"/>
                </a:cubicBezTo>
                <a:cubicBezTo>
                  <a:pt x="769678" y="327003"/>
                  <a:pt x="441594" y="271264"/>
                  <a:pt x="565419" y="292078"/>
                </a:cubicBezTo>
                <a:cubicBezTo>
                  <a:pt x="689244" y="312892"/>
                  <a:pt x="1296728" y="385565"/>
                  <a:pt x="1433253" y="410612"/>
                </a:cubicBezTo>
                <a:cubicBezTo>
                  <a:pt x="1569778" y="435659"/>
                  <a:pt x="1423727" y="427193"/>
                  <a:pt x="1384569" y="442362"/>
                </a:cubicBezTo>
                <a:cubicBezTo>
                  <a:pt x="1345411" y="457531"/>
                  <a:pt x="1231464" y="420842"/>
                  <a:pt x="1198303" y="501628"/>
                </a:cubicBezTo>
                <a:cubicBezTo>
                  <a:pt x="1165142" y="582414"/>
                  <a:pt x="1194070" y="851936"/>
                  <a:pt x="1185603" y="927078"/>
                </a:cubicBezTo>
                <a:cubicBezTo>
                  <a:pt x="1177136" y="1002220"/>
                  <a:pt x="1151384" y="973292"/>
                  <a:pt x="1147503" y="952478"/>
                </a:cubicBezTo>
                <a:cubicBezTo>
                  <a:pt x="1143622" y="931664"/>
                  <a:pt x="1190541" y="839589"/>
                  <a:pt x="1162319" y="802195"/>
                </a:cubicBezTo>
                <a:cubicBezTo>
                  <a:pt x="1134097" y="764801"/>
                  <a:pt x="997572" y="745045"/>
                  <a:pt x="978169" y="728112"/>
                </a:cubicBezTo>
                <a:cubicBezTo>
                  <a:pt x="958766" y="711179"/>
                  <a:pt x="1067070" y="708003"/>
                  <a:pt x="1045903" y="700595"/>
                </a:cubicBezTo>
                <a:cubicBezTo>
                  <a:pt x="1024736" y="693187"/>
                  <a:pt x="948536" y="709062"/>
                  <a:pt x="851169" y="683662"/>
                </a:cubicBezTo>
                <a:cubicBezTo>
                  <a:pt x="753802" y="658262"/>
                  <a:pt x="507211" y="572537"/>
                  <a:pt x="461703" y="548195"/>
                </a:cubicBezTo>
                <a:cubicBezTo>
                  <a:pt x="416195" y="523853"/>
                  <a:pt x="602461" y="563365"/>
                  <a:pt x="578119" y="537612"/>
                </a:cubicBezTo>
                <a:cubicBezTo>
                  <a:pt x="553777" y="511859"/>
                  <a:pt x="317064" y="409200"/>
                  <a:pt x="315653" y="393678"/>
                </a:cubicBezTo>
                <a:cubicBezTo>
                  <a:pt x="314242" y="378156"/>
                  <a:pt x="583764" y="467408"/>
                  <a:pt x="569653" y="444478"/>
                </a:cubicBezTo>
                <a:cubicBezTo>
                  <a:pt x="555542" y="421548"/>
                  <a:pt x="253564" y="291373"/>
                  <a:pt x="230986" y="256095"/>
                </a:cubicBezTo>
                <a:cubicBezTo>
                  <a:pt x="208408" y="220817"/>
                  <a:pt x="474403" y="271265"/>
                  <a:pt x="434186" y="232812"/>
                </a:cubicBezTo>
                <a:cubicBezTo>
                  <a:pt x="393969" y="194359"/>
                  <a:pt x="95872" y="48309"/>
                  <a:pt x="38369" y="169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7" name="楕円 4216">
            <a:extLst>
              <a:ext uri="{FF2B5EF4-FFF2-40B4-BE49-F238E27FC236}">
                <a16:creationId xmlns:a16="http://schemas.microsoft.com/office/drawing/2014/main" id="{BBBE6DDC-9720-499A-AC3E-598C07DD6FEF}"/>
              </a:ext>
            </a:extLst>
          </p:cNvPr>
          <p:cNvSpPr/>
          <p:nvPr/>
        </p:nvSpPr>
        <p:spPr>
          <a:xfrm>
            <a:off x="5545667" y="4129617"/>
            <a:ext cx="45719" cy="4571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8" name="フリーフォーム: 図形 4217">
            <a:extLst>
              <a:ext uri="{FF2B5EF4-FFF2-40B4-BE49-F238E27FC236}">
                <a16:creationId xmlns:a16="http://schemas.microsoft.com/office/drawing/2014/main" id="{40069788-CB69-4404-B337-970D4F9EB231}"/>
              </a:ext>
            </a:extLst>
          </p:cNvPr>
          <p:cNvSpPr/>
          <p:nvPr/>
        </p:nvSpPr>
        <p:spPr>
          <a:xfrm>
            <a:off x="4685406" y="4109851"/>
            <a:ext cx="643597" cy="133363"/>
          </a:xfrm>
          <a:custGeom>
            <a:avLst/>
            <a:gdLst>
              <a:gd name="connsiteX0" fmla="*/ 894 w 643597"/>
              <a:gd name="connsiteY0" fmla="*/ 7066 h 133363"/>
              <a:gd name="connsiteX1" fmla="*/ 127894 w 643597"/>
              <a:gd name="connsiteY1" fmla="*/ 15532 h 133363"/>
              <a:gd name="connsiteX2" fmla="*/ 276061 w 643597"/>
              <a:gd name="connsiteY2" fmla="*/ 36699 h 133363"/>
              <a:gd name="connsiteX3" fmla="*/ 333211 w 643597"/>
              <a:gd name="connsiteY3" fmla="*/ 55749 h 133363"/>
              <a:gd name="connsiteX4" fmla="*/ 449627 w 643597"/>
              <a:gd name="connsiteY4" fmla="*/ 74799 h 133363"/>
              <a:gd name="connsiteX5" fmla="*/ 570277 w 643597"/>
              <a:gd name="connsiteY5" fmla="*/ 117132 h 133363"/>
              <a:gd name="connsiteX6" fmla="*/ 642244 w 643597"/>
              <a:gd name="connsiteY6" fmla="*/ 131949 h 133363"/>
              <a:gd name="connsiteX7" fmla="*/ 508894 w 643597"/>
              <a:gd name="connsiteY7" fmla="*/ 85382 h 133363"/>
              <a:gd name="connsiteX8" fmla="*/ 193511 w 643597"/>
              <a:gd name="connsiteY8" fmla="*/ 7066 h 133363"/>
              <a:gd name="connsiteX9" fmla="*/ 894 w 643597"/>
              <a:gd name="connsiteY9" fmla="*/ 7066 h 13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597" h="133363">
                <a:moveTo>
                  <a:pt x="894" y="7066"/>
                </a:moveTo>
                <a:cubicBezTo>
                  <a:pt x="-10042" y="8477"/>
                  <a:pt x="82033" y="10593"/>
                  <a:pt x="127894" y="15532"/>
                </a:cubicBezTo>
                <a:cubicBezTo>
                  <a:pt x="173755" y="20471"/>
                  <a:pt x="241842" y="29996"/>
                  <a:pt x="276061" y="36699"/>
                </a:cubicBezTo>
                <a:cubicBezTo>
                  <a:pt x="310280" y="43402"/>
                  <a:pt x="304283" y="49399"/>
                  <a:pt x="333211" y="55749"/>
                </a:cubicBezTo>
                <a:cubicBezTo>
                  <a:pt x="362139" y="62099"/>
                  <a:pt x="410116" y="64569"/>
                  <a:pt x="449627" y="74799"/>
                </a:cubicBezTo>
                <a:cubicBezTo>
                  <a:pt x="489138" y="85029"/>
                  <a:pt x="538174" y="107607"/>
                  <a:pt x="570277" y="117132"/>
                </a:cubicBezTo>
                <a:cubicBezTo>
                  <a:pt x="602380" y="126657"/>
                  <a:pt x="652474" y="137241"/>
                  <a:pt x="642244" y="131949"/>
                </a:cubicBezTo>
                <a:cubicBezTo>
                  <a:pt x="632014" y="126657"/>
                  <a:pt x="583683" y="106196"/>
                  <a:pt x="508894" y="85382"/>
                </a:cubicBezTo>
                <a:cubicBezTo>
                  <a:pt x="434105" y="64568"/>
                  <a:pt x="279941" y="22235"/>
                  <a:pt x="193511" y="7066"/>
                </a:cubicBezTo>
                <a:cubicBezTo>
                  <a:pt x="107081" y="-8103"/>
                  <a:pt x="11830" y="5655"/>
                  <a:pt x="894" y="70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9" name="フリーフォーム: 図形 4218">
            <a:extLst>
              <a:ext uri="{FF2B5EF4-FFF2-40B4-BE49-F238E27FC236}">
                <a16:creationId xmlns:a16="http://schemas.microsoft.com/office/drawing/2014/main" id="{29A47D5F-615B-47A3-A6C0-85F1EB596FEB}"/>
              </a:ext>
            </a:extLst>
          </p:cNvPr>
          <p:cNvSpPr/>
          <p:nvPr/>
        </p:nvSpPr>
        <p:spPr>
          <a:xfrm>
            <a:off x="4154285" y="3627491"/>
            <a:ext cx="489685" cy="145103"/>
          </a:xfrm>
          <a:custGeom>
            <a:avLst/>
            <a:gdLst>
              <a:gd name="connsiteX0" fmla="*/ 489682 w 489685"/>
              <a:gd name="connsiteY0" fmla="*/ 476 h 145103"/>
              <a:gd name="connsiteX1" fmla="*/ 333048 w 489685"/>
              <a:gd name="connsiteY1" fmla="*/ 121126 h 145103"/>
              <a:gd name="connsiteX2" fmla="*/ 732 w 489685"/>
              <a:gd name="connsiteY2" fmla="*/ 144409 h 145103"/>
              <a:gd name="connsiteX3" fmla="*/ 246265 w 489685"/>
              <a:gd name="connsiteY3" fmla="*/ 108426 h 145103"/>
              <a:gd name="connsiteX4" fmla="*/ 337282 w 489685"/>
              <a:gd name="connsiteY4" fmla="*/ 78792 h 145103"/>
              <a:gd name="connsiteX5" fmla="*/ 489682 w 489685"/>
              <a:gd name="connsiteY5" fmla="*/ 476 h 14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85" h="145103">
                <a:moveTo>
                  <a:pt x="489682" y="476"/>
                </a:moveTo>
                <a:cubicBezTo>
                  <a:pt x="488976" y="7532"/>
                  <a:pt x="414540" y="97137"/>
                  <a:pt x="333048" y="121126"/>
                </a:cubicBezTo>
                <a:cubicBezTo>
                  <a:pt x="251556" y="145115"/>
                  <a:pt x="15196" y="146526"/>
                  <a:pt x="732" y="144409"/>
                </a:cubicBezTo>
                <a:cubicBezTo>
                  <a:pt x="-13732" y="142292"/>
                  <a:pt x="190173" y="119362"/>
                  <a:pt x="246265" y="108426"/>
                </a:cubicBezTo>
                <a:cubicBezTo>
                  <a:pt x="302357" y="97490"/>
                  <a:pt x="291774" y="90786"/>
                  <a:pt x="337282" y="78792"/>
                </a:cubicBezTo>
                <a:cubicBezTo>
                  <a:pt x="382790" y="66798"/>
                  <a:pt x="490388" y="-6580"/>
                  <a:pt x="489682" y="4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0" name="フリーフォーム: 図形 4219">
            <a:extLst>
              <a:ext uri="{FF2B5EF4-FFF2-40B4-BE49-F238E27FC236}">
                <a16:creationId xmlns:a16="http://schemas.microsoft.com/office/drawing/2014/main" id="{3C48FBBF-E009-47F8-A487-2335AD740096}"/>
              </a:ext>
            </a:extLst>
          </p:cNvPr>
          <p:cNvSpPr/>
          <p:nvPr/>
        </p:nvSpPr>
        <p:spPr>
          <a:xfrm>
            <a:off x="4253743" y="2856888"/>
            <a:ext cx="646133" cy="191477"/>
          </a:xfrm>
          <a:custGeom>
            <a:avLst/>
            <a:gdLst>
              <a:gd name="connsiteX0" fmla="*/ 757 w 646133"/>
              <a:gd name="connsiteY0" fmla="*/ 133962 h 191477"/>
              <a:gd name="connsiteX1" fmla="*/ 89657 w 646133"/>
              <a:gd name="connsiteY1" fmla="*/ 94275 h 191477"/>
              <a:gd name="connsiteX2" fmla="*/ 289682 w 646133"/>
              <a:gd name="connsiteY2" fmla="*/ 612 h 191477"/>
              <a:gd name="connsiteX3" fmla="*/ 127757 w 646133"/>
              <a:gd name="connsiteY3" fmla="*/ 51412 h 191477"/>
              <a:gd name="connsiteX4" fmla="*/ 367470 w 646133"/>
              <a:gd name="connsiteY4" fmla="*/ 2200 h 191477"/>
              <a:gd name="connsiteX5" fmla="*/ 473832 w 646133"/>
              <a:gd name="connsiteY5" fmla="*/ 76812 h 191477"/>
              <a:gd name="connsiteX6" fmla="*/ 529395 w 646133"/>
              <a:gd name="connsiteY6" fmla="*/ 100625 h 191477"/>
              <a:gd name="connsiteX7" fmla="*/ 573845 w 646133"/>
              <a:gd name="connsiteY7" fmla="*/ 119675 h 191477"/>
              <a:gd name="connsiteX8" fmla="*/ 645282 w 646133"/>
              <a:gd name="connsiteY8" fmla="*/ 168887 h 191477"/>
              <a:gd name="connsiteX9" fmla="*/ 521457 w 646133"/>
              <a:gd name="connsiteY9" fmla="*/ 127612 h 191477"/>
              <a:gd name="connsiteX10" fmla="*/ 599245 w 646133"/>
              <a:gd name="connsiteY10" fmla="*/ 176825 h 191477"/>
              <a:gd name="connsiteX11" fmla="*/ 324607 w 646133"/>
              <a:gd name="connsiteY11" fmla="*/ 51412 h 191477"/>
              <a:gd name="connsiteX12" fmla="*/ 446845 w 646133"/>
              <a:gd name="connsiteY12" fmla="*/ 113325 h 191477"/>
              <a:gd name="connsiteX13" fmla="*/ 300795 w 646133"/>
              <a:gd name="connsiteY13" fmla="*/ 94275 h 191477"/>
              <a:gd name="connsiteX14" fmla="*/ 234120 w 646133"/>
              <a:gd name="connsiteY14" fmla="*/ 102212 h 191477"/>
              <a:gd name="connsiteX15" fmla="*/ 7107 w 646133"/>
              <a:gd name="connsiteY15" fmla="*/ 191112 h 191477"/>
              <a:gd name="connsiteX16" fmla="*/ 127757 w 646133"/>
              <a:gd name="connsiteY16" fmla="*/ 133962 h 191477"/>
              <a:gd name="connsiteX17" fmla="*/ 53145 w 646133"/>
              <a:gd name="connsiteY17" fmla="*/ 138725 h 191477"/>
              <a:gd name="connsiteX18" fmla="*/ 757 w 646133"/>
              <a:gd name="connsiteY18" fmla="*/ 133962 h 19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6133" h="191477">
                <a:moveTo>
                  <a:pt x="757" y="133962"/>
                </a:moveTo>
                <a:cubicBezTo>
                  <a:pt x="6842" y="126554"/>
                  <a:pt x="89657" y="94275"/>
                  <a:pt x="89657" y="94275"/>
                </a:cubicBezTo>
                <a:cubicBezTo>
                  <a:pt x="137811" y="72050"/>
                  <a:pt x="283332" y="7756"/>
                  <a:pt x="289682" y="612"/>
                </a:cubicBezTo>
                <a:cubicBezTo>
                  <a:pt x="296032" y="-6532"/>
                  <a:pt x="114792" y="51147"/>
                  <a:pt x="127757" y="51412"/>
                </a:cubicBezTo>
                <a:cubicBezTo>
                  <a:pt x="140722" y="51677"/>
                  <a:pt x="309791" y="-2033"/>
                  <a:pt x="367470" y="2200"/>
                </a:cubicBezTo>
                <a:cubicBezTo>
                  <a:pt x="425149" y="6433"/>
                  <a:pt x="446845" y="60408"/>
                  <a:pt x="473832" y="76812"/>
                </a:cubicBezTo>
                <a:cubicBezTo>
                  <a:pt x="500819" y="93216"/>
                  <a:pt x="512726" y="93481"/>
                  <a:pt x="529395" y="100625"/>
                </a:cubicBezTo>
                <a:cubicBezTo>
                  <a:pt x="546064" y="107769"/>
                  <a:pt x="554530" y="108298"/>
                  <a:pt x="573845" y="119675"/>
                </a:cubicBezTo>
                <a:cubicBezTo>
                  <a:pt x="593160" y="131052"/>
                  <a:pt x="654013" y="167564"/>
                  <a:pt x="645282" y="168887"/>
                </a:cubicBezTo>
                <a:cubicBezTo>
                  <a:pt x="636551" y="170210"/>
                  <a:pt x="529130" y="126289"/>
                  <a:pt x="521457" y="127612"/>
                </a:cubicBezTo>
                <a:cubicBezTo>
                  <a:pt x="513784" y="128935"/>
                  <a:pt x="632053" y="189525"/>
                  <a:pt x="599245" y="176825"/>
                </a:cubicBezTo>
                <a:cubicBezTo>
                  <a:pt x="566437" y="164125"/>
                  <a:pt x="350007" y="61995"/>
                  <a:pt x="324607" y="51412"/>
                </a:cubicBezTo>
                <a:cubicBezTo>
                  <a:pt x="299207" y="40829"/>
                  <a:pt x="450814" y="106181"/>
                  <a:pt x="446845" y="113325"/>
                </a:cubicBezTo>
                <a:cubicBezTo>
                  <a:pt x="442876" y="120469"/>
                  <a:pt x="336249" y="96127"/>
                  <a:pt x="300795" y="94275"/>
                </a:cubicBezTo>
                <a:cubicBezTo>
                  <a:pt x="265341" y="92423"/>
                  <a:pt x="283068" y="86072"/>
                  <a:pt x="234120" y="102212"/>
                </a:cubicBezTo>
                <a:cubicBezTo>
                  <a:pt x="185172" y="118351"/>
                  <a:pt x="24834" y="185820"/>
                  <a:pt x="7107" y="191112"/>
                </a:cubicBezTo>
                <a:cubicBezTo>
                  <a:pt x="-10620" y="196404"/>
                  <a:pt x="120084" y="142693"/>
                  <a:pt x="127757" y="133962"/>
                </a:cubicBezTo>
                <a:cubicBezTo>
                  <a:pt x="135430" y="125231"/>
                  <a:pt x="79868" y="134756"/>
                  <a:pt x="53145" y="138725"/>
                </a:cubicBezTo>
                <a:cubicBezTo>
                  <a:pt x="26422" y="142694"/>
                  <a:pt x="-5328" y="141370"/>
                  <a:pt x="757" y="13396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2" name="フリーフォーム: 図形 4221">
            <a:extLst>
              <a:ext uri="{FF2B5EF4-FFF2-40B4-BE49-F238E27FC236}">
                <a16:creationId xmlns:a16="http://schemas.microsoft.com/office/drawing/2014/main" id="{11F461A7-798C-42A6-B69E-F259A97AA61D}"/>
              </a:ext>
            </a:extLst>
          </p:cNvPr>
          <p:cNvSpPr/>
          <p:nvPr/>
        </p:nvSpPr>
        <p:spPr>
          <a:xfrm>
            <a:off x="3716786" y="2119161"/>
            <a:ext cx="803895" cy="1488063"/>
          </a:xfrm>
          <a:custGeom>
            <a:avLst/>
            <a:gdLst>
              <a:gd name="connsiteX0" fmla="*/ 596981 w 803895"/>
              <a:gd name="connsiteY0" fmla="*/ 357339 h 1488063"/>
              <a:gd name="connsiteX1" fmla="*/ 342981 w 803895"/>
              <a:gd name="connsiteY1" fmla="*/ 818772 h 1488063"/>
              <a:gd name="connsiteX2" fmla="*/ 431881 w 803895"/>
              <a:gd name="connsiteY2" fmla="*/ 962706 h 1488063"/>
              <a:gd name="connsiteX3" fmla="*/ 376847 w 803895"/>
              <a:gd name="connsiteY3" fmla="*/ 666372 h 1488063"/>
              <a:gd name="connsiteX4" fmla="*/ 296414 w 803895"/>
              <a:gd name="connsiteY4" fmla="*/ 1144739 h 1488063"/>
              <a:gd name="connsiteX5" fmla="*/ 207514 w 803895"/>
              <a:gd name="connsiteY5" fmla="*/ 1119339 h 1488063"/>
              <a:gd name="connsiteX6" fmla="*/ 72047 w 803895"/>
              <a:gd name="connsiteY6" fmla="*/ 1487639 h 1488063"/>
              <a:gd name="connsiteX7" fmla="*/ 81 w 803895"/>
              <a:gd name="connsiteY7" fmla="*/ 1195539 h 1488063"/>
              <a:gd name="connsiteX8" fmla="*/ 84747 w 803895"/>
              <a:gd name="connsiteY8" fmla="*/ 1318306 h 1488063"/>
              <a:gd name="connsiteX9" fmla="*/ 160947 w 803895"/>
              <a:gd name="connsiteY9" fmla="*/ 687539 h 1488063"/>
              <a:gd name="connsiteX10" fmla="*/ 618147 w 803895"/>
              <a:gd name="connsiteY10" fmla="*/ 77939 h 1488063"/>
              <a:gd name="connsiteX11" fmla="*/ 296414 w 803895"/>
              <a:gd name="connsiteY11" fmla="*/ 543606 h 1488063"/>
              <a:gd name="connsiteX12" fmla="*/ 795947 w 803895"/>
              <a:gd name="connsiteY12" fmla="*/ 1739 h 1488063"/>
              <a:gd name="connsiteX13" fmla="*/ 596981 w 803895"/>
              <a:gd name="connsiteY13" fmla="*/ 357339 h 148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3895" h="1488063">
                <a:moveTo>
                  <a:pt x="596981" y="357339"/>
                </a:moveTo>
                <a:cubicBezTo>
                  <a:pt x="521487" y="493511"/>
                  <a:pt x="370498" y="717878"/>
                  <a:pt x="342981" y="818772"/>
                </a:cubicBezTo>
                <a:cubicBezTo>
                  <a:pt x="315464" y="919666"/>
                  <a:pt x="426237" y="988106"/>
                  <a:pt x="431881" y="962706"/>
                </a:cubicBezTo>
                <a:cubicBezTo>
                  <a:pt x="437525" y="937306"/>
                  <a:pt x="399425" y="636033"/>
                  <a:pt x="376847" y="666372"/>
                </a:cubicBezTo>
                <a:cubicBezTo>
                  <a:pt x="354269" y="696711"/>
                  <a:pt x="324636" y="1069245"/>
                  <a:pt x="296414" y="1144739"/>
                </a:cubicBezTo>
                <a:cubicBezTo>
                  <a:pt x="268192" y="1220234"/>
                  <a:pt x="244908" y="1062189"/>
                  <a:pt x="207514" y="1119339"/>
                </a:cubicBezTo>
                <a:cubicBezTo>
                  <a:pt x="170120" y="1176489"/>
                  <a:pt x="106619" y="1474939"/>
                  <a:pt x="72047" y="1487639"/>
                </a:cubicBezTo>
                <a:cubicBezTo>
                  <a:pt x="37475" y="1500339"/>
                  <a:pt x="-2036" y="1223761"/>
                  <a:pt x="81" y="1195539"/>
                </a:cubicBezTo>
                <a:cubicBezTo>
                  <a:pt x="2198" y="1167317"/>
                  <a:pt x="57936" y="1402973"/>
                  <a:pt x="84747" y="1318306"/>
                </a:cubicBezTo>
                <a:cubicBezTo>
                  <a:pt x="111558" y="1233639"/>
                  <a:pt x="72047" y="894267"/>
                  <a:pt x="160947" y="687539"/>
                </a:cubicBezTo>
                <a:cubicBezTo>
                  <a:pt x="249847" y="480811"/>
                  <a:pt x="595569" y="101928"/>
                  <a:pt x="618147" y="77939"/>
                </a:cubicBezTo>
                <a:cubicBezTo>
                  <a:pt x="640725" y="53950"/>
                  <a:pt x="266781" y="556306"/>
                  <a:pt x="296414" y="543606"/>
                </a:cubicBezTo>
                <a:cubicBezTo>
                  <a:pt x="326047" y="530906"/>
                  <a:pt x="749380" y="26433"/>
                  <a:pt x="795947" y="1739"/>
                </a:cubicBezTo>
                <a:cubicBezTo>
                  <a:pt x="842514" y="-22955"/>
                  <a:pt x="672475" y="221167"/>
                  <a:pt x="596981" y="3573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24F64BD-F120-46BE-AC10-E11F4B3F22E2}"/>
              </a:ext>
            </a:extLst>
          </p:cNvPr>
          <p:cNvSpPr/>
          <p:nvPr/>
        </p:nvSpPr>
        <p:spPr>
          <a:xfrm>
            <a:off x="3724263" y="3943635"/>
            <a:ext cx="1185376" cy="1006226"/>
          </a:xfrm>
          <a:custGeom>
            <a:avLst/>
            <a:gdLst>
              <a:gd name="connsiteX0" fmla="*/ 219087 w 1185376"/>
              <a:gd name="connsiteY0" fmla="*/ 6065 h 1006226"/>
              <a:gd name="connsiteX1" fmla="*/ 247662 w 1185376"/>
              <a:gd name="connsiteY1" fmla="*/ 260065 h 1006226"/>
              <a:gd name="connsiteX2" fmla="*/ 390537 w 1185376"/>
              <a:gd name="connsiteY2" fmla="*/ 475965 h 1006226"/>
              <a:gd name="connsiteX3" fmla="*/ 393712 w 1185376"/>
              <a:gd name="connsiteY3" fmla="*/ 495015 h 1006226"/>
              <a:gd name="connsiteX4" fmla="*/ 615962 w 1185376"/>
              <a:gd name="connsiteY4" fmla="*/ 761715 h 1006226"/>
              <a:gd name="connsiteX5" fmla="*/ 555637 w 1185376"/>
              <a:gd name="connsiteY5" fmla="*/ 701390 h 1006226"/>
              <a:gd name="connsiteX6" fmla="*/ 1184287 w 1185376"/>
              <a:gd name="connsiteY6" fmla="*/ 1006190 h 1006226"/>
              <a:gd name="connsiteX7" fmla="*/ 381012 w 1185376"/>
              <a:gd name="connsiteY7" fmla="*/ 723615 h 1006226"/>
              <a:gd name="connsiteX8" fmla="*/ 850912 w 1185376"/>
              <a:gd name="connsiteY8" fmla="*/ 983965 h 1006226"/>
              <a:gd name="connsiteX9" fmla="*/ 276237 w 1185376"/>
              <a:gd name="connsiteY9" fmla="*/ 653765 h 1006226"/>
              <a:gd name="connsiteX10" fmla="*/ 285762 w 1185376"/>
              <a:gd name="connsiteY10" fmla="*/ 739490 h 1006226"/>
              <a:gd name="connsiteX11" fmla="*/ 165112 w 1185376"/>
              <a:gd name="connsiteY11" fmla="*/ 625190 h 1006226"/>
              <a:gd name="connsiteX12" fmla="*/ 152412 w 1185376"/>
              <a:gd name="connsiteY12" fmla="*/ 561690 h 1006226"/>
              <a:gd name="connsiteX13" fmla="*/ 127012 w 1185376"/>
              <a:gd name="connsiteY13" fmla="*/ 221965 h 1006226"/>
              <a:gd name="connsiteX14" fmla="*/ 92087 w 1185376"/>
              <a:gd name="connsiteY14" fmla="*/ 6065 h 1006226"/>
              <a:gd name="connsiteX15" fmla="*/ 12 w 1185376"/>
              <a:gd name="connsiteY15" fmla="*/ 91790 h 1006226"/>
              <a:gd name="connsiteX16" fmla="*/ 85737 w 1185376"/>
              <a:gd name="connsiteY16" fmla="*/ 85440 h 1006226"/>
              <a:gd name="connsiteX17" fmla="*/ 130187 w 1185376"/>
              <a:gd name="connsiteY17" fmla="*/ 79090 h 1006226"/>
              <a:gd name="connsiteX18" fmla="*/ 219087 w 1185376"/>
              <a:gd name="connsiteY18" fmla="*/ 6065 h 100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5376" h="1006226">
                <a:moveTo>
                  <a:pt x="219087" y="6065"/>
                </a:moveTo>
                <a:cubicBezTo>
                  <a:pt x="238666" y="36228"/>
                  <a:pt x="219087" y="181748"/>
                  <a:pt x="247662" y="260065"/>
                </a:cubicBezTo>
                <a:cubicBezTo>
                  <a:pt x="276237" y="338382"/>
                  <a:pt x="366195" y="436807"/>
                  <a:pt x="390537" y="475965"/>
                </a:cubicBezTo>
                <a:cubicBezTo>
                  <a:pt x="414879" y="515123"/>
                  <a:pt x="356141" y="447390"/>
                  <a:pt x="393712" y="495015"/>
                </a:cubicBezTo>
                <a:cubicBezTo>
                  <a:pt x="431283" y="542640"/>
                  <a:pt x="588975" y="727319"/>
                  <a:pt x="615962" y="761715"/>
                </a:cubicBezTo>
                <a:cubicBezTo>
                  <a:pt x="642949" y="796111"/>
                  <a:pt x="460916" y="660644"/>
                  <a:pt x="555637" y="701390"/>
                </a:cubicBezTo>
                <a:cubicBezTo>
                  <a:pt x="650358" y="742136"/>
                  <a:pt x="1213391" y="1002486"/>
                  <a:pt x="1184287" y="1006190"/>
                </a:cubicBezTo>
                <a:cubicBezTo>
                  <a:pt x="1155183" y="1009894"/>
                  <a:pt x="436574" y="727319"/>
                  <a:pt x="381012" y="723615"/>
                </a:cubicBezTo>
                <a:cubicBezTo>
                  <a:pt x="325450" y="719911"/>
                  <a:pt x="868374" y="995607"/>
                  <a:pt x="850912" y="983965"/>
                </a:cubicBezTo>
                <a:cubicBezTo>
                  <a:pt x="833450" y="972323"/>
                  <a:pt x="370429" y="694511"/>
                  <a:pt x="276237" y="653765"/>
                </a:cubicBezTo>
                <a:cubicBezTo>
                  <a:pt x="182045" y="613019"/>
                  <a:pt x="304283" y="744253"/>
                  <a:pt x="285762" y="739490"/>
                </a:cubicBezTo>
                <a:cubicBezTo>
                  <a:pt x="267241" y="734727"/>
                  <a:pt x="187337" y="654823"/>
                  <a:pt x="165112" y="625190"/>
                </a:cubicBezTo>
                <a:cubicBezTo>
                  <a:pt x="142887" y="595557"/>
                  <a:pt x="158762" y="628894"/>
                  <a:pt x="152412" y="561690"/>
                </a:cubicBezTo>
                <a:cubicBezTo>
                  <a:pt x="146062" y="494486"/>
                  <a:pt x="137066" y="314569"/>
                  <a:pt x="127012" y="221965"/>
                </a:cubicBezTo>
                <a:cubicBezTo>
                  <a:pt x="116958" y="129361"/>
                  <a:pt x="113254" y="27761"/>
                  <a:pt x="92087" y="6065"/>
                </a:cubicBezTo>
                <a:cubicBezTo>
                  <a:pt x="70920" y="-15631"/>
                  <a:pt x="1070" y="78561"/>
                  <a:pt x="12" y="91790"/>
                </a:cubicBezTo>
                <a:cubicBezTo>
                  <a:pt x="-1046" y="105019"/>
                  <a:pt x="64041" y="87557"/>
                  <a:pt x="85737" y="85440"/>
                </a:cubicBezTo>
                <a:cubicBezTo>
                  <a:pt x="107433" y="83323"/>
                  <a:pt x="112725" y="90732"/>
                  <a:pt x="130187" y="79090"/>
                </a:cubicBezTo>
                <a:cubicBezTo>
                  <a:pt x="147649" y="67448"/>
                  <a:pt x="199508" y="-24098"/>
                  <a:pt x="219087" y="60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41788B5-25A0-4BDD-A144-88849DC300BE}"/>
              </a:ext>
            </a:extLst>
          </p:cNvPr>
          <p:cNvSpPr/>
          <p:nvPr/>
        </p:nvSpPr>
        <p:spPr>
          <a:xfrm>
            <a:off x="4508291" y="4127222"/>
            <a:ext cx="1164767" cy="340119"/>
          </a:xfrm>
          <a:custGeom>
            <a:avLst/>
            <a:gdLst>
              <a:gd name="connsiteX0" fmla="*/ 364276 w 1164767"/>
              <a:gd name="connsiteY0" fmla="*/ 214061 h 340119"/>
              <a:gd name="connsiteX1" fmla="*/ 745276 w 1164767"/>
              <a:gd name="connsiteY1" fmla="*/ 222528 h 340119"/>
              <a:gd name="connsiteX2" fmla="*/ 571709 w 1164767"/>
              <a:gd name="connsiteY2" fmla="*/ 237345 h 340119"/>
              <a:gd name="connsiteX3" fmla="*/ 859576 w 1164767"/>
              <a:gd name="connsiteY3" fmla="*/ 173845 h 340119"/>
              <a:gd name="connsiteX4" fmla="*/ 861692 w 1164767"/>
              <a:gd name="connsiteY4" fmla="*/ 199245 h 340119"/>
              <a:gd name="connsiteX5" fmla="*/ 1130509 w 1164767"/>
              <a:gd name="connsiteY5" fmla="*/ 25678 h 340119"/>
              <a:gd name="connsiteX6" fmla="*/ 868042 w 1164767"/>
              <a:gd name="connsiteY6" fmla="*/ 199245 h 340119"/>
              <a:gd name="connsiteX7" fmla="*/ 1122042 w 1164767"/>
              <a:gd name="connsiteY7" fmla="*/ 278 h 340119"/>
              <a:gd name="connsiteX8" fmla="*/ 1024676 w 1164767"/>
              <a:gd name="connsiteY8" fmla="*/ 252161 h 340119"/>
              <a:gd name="connsiteX9" fmla="*/ 1160142 w 1164767"/>
              <a:gd name="connsiteY9" fmla="*/ 144211 h 340119"/>
              <a:gd name="connsiteX10" fmla="*/ 821476 w 1164767"/>
              <a:gd name="connsiteY10" fmla="*/ 279678 h 340119"/>
              <a:gd name="connsiteX11" fmla="*/ 279609 w 1164767"/>
              <a:gd name="connsiteY11" fmla="*/ 338945 h 340119"/>
              <a:gd name="connsiteX12" fmla="*/ 713526 w 1164767"/>
              <a:gd name="connsiteY12" fmla="*/ 317778 h 340119"/>
              <a:gd name="connsiteX13" fmla="*/ 209 w 1164767"/>
              <a:gd name="connsiteY13" fmla="*/ 300845 h 340119"/>
              <a:gd name="connsiteX14" fmla="*/ 633092 w 1164767"/>
              <a:gd name="connsiteY14" fmla="*/ 292378 h 340119"/>
              <a:gd name="connsiteX15" fmla="*/ 63709 w 1164767"/>
              <a:gd name="connsiteY15" fmla="*/ 199245 h 340119"/>
              <a:gd name="connsiteX16" fmla="*/ 364276 w 1164767"/>
              <a:gd name="connsiteY16" fmla="*/ 214061 h 34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4767" h="340119">
                <a:moveTo>
                  <a:pt x="364276" y="214061"/>
                </a:moveTo>
                <a:cubicBezTo>
                  <a:pt x="477870" y="217941"/>
                  <a:pt x="710704" y="218647"/>
                  <a:pt x="745276" y="222528"/>
                </a:cubicBezTo>
                <a:cubicBezTo>
                  <a:pt x="779848" y="226409"/>
                  <a:pt x="552659" y="245459"/>
                  <a:pt x="571709" y="237345"/>
                </a:cubicBezTo>
                <a:cubicBezTo>
                  <a:pt x="590759" y="229231"/>
                  <a:pt x="811246" y="180195"/>
                  <a:pt x="859576" y="173845"/>
                </a:cubicBezTo>
                <a:cubicBezTo>
                  <a:pt x="907906" y="167495"/>
                  <a:pt x="816537" y="223940"/>
                  <a:pt x="861692" y="199245"/>
                </a:cubicBezTo>
                <a:cubicBezTo>
                  <a:pt x="906848" y="174550"/>
                  <a:pt x="1129451" y="25678"/>
                  <a:pt x="1130509" y="25678"/>
                </a:cubicBezTo>
                <a:cubicBezTo>
                  <a:pt x="1131567" y="25678"/>
                  <a:pt x="869453" y="203478"/>
                  <a:pt x="868042" y="199245"/>
                </a:cubicBezTo>
                <a:cubicBezTo>
                  <a:pt x="866631" y="195012"/>
                  <a:pt x="1095936" y="-8541"/>
                  <a:pt x="1122042" y="278"/>
                </a:cubicBezTo>
                <a:cubicBezTo>
                  <a:pt x="1148148" y="9097"/>
                  <a:pt x="1018326" y="228172"/>
                  <a:pt x="1024676" y="252161"/>
                </a:cubicBezTo>
                <a:cubicBezTo>
                  <a:pt x="1031026" y="276150"/>
                  <a:pt x="1194009" y="139625"/>
                  <a:pt x="1160142" y="144211"/>
                </a:cubicBezTo>
                <a:cubicBezTo>
                  <a:pt x="1126275" y="148797"/>
                  <a:pt x="968231" y="247222"/>
                  <a:pt x="821476" y="279678"/>
                </a:cubicBezTo>
                <a:cubicBezTo>
                  <a:pt x="674721" y="312134"/>
                  <a:pt x="297601" y="332595"/>
                  <a:pt x="279609" y="338945"/>
                </a:cubicBezTo>
                <a:cubicBezTo>
                  <a:pt x="261617" y="345295"/>
                  <a:pt x="760093" y="324128"/>
                  <a:pt x="713526" y="317778"/>
                </a:cubicBezTo>
                <a:cubicBezTo>
                  <a:pt x="666959" y="311428"/>
                  <a:pt x="13615" y="305078"/>
                  <a:pt x="209" y="300845"/>
                </a:cubicBezTo>
                <a:cubicBezTo>
                  <a:pt x="-13197" y="296612"/>
                  <a:pt x="622509" y="309311"/>
                  <a:pt x="633092" y="292378"/>
                </a:cubicBezTo>
                <a:cubicBezTo>
                  <a:pt x="643675" y="275445"/>
                  <a:pt x="113803" y="210887"/>
                  <a:pt x="63709" y="199245"/>
                </a:cubicBezTo>
                <a:cubicBezTo>
                  <a:pt x="13615" y="187603"/>
                  <a:pt x="250682" y="210181"/>
                  <a:pt x="364276" y="2140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D03149A-23FF-458E-9A1D-DE2845F36745}"/>
              </a:ext>
            </a:extLst>
          </p:cNvPr>
          <p:cNvSpPr/>
          <p:nvPr/>
        </p:nvSpPr>
        <p:spPr>
          <a:xfrm>
            <a:off x="5278427" y="2829957"/>
            <a:ext cx="550122" cy="430559"/>
          </a:xfrm>
          <a:custGeom>
            <a:avLst/>
            <a:gdLst>
              <a:gd name="connsiteX0" fmla="*/ 548756 w 550122"/>
              <a:gd name="connsiteY0" fmla="*/ 65643 h 430559"/>
              <a:gd name="connsiteX1" fmla="*/ 205856 w 550122"/>
              <a:gd name="connsiteY1" fmla="*/ 97393 h 430559"/>
              <a:gd name="connsiteX2" fmla="*/ 140240 w 550122"/>
              <a:gd name="connsiteY2" fmla="*/ 194760 h 430559"/>
              <a:gd name="connsiteX3" fmla="*/ 180456 w 550122"/>
              <a:gd name="connsiteY3" fmla="*/ 86810 h 430559"/>
              <a:gd name="connsiteX4" fmla="*/ 68273 w 550122"/>
              <a:gd name="connsiteY4" fmla="*/ 218043 h 430559"/>
              <a:gd name="connsiteX5" fmla="*/ 42873 w 550122"/>
              <a:gd name="connsiteY5" fmla="*/ 372560 h 430559"/>
              <a:gd name="connsiteX6" fmla="*/ 68273 w 550122"/>
              <a:gd name="connsiteY6" fmla="*/ 345043 h 430559"/>
              <a:gd name="connsiteX7" fmla="*/ 95790 w 550122"/>
              <a:gd name="connsiteY7" fmla="*/ 429710 h 430559"/>
              <a:gd name="connsiteX8" fmla="*/ 11123 w 550122"/>
              <a:gd name="connsiteY8" fmla="*/ 283660 h 430559"/>
              <a:gd name="connsiteX9" fmla="*/ 32290 w 550122"/>
              <a:gd name="connsiteY9" fmla="*/ 381026 h 430559"/>
              <a:gd name="connsiteX10" fmla="*/ 2656 w 550122"/>
              <a:gd name="connsiteY10" fmla="*/ 188410 h 430559"/>
              <a:gd name="connsiteX11" fmla="*/ 112723 w 550122"/>
              <a:gd name="connsiteY11" fmla="*/ 50826 h 430559"/>
              <a:gd name="connsiteX12" fmla="*/ 36523 w 550122"/>
              <a:gd name="connsiteY12" fmla="*/ 127026 h 430559"/>
              <a:gd name="connsiteX13" fmla="*/ 123306 w 550122"/>
              <a:gd name="connsiteY13" fmla="*/ 2143 h 430559"/>
              <a:gd name="connsiteX14" fmla="*/ 207973 w 550122"/>
              <a:gd name="connsiteY14" fmla="*/ 48710 h 430559"/>
              <a:gd name="connsiteX15" fmla="*/ 61923 w 550122"/>
              <a:gd name="connsiteY15" fmla="*/ 57176 h 430559"/>
              <a:gd name="connsiteX16" fmla="*/ 548756 w 550122"/>
              <a:gd name="connsiteY16" fmla="*/ 65643 h 43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0122" h="430559">
                <a:moveTo>
                  <a:pt x="548756" y="65643"/>
                </a:moveTo>
                <a:cubicBezTo>
                  <a:pt x="572745" y="72346"/>
                  <a:pt x="273942" y="75874"/>
                  <a:pt x="205856" y="97393"/>
                </a:cubicBezTo>
                <a:cubicBezTo>
                  <a:pt x="137770" y="118913"/>
                  <a:pt x="144473" y="196524"/>
                  <a:pt x="140240" y="194760"/>
                </a:cubicBezTo>
                <a:cubicBezTo>
                  <a:pt x="136007" y="192996"/>
                  <a:pt x="192450" y="82930"/>
                  <a:pt x="180456" y="86810"/>
                </a:cubicBezTo>
                <a:cubicBezTo>
                  <a:pt x="168462" y="90690"/>
                  <a:pt x="91203" y="170418"/>
                  <a:pt x="68273" y="218043"/>
                </a:cubicBezTo>
                <a:cubicBezTo>
                  <a:pt x="45342" y="265668"/>
                  <a:pt x="42873" y="351393"/>
                  <a:pt x="42873" y="372560"/>
                </a:cubicBezTo>
                <a:cubicBezTo>
                  <a:pt x="42873" y="393727"/>
                  <a:pt x="59453" y="335518"/>
                  <a:pt x="68273" y="345043"/>
                </a:cubicBezTo>
                <a:cubicBezTo>
                  <a:pt x="77092" y="354568"/>
                  <a:pt x="105315" y="439941"/>
                  <a:pt x="95790" y="429710"/>
                </a:cubicBezTo>
                <a:cubicBezTo>
                  <a:pt x="86265" y="419480"/>
                  <a:pt x="21706" y="291774"/>
                  <a:pt x="11123" y="283660"/>
                </a:cubicBezTo>
                <a:cubicBezTo>
                  <a:pt x="540" y="275546"/>
                  <a:pt x="33701" y="396901"/>
                  <a:pt x="32290" y="381026"/>
                </a:cubicBezTo>
                <a:cubicBezTo>
                  <a:pt x="30879" y="365151"/>
                  <a:pt x="-10750" y="243443"/>
                  <a:pt x="2656" y="188410"/>
                </a:cubicBezTo>
                <a:cubicBezTo>
                  <a:pt x="16061" y="133377"/>
                  <a:pt x="107078" y="61057"/>
                  <a:pt x="112723" y="50826"/>
                </a:cubicBezTo>
                <a:cubicBezTo>
                  <a:pt x="118367" y="40595"/>
                  <a:pt x="34759" y="135140"/>
                  <a:pt x="36523" y="127026"/>
                </a:cubicBezTo>
                <a:cubicBezTo>
                  <a:pt x="38287" y="118912"/>
                  <a:pt x="94731" y="15196"/>
                  <a:pt x="123306" y="2143"/>
                </a:cubicBezTo>
                <a:cubicBezTo>
                  <a:pt x="151881" y="-10910"/>
                  <a:pt x="218203" y="39538"/>
                  <a:pt x="207973" y="48710"/>
                </a:cubicBezTo>
                <a:cubicBezTo>
                  <a:pt x="197743" y="57882"/>
                  <a:pt x="4773" y="57176"/>
                  <a:pt x="61923" y="57176"/>
                </a:cubicBezTo>
                <a:cubicBezTo>
                  <a:pt x="119073" y="57176"/>
                  <a:pt x="524767" y="58940"/>
                  <a:pt x="548756" y="656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62AE340-E36A-4F72-9DB4-BA0CCC53CC3B}"/>
              </a:ext>
            </a:extLst>
          </p:cNvPr>
          <p:cNvSpPr/>
          <p:nvPr/>
        </p:nvSpPr>
        <p:spPr>
          <a:xfrm>
            <a:off x="4560714" y="2708463"/>
            <a:ext cx="465284" cy="365370"/>
          </a:xfrm>
          <a:custGeom>
            <a:avLst/>
            <a:gdLst>
              <a:gd name="connsiteX0" fmla="*/ 2819 w 465284"/>
              <a:gd name="connsiteY0" fmla="*/ 2987 h 365370"/>
              <a:gd name="connsiteX1" fmla="*/ 117119 w 465284"/>
              <a:gd name="connsiteY1" fmla="*/ 17804 h 365370"/>
              <a:gd name="connsiteX2" fmla="*/ 311853 w 465284"/>
              <a:gd name="connsiteY2" fmla="*/ 55904 h 365370"/>
              <a:gd name="connsiteX3" fmla="*/ 445203 w 465284"/>
              <a:gd name="connsiteY3" fmla="*/ 89770 h 365370"/>
              <a:gd name="connsiteX4" fmla="*/ 451553 w 465284"/>
              <a:gd name="connsiteY4" fmla="*/ 182904 h 365370"/>
              <a:gd name="connsiteX5" fmla="*/ 462136 w 465284"/>
              <a:gd name="connsiteY5" fmla="*/ 233704 h 365370"/>
              <a:gd name="connsiteX6" fmla="*/ 464253 w 465284"/>
              <a:gd name="connsiteY6" fmla="*/ 309904 h 365370"/>
              <a:gd name="connsiteX7" fmla="*/ 447319 w 465284"/>
              <a:gd name="connsiteY7" fmla="*/ 282387 h 365370"/>
              <a:gd name="connsiteX8" fmla="*/ 411336 w 465284"/>
              <a:gd name="connsiteY8" fmla="*/ 360704 h 365370"/>
              <a:gd name="connsiteX9" fmla="*/ 381703 w 465284"/>
              <a:gd name="connsiteY9" fmla="*/ 354354 h 365370"/>
              <a:gd name="connsiteX10" fmla="*/ 398636 w 465284"/>
              <a:gd name="connsiteY10" fmla="*/ 337420 h 365370"/>
              <a:gd name="connsiteX11" fmla="*/ 383819 w 465284"/>
              <a:gd name="connsiteY11" fmla="*/ 339537 h 365370"/>
              <a:gd name="connsiteX12" fmla="*/ 428269 w 465284"/>
              <a:gd name="connsiteY12" fmla="*/ 212537 h 365370"/>
              <a:gd name="connsiteX13" fmla="*/ 347836 w 465284"/>
              <a:gd name="connsiteY13" fmla="*/ 157504 h 365370"/>
              <a:gd name="connsiteX14" fmla="*/ 180619 w 465284"/>
              <a:gd name="connsiteY14" fmla="*/ 53787 h 365370"/>
              <a:gd name="connsiteX15" fmla="*/ 316086 w 465284"/>
              <a:gd name="connsiteY15" fmla="*/ 94004 h 365370"/>
              <a:gd name="connsiteX16" fmla="*/ 231419 w 465284"/>
              <a:gd name="connsiteY16" fmla="*/ 74954 h 365370"/>
              <a:gd name="connsiteX17" fmla="*/ 2819 w 465284"/>
              <a:gd name="connsiteY17" fmla="*/ 2987 h 36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5284" h="365370">
                <a:moveTo>
                  <a:pt x="2819" y="2987"/>
                </a:moveTo>
                <a:cubicBezTo>
                  <a:pt x="-16231" y="-6538"/>
                  <a:pt x="65613" y="8985"/>
                  <a:pt x="117119" y="17804"/>
                </a:cubicBezTo>
                <a:cubicBezTo>
                  <a:pt x="168625" y="26623"/>
                  <a:pt x="257172" y="43910"/>
                  <a:pt x="311853" y="55904"/>
                </a:cubicBezTo>
                <a:cubicBezTo>
                  <a:pt x="366534" y="67898"/>
                  <a:pt x="421920" y="68603"/>
                  <a:pt x="445203" y="89770"/>
                </a:cubicBezTo>
                <a:cubicBezTo>
                  <a:pt x="468486" y="110937"/>
                  <a:pt x="448731" y="158915"/>
                  <a:pt x="451553" y="182904"/>
                </a:cubicBezTo>
                <a:cubicBezTo>
                  <a:pt x="454375" y="206893"/>
                  <a:pt x="460019" y="212537"/>
                  <a:pt x="462136" y="233704"/>
                </a:cubicBezTo>
                <a:cubicBezTo>
                  <a:pt x="464253" y="254871"/>
                  <a:pt x="466722" y="301790"/>
                  <a:pt x="464253" y="309904"/>
                </a:cubicBezTo>
                <a:cubicBezTo>
                  <a:pt x="461784" y="318018"/>
                  <a:pt x="456138" y="273920"/>
                  <a:pt x="447319" y="282387"/>
                </a:cubicBezTo>
                <a:cubicBezTo>
                  <a:pt x="438500" y="290854"/>
                  <a:pt x="422272" y="348710"/>
                  <a:pt x="411336" y="360704"/>
                </a:cubicBezTo>
                <a:cubicBezTo>
                  <a:pt x="400400" y="372699"/>
                  <a:pt x="383820" y="358235"/>
                  <a:pt x="381703" y="354354"/>
                </a:cubicBezTo>
                <a:cubicBezTo>
                  <a:pt x="379586" y="350473"/>
                  <a:pt x="398636" y="337420"/>
                  <a:pt x="398636" y="337420"/>
                </a:cubicBezTo>
                <a:cubicBezTo>
                  <a:pt x="398989" y="334951"/>
                  <a:pt x="378880" y="360351"/>
                  <a:pt x="383819" y="339537"/>
                </a:cubicBezTo>
                <a:cubicBezTo>
                  <a:pt x="388758" y="318723"/>
                  <a:pt x="434266" y="242876"/>
                  <a:pt x="428269" y="212537"/>
                </a:cubicBezTo>
                <a:cubicBezTo>
                  <a:pt x="422272" y="182198"/>
                  <a:pt x="389111" y="183962"/>
                  <a:pt x="347836" y="157504"/>
                </a:cubicBezTo>
                <a:cubicBezTo>
                  <a:pt x="306561" y="131046"/>
                  <a:pt x="185911" y="64370"/>
                  <a:pt x="180619" y="53787"/>
                </a:cubicBezTo>
                <a:cubicBezTo>
                  <a:pt x="175327" y="43204"/>
                  <a:pt x="307619" y="90476"/>
                  <a:pt x="316086" y="94004"/>
                </a:cubicBezTo>
                <a:cubicBezTo>
                  <a:pt x="324553" y="97532"/>
                  <a:pt x="286099" y="90476"/>
                  <a:pt x="231419" y="74954"/>
                </a:cubicBezTo>
                <a:cubicBezTo>
                  <a:pt x="176739" y="59432"/>
                  <a:pt x="21869" y="12512"/>
                  <a:pt x="2819" y="29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7856FBC-6683-4710-9431-D52206DD7096}"/>
              </a:ext>
            </a:extLst>
          </p:cNvPr>
          <p:cNvSpPr/>
          <p:nvPr/>
        </p:nvSpPr>
        <p:spPr>
          <a:xfrm>
            <a:off x="4045370" y="2635229"/>
            <a:ext cx="729840" cy="207770"/>
          </a:xfrm>
          <a:custGeom>
            <a:avLst/>
            <a:gdLst>
              <a:gd name="connsiteX0" fmla="*/ 729830 w 729840"/>
              <a:gd name="connsiteY0" fmla="*/ 118554 h 207770"/>
              <a:gd name="connsiteX1" fmla="*/ 679030 w 729840"/>
              <a:gd name="connsiteY1" fmla="*/ 118554 h 207770"/>
              <a:gd name="connsiteX2" fmla="*/ 439847 w 729840"/>
              <a:gd name="connsiteY2" fmla="*/ 99504 h 207770"/>
              <a:gd name="connsiteX3" fmla="*/ 638813 w 729840"/>
              <a:gd name="connsiteY3" fmla="*/ 97388 h 207770"/>
              <a:gd name="connsiteX4" fmla="*/ 416563 w 729840"/>
              <a:gd name="connsiteY4" fmla="*/ 74104 h 207770"/>
              <a:gd name="connsiteX5" fmla="*/ 317080 w 729840"/>
              <a:gd name="connsiteY5" fmla="*/ 120671 h 207770"/>
              <a:gd name="connsiteX6" fmla="*/ 137163 w 729840"/>
              <a:gd name="connsiteY6" fmla="*/ 190521 h 207770"/>
              <a:gd name="connsiteX7" fmla="*/ 245113 w 729840"/>
              <a:gd name="connsiteY7" fmla="*/ 169354 h 207770"/>
              <a:gd name="connsiteX8" fmla="*/ 1697 w 729840"/>
              <a:gd name="connsiteY8" fmla="*/ 207454 h 207770"/>
              <a:gd name="connsiteX9" fmla="*/ 143513 w 729840"/>
              <a:gd name="connsiteY9" fmla="*/ 143954 h 207770"/>
              <a:gd name="connsiteX10" fmla="*/ 268397 w 729840"/>
              <a:gd name="connsiteY10" fmla="*/ 146071 h 207770"/>
              <a:gd name="connsiteX11" fmla="*/ 285330 w 729840"/>
              <a:gd name="connsiteY11" fmla="*/ 129138 h 207770"/>
              <a:gd name="connsiteX12" fmla="*/ 245113 w 729840"/>
              <a:gd name="connsiteY12" fmla="*/ 88921 h 207770"/>
              <a:gd name="connsiteX13" fmla="*/ 456780 w 729840"/>
              <a:gd name="connsiteY13" fmla="*/ 21 h 207770"/>
              <a:gd name="connsiteX14" fmla="*/ 681147 w 729840"/>
              <a:gd name="connsiteY14" fmla="*/ 97388 h 207770"/>
              <a:gd name="connsiteX15" fmla="*/ 729830 w 729840"/>
              <a:gd name="connsiteY15" fmla="*/ 118554 h 20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9840" h="207770">
                <a:moveTo>
                  <a:pt x="729830" y="118554"/>
                </a:moveTo>
                <a:cubicBezTo>
                  <a:pt x="729477" y="122082"/>
                  <a:pt x="727360" y="121729"/>
                  <a:pt x="679030" y="118554"/>
                </a:cubicBezTo>
                <a:cubicBezTo>
                  <a:pt x="630700" y="115379"/>
                  <a:pt x="446550" y="103032"/>
                  <a:pt x="439847" y="99504"/>
                </a:cubicBezTo>
                <a:cubicBezTo>
                  <a:pt x="433144" y="95976"/>
                  <a:pt x="642694" y="101621"/>
                  <a:pt x="638813" y="97388"/>
                </a:cubicBezTo>
                <a:cubicBezTo>
                  <a:pt x="634932" y="93155"/>
                  <a:pt x="470185" y="70223"/>
                  <a:pt x="416563" y="74104"/>
                </a:cubicBezTo>
                <a:cubicBezTo>
                  <a:pt x="362941" y="77985"/>
                  <a:pt x="363647" y="101268"/>
                  <a:pt x="317080" y="120671"/>
                </a:cubicBezTo>
                <a:cubicBezTo>
                  <a:pt x="270513" y="140074"/>
                  <a:pt x="149157" y="182407"/>
                  <a:pt x="137163" y="190521"/>
                </a:cubicBezTo>
                <a:cubicBezTo>
                  <a:pt x="125168" y="198635"/>
                  <a:pt x="267691" y="166532"/>
                  <a:pt x="245113" y="169354"/>
                </a:cubicBezTo>
                <a:cubicBezTo>
                  <a:pt x="222535" y="172176"/>
                  <a:pt x="18630" y="211687"/>
                  <a:pt x="1697" y="207454"/>
                </a:cubicBezTo>
                <a:cubicBezTo>
                  <a:pt x="-15236" y="203221"/>
                  <a:pt x="99063" y="154184"/>
                  <a:pt x="143513" y="143954"/>
                </a:cubicBezTo>
                <a:cubicBezTo>
                  <a:pt x="187963" y="133724"/>
                  <a:pt x="244761" y="148540"/>
                  <a:pt x="268397" y="146071"/>
                </a:cubicBezTo>
                <a:cubicBezTo>
                  <a:pt x="292033" y="143602"/>
                  <a:pt x="289211" y="138663"/>
                  <a:pt x="285330" y="129138"/>
                </a:cubicBezTo>
                <a:cubicBezTo>
                  <a:pt x="281449" y="119613"/>
                  <a:pt x="216538" y="110440"/>
                  <a:pt x="245113" y="88921"/>
                </a:cubicBezTo>
                <a:cubicBezTo>
                  <a:pt x="273688" y="67402"/>
                  <a:pt x="384108" y="-1390"/>
                  <a:pt x="456780" y="21"/>
                </a:cubicBezTo>
                <a:cubicBezTo>
                  <a:pt x="529452" y="1432"/>
                  <a:pt x="640225" y="80102"/>
                  <a:pt x="681147" y="97388"/>
                </a:cubicBezTo>
                <a:cubicBezTo>
                  <a:pt x="722069" y="114674"/>
                  <a:pt x="730183" y="115026"/>
                  <a:pt x="729830" y="118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C7538B8-3B8C-478E-A318-3B27DD489F94}"/>
              </a:ext>
            </a:extLst>
          </p:cNvPr>
          <p:cNvSpPr/>
          <p:nvPr/>
        </p:nvSpPr>
        <p:spPr>
          <a:xfrm>
            <a:off x="5524463" y="4085729"/>
            <a:ext cx="195514" cy="372258"/>
          </a:xfrm>
          <a:custGeom>
            <a:avLst/>
            <a:gdLst>
              <a:gd name="connsiteX0" fmla="*/ 181012 w 195514"/>
              <a:gd name="connsiteY0" fmla="*/ 496 h 372258"/>
              <a:gd name="connsiteX1" fmla="*/ 130212 w 195514"/>
              <a:gd name="connsiteY1" fmla="*/ 178296 h 372258"/>
              <a:gd name="connsiteX2" fmla="*/ 37 w 195514"/>
              <a:gd name="connsiteY2" fmla="*/ 371971 h 372258"/>
              <a:gd name="connsiteX3" fmla="*/ 117512 w 195514"/>
              <a:gd name="connsiteY3" fmla="*/ 219571 h 372258"/>
              <a:gd name="connsiteX4" fmla="*/ 190537 w 195514"/>
              <a:gd name="connsiteY4" fmla="*/ 127496 h 372258"/>
              <a:gd name="connsiteX5" fmla="*/ 181012 w 195514"/>
              <a:gd name="connsiteY5" fmla="*/ 496 h 37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14" h="372258">
                <a:moveTo>
                  <a:pt x="181012" y="496"/>
                </a:moveTo>
                <a:cubicBezTo>
                  <a:pt x="170958" y="8963"/>
                  <a:pt x="160374" y="116384"/>
                  <a:pt x="130212" y="178296"/>
                </a:cubicBezTo>
                <a:cubicBezTo>
                  <a:pt x="100050" y="240208"/>
                  <a:pt x="2154" y="365092"/>
                  <a:pt x="37" y="371971"/>
                </a:cubicBezTo>
                <a:cubicBezTo>
                  <a:pt x="-2080" y="378850"/>
                  <a:pt x="85762" y="260317"/>
                  <a:pt x="117512" y="219571"/>
                </a:cubicBezTo>
                <a:cubicBezTo>
                  <a:pt x="149262" y="178825"/>
                  <a:pt x="178895" y="160833"/>
                  <a:pt x="190537" y="127496"/>
                </a:cubicBezTo>
                <a:cubicBezTo>
                  <a:pt x="202179" y="94159"/>
                  <a:pt x="191066" y="-7971"/>
                  <a:pt x="181012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6" name="フリーフォーム: 図形 4095">
            <a:extLst>
              <a:ext uri="{FF2B5EF4-FFF2-40B4-BE49-F238E27FC236}">
                <a16:creationId xmlns:a16="http://schemas.microsoft.com/office/drawing/2014/main" id="{64DCF20C-738B-4919-BD15-D1BFD39D8110}"/>
              </a:ext>
            </a:extLst>
          </p:cNvPr>
          <p:cNvSpPr/>
          <p:nvPr/>
        </p:nvSpPr>
        <p:spPr>
          <a:xfrm>
            <a:off x="5194134" y="3029029"/>
            <a:ext cx="258402" cy="678850"/>
          </a:xfrm>
          <a:custGeom>
            <a:avLst/>
            <a:gdLst>
              <a:gd name="connsiteX0" fmla="*/ 112349 w 258402"/>
              <a:gd name="connsiteY0" fmla="*/ 120571 h 678850"/>
              <a:gd name="connsiteX1" fmla="*/ 114466 w 258402"/>
              <a:gd name="connsiteY1" fmla="*/ 177721 h 678850"/>
              <a:gd name="connsiteX2" fmla="*/ 171616 w 258402"/>
              <a:gd name="connsiteY2" fmla="*/ 374571 h 678850"/>
              <a:gd name="connsiteX3" fmla="*/ 154683 w 258402"/>
              <a:gd name="connsiteY3" fmla="*/ 277204 h 678850"/>
              <a:gd name="connsiteX4" fmla="*/ 258399 w 258402"/>
              <a:gd name="connsiteY4" fmla="*/ 546021 h 678850"/>
              <a:gd name="connsiteX5" fmla="*/ 158916 w 258402"/>
              <a:gd name="connsiteY5" fmla="*/ 268738 h 678850"/>
              <a:gd name="connsiteX6" fmla="*/ 245699 w 258402"/>
              <a:gd name="connsiteY6" fmla="*/ 677254 h 678850"/>
              <a:gd name="connsiteX7" fmla="*/ 91183 w 258402"/>
              <a:gd name="connsiteY7" fmla="*/ 414788 h 678850"/>
              <a:gd name="connsiteX8" fmla="*/ 148333 w 258402"/>
              <a:gd name="connsiteY8" fmla="*/ 526971 h 678850"/>
              <a:gd name="connsiteX9" fmla="*/ 27683 w 258402"/>
              <a:gd name="connsiteY9" fmla="*/ 317421 h 678850"/>
              <a:gd name="connsiteX10" fmla="*/ 8633 w 258402"/>
              <a:gd name="connsiteY10" fmla="*/ 340704 h 678850"/>
              <a:gd name="connsiteX11" fmla="*/ 2283 w 258402"/>
              <a:gd name="connsiteY11" fmla="*/ 6271 h 678850"/>
              <a:gd name="connsiteX12" fmla="*/ 46733 w 258402"/>
              <a:gd name="connsiteY12" fmla="*/ 116338 h 678850"/>
              <a:gd name="connsiteX13" fmla="*/ 38266 w 258402"/>
              <a:gd name="connsiteY13" fmla="*/ 40138 h 678850"/>
              <a:gd name="connsiteX14" fmla="*/ 112349 w 258402"/>
              <a:gd name="connsiteY14" fmla="*/ 120571 h 67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8402" h="678850">
                <a:moveTo>
                  <a:pt x="112349" y="120571"/>
                </a:moveTo>
                <a:cubicBezTo>
                  <a:pt x="125049" y="143501"/>
                  <a:pt x="104588" y="135388"/>
                  <a:pt x="114466" y="177721"/>
                </a:cubicBezTo>
                <a:cubicBezTo>
                  <a:pt x="124344" y="220054"/>
                  <a:pt x="164913" y="357991"/>
                  <a:pt x="171616" y="374571"/>
                </a:cubicBezTo>
                <a:cubicBezTo>
                  <a:pt x="178319" y="391151"/>
                  <a:pt x="140219" y="248629"/>
                  <a:pt x="154683" y="277204"/>
                </a:cubicBezTo>
                <a:cubicBezTo>
                  <a:pt x="169147" y="305779"/>
                  <a:pt x="257694" y="547432"/>
                  <a:pt x="258399" y="546021"/>
                </a:cubicBezTo>
                <a:cubicBezTo>
                  <a:pt x="259105" y="544610"/>
                  <a:pt x="161033" y="246866"/>
                  <a:pt x="158916" y="268738"/>
                </a:cubicBezTo>
                <a:cubicBezTo>
                  <a:pt x="156799" y="290610"/>
                  <a:pt x="256988" y="652912"/>
                  <a:pt x="245699" y="677254"/>
                </a:cubicBezTo>
                <a:cubicBezTo>
                  <a:pt x="234410" y="701596"/>
                  <a:pt x="107411" y="439835"/>
                  <a:pt x="91183" y="414788"/>
                </a:cubicBezTo>
                <a:cubicBezTo>
                  <a:pt x="74955" y="389741"/>
                  <a:pt x="158916" y="543199"/>
                  <a:pt x="148333" y="526971"/>
                </a:cubicBezTo>
                <a:cubicBezTo>
                  <a:pt x="137750" y="510743"/>
                  <a:pt x="50966" y="348466"/>
                  <a:pt x="27683" y="317421"/>
                </a:cubicBezTo>
                <a:cubicBezTo>
                  <a:pt x="4400" y="286377"/>
                  <a:pt x="12866" y="392562"/>
                  <a:pt x="8633" y="340704"/>
                </a:cubicBezTo>
                <a:cubicBezTo>
                  <a:pt x="4400" y="288846"/>
                  <a:pt x="-4067" y="43665"/>
                  <a:pt x="2283" y="6271"/>
                </a:cubicBezTo>
                <a:cubicBezTo>
                  <a:pt x="8633" y="-31123"/>
                  <a:pt x="40736" y="110693"/>
                  <a:pt x="46733" y="116338"/>
                </a:cubicBezTo>
                <a:cubicBezTo>
                  <a:pt x="52730" y="121983"/>
                  <a:pt x="30152" y="37316"/>
                  <a:pt x="38266" y="40138"/>
                </a:cubicBezTo>
                <a:cubicBezTo>
                  <a:pt x="46380" y="42960"/>
                  <a:pt x="99649" y="97641"/>
                  <a:pt x="112349" y="1205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9" name="フリーフォーム: 図形 4118">
            <a:extLst>
              <a:ext uri="{FF2B5EF4-FFF2-40B4-BE49-F238E27FC236}">
                <a16:creationId xmlns:a16="http://schemas.microsoft.com/office/drawing/2014/main" id="{84FCBC73-E1E3-4373-93C4-3BF620A7D936}"/>
              </a:ext>
            </a:extLst>
          </p:cNvPr>
          <p:cNvSpPr/>
          <p:nvPr/>
        </p:nvSpPr>
        <p:spPr>
          <a:xfrm>
            <a:off x="4777191" y="3007620"/>
            <a:ext cx="373140" cy="574245"/>
          </a:xfrm>
          <a:custGeom>
            <a:avLst/>
            <a:gdLst>
              <a:gd name="connsiteX0" fmla="*/ 317626 w 373140"/>
              <a:gd name="connsiteY0" fmla="*/ 163 h 574245"/>
              <a:gd name="connsiteX1" fmla="*/ 319742 w 373140"/>
              <a:gd name="connsiteY1" fmla="*/ 154680 h 574245"/>
              <a:gd name="connsiteX2" fmla="*/ 364192 w 373140"/>
              <a:gd name="connsiteY2" fmla="*/ 309197 h 574245"/>
              <a:gd name="connsiteX3" fmla="*/ 368426 w 373140"/>
              <a:gd name="connsiteY3" fmla="*/ 376930 h 574245"/>
              <a:gd name="connsiteX4" fmla="*/ 359959 w 373140"/>
              <a:gd name="connsiteY4" fmla="*/ 438313 h 574245"/>
              <a:gd name="connsiteX5" fmla="*/ 224492 w 373140"/>
              <a:gd name="connsiteY5" fmla="*/ 476413 h 574245"/>
              <a:gd name="connsiteX6" fmla="*/ 186392 w 373140"/>
              <a:gd name="connsiteY6" fmla="*/ 493347 h 574245"/>
              <a:gd name="connsiteX7" fmla="*/ 279526 w 373140"/>
              <a:gd name="connsiteY7" fmla="*/ 467947 h 574245"/>
              <a:gd name="connsiteX8" fmla="*/ 46692 w 373140"/>
              <a:gd name="connsiteY8" fmla="*/ 573780 h 574245"/>
              <a:gd name="connsiteX9" fmla="*/ 158876 w 373140"/>
              <a:gd name="connsiteY9" fmla="*/ 419263 h 574245"/>
              <a:gd name="connsiteX10" fmla="*/ 97492 w 373140"/>
              <a:gd name="connsiteY10" fmla="*/ 415030 h 574245"/>
              <a:gd name="connsiteX11" fmla="*/ 169459 w 373140"/>
              <a:gd name="connsiteY11" fmla="*/ 406563 h 574245"/>
              <a:gd name="connsiteX12" fmla="*/ 237192 w 373140"/>
              <a:gd name="connsiteY12" fmla="*/ 442547 h 574245"/>
              <a:gd name="connsiteX13" fmla="*/ 154642 w 373140"/>
              <a:gd name="connsiteY13" fmla="*/ 302847 h 574245"/>
              <a:gd name="connsiteX14" fmla="*/ 126 w 373140"/>
              <a:gd name="connsiteY14" fmla="*/ 349413 h 574245"/>
              <a:gd name="connsiteX15" fmla="*/ 127126 w 373140"/>
              <a:gd name="connsiteY15" fmla="*/ 186430 h 574245"/>
              <a:gd name="connsiteX16" fmla="*/ 59392 w 373140"/>
              <a:gd name="connsiteY16" fmla="*/ 254163 h 574245"/>
              <a:gd name="connsiteX17" fmla="*/ 209676 w 373140"/>
              <a:gd name="connsiteY17" fmla="*/ 91180 h 574245"/>
              <a:gd name="connsiteX18" fmla="*/ 243542 w 373140"/>
              <a:gd name="connsiteY18" fmla="*/ 6513 h 574245"/>
              <a:gd name="connsiteX19" fmla="*/ 304926 w 373140"/>
              <a:gd name="connsiteY19" fmla="*/ 184313 h 574245"/>
              <a:gd name="connsiteX20" fmla="*/ 317626 w 373140"/>
              <a:gd name="connsiteY20" fmla="*/ 163 h 57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140" h="574245">
                <a:moveTo>
                  <a:pt x="317626" y="163"/>
                </a:moveTo>
                <a:cubicBezTo>
                  <a:pt x="320095" y="-4776"/>
                  <a:pt x="311981" y="103174"/>
                  <a:pt x="319742" y="154680"/>
                </a:cubicBezTo>
                <a:cubicBezTo>
                  <a:pt x="327503" y="206186"/>
                  <a:pt x="356078" y="272155"/>
                  <a:pt x="364192" y="309197"/>
                </a:cubicBezTo>
                <a:cubicBezTo>
                  <a:pt x="372306" y="346239"/>
                  <a:pt x="369131" y="355411"/>
                  <a:pt x="368426" y="376930"/>
                </a:cubicBezTo>
                <a:cubicBezTo>
                  <a:pt x="367721" y="398449"/>
                  <a:pt x="383948" y="421733"/>
                  <a:pt x="359959" y="438313"/>
                </a:cubicBezTo>
                <a:cubicBezTo>
                  <a:pt x="335970" y="454894"/>
                  <a:pt x="224492" y="476413"/>
                  <a:pt x="224492" y="476413"/>
                </a:cubicBezTo>
                <a:cubicBezTo>
                  <a:pt x="195564" y="485585"/>
                  <a:pt x="177220" y="494758"/>
                  <a:pt x="186392" y="493347"/>
                </a:cubicBezTo>
                <a:cubicBezTo>
                  <a:pt x="195564" y="491936"/>
                  <a:pt x="302809" y="454542"/>
                  <a:pt x="279526" y="467947"/>
                </a:cubicBezTo>
                <a:cubicBezTo>
                  <a:pt x="256243" y="481352"/>
                  <a:pt x="66800" y="581894"/>
                  <a:pt x="46692" y="573780"/>
                </a:cubicBezTo>
                <a:cubicBezTo>
                  <a:pt x="26584" y="565666"/>
                  <a:pt x="150409" y="445721"/>
                  <a:pt x="158876" y="419263"/>
                </a:cubicBezTo>
                <a:cubicBezTo>
                  <a:pt x="167343" y="392805"/>
                  <a:pt x="95728" y="417147"/>
                  <a:pt x="97492" y="415030"/>
                </a:cubicBezTo>
                <a:cubicBezTo>
                  <a:pt x="99256" y="412913"/>
                  <a:pt x="146176" y="401977"/>
                  <a:pt x="169459" y="406563"/>
                </a:cubicBezTo>
                <a:cubicBezTo>
                  <a:pt x="192742" y="411149"/>
                  <a:pt x="239661" y="459833"/>
                  <a:pt x="237192" y="442547"/>
                </a:cubicBezTo>
                <a:cubicBezTo>
                  <a:pt x="234723" y="425261"/>
                  <a:pt x="194153" y="318369"/>
                  <a:pt x="154642" y="302847"/>
                </a:cubicBezTo>
                <a:cubicBezTo>
                  <a:pt x="115131" y="287325"/>
                  <a:pt x="4712" y="368816"/>
                  <a:pt x="126" y="349413"/>
                </a:cubicBezTo>
                <a:cubicBezTo>
                  <a:pt x="-4460" y="330010"/>
                  <a:pt x="117248" y="202305"/>
                  <a:pt x="127126" y="186430"/>
                </a:cubicBezTo>
                <a:cubicBezTo>
                  <a:pt x="137004" y="170555"/>
                  <a:pt x="45634" y="270038"/>
                  <a:pt x="59392" y="254163"/>
                </a:cubicBezTo>
                <a:cubicBezTo>
                  <a:pt x="73150" y="238288"/>
                  <a:pt x="178984" y="132455"/>
                  <a:pt x="209676" y="91180"/>
                </a:cubicBezTo>
                <a:cubicBezTo>
                  <a:pt x="240368" y="49905"/>
                  <a:pt x="227667" y="-9009"/>
                  <a:pt x="243542" y="6513"/>
                </a:cubicBezTo>
                <a:cubicBezTo>
                  <a:pt x="259417" y="22035"/>
                  <a:pt x="294695" y="191016"/>
                  <a:pt x="304926" y="184313"/>
                </a:cubicBezTo>
                <a:cubicBezTo>
                  <a:pt x="315157" y="177610"/>
                  <a:pt x="315157" y="5102"/>
                  <a:pt x="317626" y="1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FFB751B0-072F-4534-9228-02E2A2D9BFA1}"/>
              </a:ext>
            </a:extLst>
          </p:cNvPr>
          <p:cNvSpPr/>
          <p:nvPr/>
        </p:nvSpPr>
        <p:spPr>
          <a:xfrm>
            <a:off x="3988267" y="2901793"/>
            <a:ext cx="190603" cy="644031"/>
          </a:xfrm>
          <a:custGeom>
            <a:avLst/>
            <a:gdLst>
              <a:gd name="connsiteX0" fmla="*/ 190033 w 190603"/>
              <a:gd name="connsiteY0" fmla="*/ 157 h 644031"/>
              <a:gd name="connsiteX1" fmla="*/ 73616 w 190603"/>
              <a:gd name="connsiteY1" fmla="*/ 197007 h 644031"/>
              <a:gd name="connsiteX2" fmla="*/ 60916 w 190603"/>
              <a:gd name="connsiteY2" fmla="*/ 330357 h 644031"/>
              <a:gd name="connsiteX3" fmla="*/ 71500 w 190603"/>
              <a:gd name="connsiteY3" fmla="*/ 247807 h 644031"/>
              <a:gd name="connsiteX4" fmla="*/ 37633 w 190603"/>
              <a:gd name="connsiteY4" fmla="*/ 482757 h 644031"/>
              <a:gd name="connsiteX5" fmla="*/ 33400 w 190603"/>
              <a:gd name="connsiteY5" fmla="*/ 444657 h 644031"/>
              <a:gd name="connsiteX6" fmla="*/ 58800 w 190603"/>
              <a:gd name="connsiteY6" fmla="*/ 643624 h 644031"/>
              <a:gd name="connsiteX7" fmla="*/ 46100 w 190603"/>
              <a:gd name="connsiteY7" fmla="*/ 491224 h 644031"/>
              <a:gd name="connsiteX8" fmla="*/ 8000 w 190603"/>
              <a:gd name="connsiteY8" fmla="*/ 313424 h 644031"/>
              <a:gd name="connsiteX9" fmla="*/ 18583 w 190603"/>
              <a:gd name="connsiteY9" fmla="*/ 230874 h 644031"/>
              <a:gd name="connsiteX10" fmla="*/ 190033 w 190603"/>
              <a:gd name="connsiteY10" fmla="*/ 157 h 64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603" h="644031">
                <a:moveTo>
                  <a:pt x="190033" y="157"/>
                </a:moveTo>
                <a:cubicBezTo>
                  <a:pt x="199205" y="-5488"/>
                  <a:pt x="95135" y="141974"/>
                  <a:pt x="73616" y="197007"/>
                </a:cubicBezTo>
                <a:cubicBezTo>
                  <a:pt x="52097" y="252040"/>
                  <a:pt x="61269" y="321890"/>
                  <a:pt x="60916" y="330357"/>
                </a:cubicBezTo>
                <a:cubicBezTo>
                  <a:pt x="60563" y="338824"/>
                  <a:pt x="75380" y="222407"/>
                  <a:pt x="71500" y="247807"/>
                </a:cubicBezTo>
                <a:cubicBezTo>
                  <a:pt x="67619" y="273207"/>
                  <a:pt x="43983" y="449949"/>
                  <a:pt x="37633" y="482757"/>
                </a:cubicBezTo>
                <a:cubicBezTo>
                  <a:pt x="31283" y="515565"/>
                  <a:pt x="29872" y="417846"/>
                  <a:pt x="33400" y="444657"/>
                </a:cubicBezTo>
                <a:cubicBezTo>
                  <a:pt x="36928" y="471468"/>
                  <a:pt x="56683" y="635863"/>
                  <a:pt x="58800" y="643624"/>
                </a:cubicBezTo>
                <a:cubicBezTo>
                  <a:pt x="60917" y="651385"/>
                  <a:pt x="54567" y="546257"/>
                  <a:pt x="46100" y="491224"/>
                </a:cubicBezTo>
                <a:cubicBezTo>
                  <a:pt x="37633" y="436191"/>
                  <a:pt x="12586" y="356816"/>
                  <a:pt x="8000" y="313424"/>
                </a:cubicBezTo>
                <a:cubicBezTo>
                  <a:pt x="3414" y="270032"/>
                  <a:pt x="-12109" y="278852"/>
                  <a:pt x="18583" y="230874"/>
                </a:cubicBezTo>
                <a:cubicBezTo>
                  <a:pt x="49275" y="182896"/>
                  <a:pt x="180861" y="5802"/>
                  <a:pt x="190033" y="1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FF4A553B-FD16-48B6-8BEE-F80BB0D80546}"/>
              </a:ext>
            </a:extLst>
          </p:cNvPr>
          <p:cNvSpPr/>
          <p:nvPr/>
        </p:nvSpPr>
        <p:spPr>
          <a:xfrm>
            <a:off x="3944999" y="3665288"/>
            <a:ext cx="188949" cy="591334"/>
          </a:xfrm>
          <a:custGeom>
            <a:avLst/>
            <a:gdLst>
              <a:gd name="connsiteX0" fmla="*/ 42801 w 188949"/>
              <a:gd name="connsiteY0" fmla="*/ 5012 h 591334"/>
              <a:gd name="connsiteX1" fmla="*/ 2584 w 188949"/>
              <a:gd name="connsiteY1" fmla="*/ 157412 h 591334"/>
              <a:gd name="connsiteX2" fmla="*/ 127468 w 188949"/>
              <a:gd name="connsiteY2" fmla="*/ 540529 h 591334"/>
              <a:gd name="connsiteX3" fmla="*/ 49151 w 188949"/>
              <a:gd name="connsiteY3" fmla="*/ 305579 h 591334"/>
              <a:gd name="connsiteX4" fmla="*/ 188851 w 188949"/>
              <a:gd name="connsiteY4" fmla="*/ 591329 h 591334"/>
              <a:gd name="connsiteX5" fmla="*/ 23751 w 188949"/>
              <a:gd name="connsiteY5" fmla="*/ 297112 h 591334"/>
              <a:gd name="connsiteX6" fmla="*/ 40684 w 188949"/>
              <a:gd name="connsiteY6" fmla="*/ 322512 h 591334"/>
              <a:gd name="connsiteX7" fmla="*/ 42801 w 188949"/>
              <a:gd name="connsiteY7" fmla="*/ 5012 h 59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49" h="591334">
                <a:moveTo>
                  <a:pt x="42801" y="5012"/>
                </a:moveTo>
                <a:cubicBezTo>
                  <a:pt x="36451" y="-22505"/>
                  <a:pt x="-11527" y="68159"/>
                  <a:pt x="2584" y="157412"/>
                </a:cubicBezTo>
                <a:cubicBezTo>
                  <a:pt x="16695" y="246665"/>
                  <a:pt x="119707" y="515835"/>
                  <a:pt x="127468" y="540529"/>
                </a:cubicBezTo>
                <a:cubicBezTo>
                  <a:pt x="135229" y="565223"/>
                  <a:pt x="38921" y="297112"/>
                  <a:pt x="49151" y="305579"/>
                </a:cubicBezTo>
                <a:cubicBezTo>
                  <a:pt x="59381" y="314046"/>
                  <a:pt x="193084" y="592740"/>
                  <a:pt x="188851" y="591329"/>
                </a:cubicBezTo>
                <a:cubicBezTo>
                  <a:pt x="184618" y="589918"/>
                  <a:pt x="48445" y="341915"/>
                  <a:pt x="23751" y="297112"/>
                </a:cubicBezTo>
                <a:cubicBezTo>
                  <a:pt x="-943" y="252309"/>
                  <a:pt x="41742" y="364492"/>
                  <a:pt x="40684" y="322512"/>
                </a:cubicBezTo>
                <a:cubicBezTo>
                  <a:pt x="39626" y="280532"/>
                  <a:pt x="49151" y="32529"/>
                  <a:pt x="42801" y="50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0" name="フリーフォーム: 図形 4119">
            <a:extLst>
              <a:ext uri="{FF2B5EF4-FFF2-40B4-BE49-F238E27FC236}">
                <a16:creationId xmlns:a16="http://schemas.microsoft.com/office/drawing/2014/main" id="{23A1A7DD-31E2-43EF-87E1-127556BBB0B4}"/>
              </a:ext>
            </a:extLst>
          </p:cNvPr>
          <p:cNvSpPr/>
          <p:nvPr/>
        </p:nvSpPr>
        <p:spPr>
          <a:xfrm>
            <a:off x="5302429" y="4254316"/>
            <a:ext cx="219395" cy="129650"/>
          </a:xfrm>
          <a:custGeom>
            <a:avLst/>
            <a:gdLst>
              <a:gd name="connsiteX0" fmla="*/ 218896 w 219395"/>
              <a:gd name="connsiteY0" fmla="*/ 184 h 129650"/>
              <a:gd name="connsiteX1" fmla="*/ 188734 w 219395"/>
              <a:gd name="connsiteY1" fmla="*/ 63684 h 129650"/>
              <a:gd name="connsiteX2" fmla="*/ 1409 w 219395"/>
              <a:gd name="connsiteY2" fmla="*/ 128772 h 129650"/>
              <a:gd name="connsiteX3" fmla="*/ 107771 w 219395"/>
              <a:gd name="connsiteY3" fmla="*/ 100197 h 129650"/>
              <a:gd name="connsiteX4" fmla="*/ 198259 w 219395"/>
              <a:gd name="connsiteY4" fmla="*/ 84322 h 129650"/>
              <a:gd name="connsiteX5" fmla="*/ 218896 w 219395"/>
              <a:gd name="connsiteY5" fmla="*/ 184 h 12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95" h="129650">
                <a:moveTo>
                  <a:pt x="218896" y="184"/>
                </a:moveTo>
                <a:cubicBezTo>
                  <a:pt x="217308" y="-3256"/>
                  <a:pt x="224982" y="42253"/>
                  <a:pt x="188734" y="63684"/>
                </a:cubicBezTo>
                <a:cubicBezTo>
                  <a:pt x="152486" y="85115"/>
                  <a:pt x="14903" y="122687"/>
                  <a:pt x="1409" y="128772"/>
                </a:cubicBezTo>
                <a:cubicBezTo>
                  <a:pt x="-12085" y="134857"/>
                  <a:pt x="74963" y="107605"/>
                  <a:pt x="107771" y="100197"/>
                </a:cubicBezTo>
                <a:cubicBezTo>
                  <a:pt x="140579" y="92789"/>
                  <a:pt x="177092" y="98874"/>
                  <a:pt x="198259" y="84322"/>
                </a:cubicBezTo>
                <a:cubicBezTo>
                  <a:pt x="219426" y="69770"/>
                  <a:pt x="220484" y="3624"/>
                  <a:pt x="218896" y="1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1" name="フリーフォーム: 図形 4120">
            <a:extLst>
              <a:ext uri="{FF2B5EF4-FFF2-40B4-BE49-F238E27FC236}">
                <a16:creationId xmlns:a16="http://schemas.microsoft.com/office/drawing/2014/main" id="{B7BA5200-7E26-4FA7-B0AF-7844A95244C6}"/>
              </a:ext>
            </a:extLst>
          </p:cNvPr>
          <p:cNvSpPr/>
          <p:nvPr/>
        </p:nvSpPr>
        <p:spPr>
          <a:xfrm>
            <a:off x="5428652" y="3040025"/>
            <a:ext cx="262757" cy="73064"/>
          </a:xfrm>
          <a:custGeom>
            <a:avLst/>
            <a:gdLst>
              <a:gd name="connsiteX0" fmla="*/ 598 w 262757"/>
              <a:gd name="connsiteY0" fmla="*/ 73063 h 73064"/>
              <a:gd name="connsiteX1" fmla="*/ 176811 w 262757"/>
              <a:gd name="connsiteY1" fmla="*/ 11150 h 73064"/>
              <a:gd name="connsiteX2" fmla="*/ 262536 w 262757"/>
              <a:gd name="connsiteY2" fmla="*/ 6388 h 73064"/>
              <a:gd name="connsiteX3" fmla="*/ 199036 w 262757"/>
              <a:gd name="connsiteY3" fmla="*/ 38 h 73064"/>
              <a:gd name="connsiteX4" fmla="*/ 121248 w 262757"/>
              <a:gd name="connsiteY4" fmla="*/ 9563 h 73064"/>
              <a:gd name="connsiteX5" fmla="*/ 598 w 262757"/>
              <a:gd name="connsiteY5" fmla="*/ 73063 h 7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757" h="73064">
                <a:moveTo>
                  <a:pt x="598" y="73063"/>
                </a:moveTo>
                <a:cubicBezTo>
                  <a:pt x="9858" y="73327"/>
                  <a:pt x="133155" y="22262"/>
                  <a:pt x="176811" y="11150"/>
                </a:cubicBezTo>
                <a:cubicBezTo>
                  <a:pt x="220467" y="38"/>
                  <a:pt x="258832" y="8240"/>
                  <a:pt x="262536" y="6388"/>
                </a:cubicBezTo>
                <a:cubicBezTo>
                  <a:pt x="266240" y="4536"/>
                  <a:pt x="222584" y="-491"/>
                  <a:pt x="199036" y="38"/>
                </a:cubicBezTo>
                <a:cubicBezTo>
                  <a:pt x="175488" y="567"/>
                  <a:pt x="150352" y="38"/>
                  <a:pt x="121248" y="9563"/>
                </a:cubicBezTo>
                <a:cubicBezTo>
                  <a:pt x="92144" y="19088"/>
                  <a:pt x="-8662" y="72799"/>
                  <a:pt x="598" y="73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3" name="フリーフォーム: 図形 4122">
            <a:extLst>
              <a:ext uri="{FF2B5EF4-FFF2-40B4-BE49-F238E27FC236}">
                <a16:creationId xmlns:a16="http://schemas.microsoft.com/office/drawing/2014/main" id="{1F250C38-F38E-4C9D-9786-2F12D17970F2}"/>
              </a:ext>
            </a:extLst>
          </p:cNvPr>
          <p:cNvSpPr/>
          <p:nvPr/>
        </p:nvSpPr>
        <p:spPr>
          <a:xfrm>
            <a:off x="4776428" y="2787176"/>
            <a:ext cx="225611" cy="281730"/>
          </a:xfrm>
          <a:custGeom>
            <a:avLst/>
            <a:gdLst>
              <a:gd name="connsiteX0" fmla="*/ 6710 w 225611"/>
              <a:gd name="connsiteY0" fmla="*/ 5237 h 281730"/>
              <a:gd name="connsiteX1" fmla="*/ 60685 w 225611"/>
              <a:gd name="connsiteY1" fmla="*/ 33812 h 281730"/>
              <a:gd name="connsiteX2" fmla="*/ 171810 w 225611"/>
              <a:gd name="connsiteY2" fmla="*/ 110012 h 281730"/>
              <a:gd name="connsiteX3" fmla="*/ 186097 w 225611"/>
              <a:gd name="connsiteY3" fmla="*/ 176687 h 281730"/>
              <a:gd name="connsiteX4" fmla="*/ 152760 w 225611"/>
              <a:gd name="connsiteY4" fmla="*/ 281462 h 281730"/>
              <a:gd name="connsiteX5" fmla="*/ 179747 w 225611"/>
              <a:gd name="connsiteY5" fmla="*/ 205262 h 281730"/>
              <a:gd name="connsiteX6" fmla="*/ 208322 w 225611"/>
              <a:gd name="connsiteY6" fmla="*/ 154462 h 281730"/>
              <a:gd name="connsiteX7" fmla="*/ 211497 w 225611"/>
              <a:gd name="connsiteY7" fmla="*/ 135412 h 281730"/>
              <a:gd name="connsiteX8" fmla="*/ 6710 w 225611"/>
              <a:gd name="connsiteY8" fmla="*/ 5237 h 28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11" h="281730">
                <a:moveTo>
                  <a:pt x="6710" y="5237"/>
                </a:moveTo>
                <a:cubicBezTo>
                  <a:pt x="-18425" y="-11696"/>
                  <a:pt x="33168" y="16350"/>
                  <a:pt x="60685" y="33812"/>
                </a:cubicBezTo>
                <a:cubicBezTo>
                  <a:pt x="88202" y="51275"/>
                  <a:pt x="150908" y="86200"/>
                  <a:pt x="171810" y="110012"/>
                </a:cubicBezTo>
                <a:cubicBezTo>
                  <a:pt x="192712" y="133824"/>
                  <a:pt x="189272" y="148112"/>
                  <a:pt x="186097" y="176687"/>
                </a:cubicBezTo>
                <a:cubicBezTo>
                  <a:pt x="182922" y="205262"/>
                  <a:pt x="152760" y="281462"/>
                  <a:pt x="152760" y="281462"/>
                </a:cubicBezTo>
                <a:cubicBezTo>
                  <a:pt x="151702" y="286224"/>
                  <a:pt x="170487" y="226429"/>
                  <a:pt x="179747" y="205262"/>
                </a:cubicBezTo>
                <a:cubicBezTo>
                  <a:pt x="189007" y="184095"/>
                  <a:pt x="203030" y="166104"/>
                  <a:pt x="208322" y="154462"/>
                </a:cubicBezTo>
                <a:cubicBezTo>
                  <a:pt x="213614" y="142820"/>
                  <a:pt x="242453" y="157902"/>
                  <a:pt x="211497" y="135412"/>
                </a:cubicBezTo>
                <a:cubicBezTo>
                  <a:pt x="180541" y="112922"/>
                  <a:pt x="31845" y="22170"/>
                  <a:pt x="6710" y="5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4" name="フリーフォーム: 図形 4123">
            <a:extLst>
              <a:ext uri="{FF2B5EF4-FFF2-40B4-BE49-F238E27FC236}">
                <a16:creationId xmlns:a16="http://schemas.microsoft.com/office/drawing/2014/main" id="{45AE0328-D78F-45B4-BE40-2400A2BF7E22}"/>
              </a:ext>
            </a:extLst>
          </p:cNvPr>
          <p:cNvSpPr/>
          <p:nvPr/>
        </p:nvSpPr>
        <p:spPr>
          <a:xfrm>
            <a:off x="5325543" y="2961990"/>
            <a:ext cx="167367" cy="310406"/>
          </a:xfrm>
          <a:custGeom>
            <a:avLst/>
            <a:gdLst>
              <a:gd name="connsiteX0" fmla="*/ 167207 w 167367"/>
              <a:gd name="connsiteY0" fmla="*/ 285 h 310406"/>
              <a:gd name="connsiteX1" fmla="*/ 33857 w 167367"/>
              <a:gd name="connsiteY1" fmla="*/ 114585 h 310406"/>
              <a:gd name="connsiteX2" fmla="*/ 25920 w 167367"/>
              <a:gd name="connsiteY2" fmla="*/ 213010 h 310406"/>
              <a:gd name="connsiteX3" fmla="*/ 106882 w 167367"/>
              <a:gd name="connsiteY3" fmla="*/ 309848 h 310406"/>
              <a:gd name="connsiteX4" fmla="*/ 49732 w 167367"/>
              <a:gd name="connsiteY4" fmla="*/ 247935 h 310406"/>
              <a:gd name="connsiteX5" fmla="*/ 3695 w 167367"/>
              <a:gd name="connsiteY5" fmla="*/ 149510 h 310406"/>
              <a:gd name="connsiteX6" fmla="*/ 167207 w 167367"/>
              <a:gd name="connsiteY6" fmla="*/ 285 h 31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367" h="310406">
                <a:moveTo>
                  <a:pt x="167207" y="285"/>
                </a:moveTo>
                <a:cubicBezTo>
                  <a:pt x="172234" y="-5536"/>
                  <a:pt x="57405" y="79131"/>
                  <a:pt x="33857" y="114585"/>
                </a:cubicBezTo>
                <a:cubicBezTo>
                  <a:pt x="10309" y="150039"/>
                  <a:pt x="13749" y="180466"/>
                  <a:pt x="25920" y="213010"/>
                </a:cubicBezTo>
                <a:cubicBezTo>
                  <a:pt x="38091" y="245554"/>
                  <a:pt x="102913" y="304027"/>
                  <a:pt x="106882" y="309848"/>
                </a:cubicBezTo>
                <a:cubicBezTo>
                  <a:pt x="110851" y="315669"/>
                  <a:pt x="66930" y="274658"/>
                  <a:pt x="49732" y="247935"/>
                </a:cubicBezTo>
                <a:cubicBezTo>
                  <a:pt x="32534" y="221212"/>
                  <a:pt x="-13238" y="187610"/>
                  <a:pt x="3695" y="149510"/>
                </a:cubicBezTo>
                <a:cubicBezTo>
                  <a:pt x="20628" y="111410"/>
                  <a:pt x="162180" y="6106"/>
                  <a:pt x="167207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5" name="フリーフォーム: 図形 4124">
            <a:extLst>
              <a:ext uri="{FF2B5EF4-FFF2-40B4-BE49-F238E27FC236}">
                <a16:creationId xmlns:a16="http://schemas.microsoft.com/office/drawing/2014/main" id="{02D74FDB-0F2A-429C-B755-61E564D9D77D}"/>
              </a:ext>
            </a:extLst>
          </p:cNvPr>
          <p:cNvSpPr/>
          <p:nvPr/>
        </p:nvSpPr>
        <p:spPr>
          <a:xfrm>
            <a:off x="4052650" y="4109192"/>
            <a:ext cx="602700" cy="459639"/>
          </a:xfrm>
          <a:custGeom>
            <a:avLst/>
            <a:gdLst>
              <a:gd name="connsiteX0" fmla="*/ 30400 w 602700"/>
              <a:gd name="connsiteY0" fmla="*/ 21483 h 459639"/>
              <a:gd name="connsiteX1" fmla="*/ 68500 w 602700"/>
              <a:gd name="connsiteY1" fmla="*/ 69108 h 459639"/>
              <a:gd name="connsiteX2" fmla="*/ 379650 w 602700"/>
              <a:gd name="connsiteY2" fmla="*/ 354858 h 459639"/>
              <a:gd name="connsiteX3" fmla="*/ 601900 w 602700"/>
              <a:gd name="connsiteY3" fmla="*/ 459633 h 459639"/>
              <a:gd name="connsiteX4" fmla="*/ 436800 w 602700"/>
              <a:gd name="connsiteY4" fmla="*/ 358033 h 459639"/>
              <a:gd name="connsiteX5" fmla="*/ 30400 w 602700"/>
              <a:gd name="connsiteY5" fmla="*/ 21483 h 45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700" h="459639">
                <a:moveTo>
                  <a:pt x="30400" y="21483"/>
                </a:moveTo>
                <a:cubicBezTo>
                  <a:pt x="-30983" y="-26671"/>
                  <a:pt x="10292" y="13546"/>
                  <a:pt x="68500" y="69108"/>
                </a:cubicBezTo>
                <a:cubicBezTo>
                  <a:pt x="126708" y="124670"/>
                  <a:pt x="290750" y="289771"/>
                  <a:pt x="379650" y="354858"/>
                </a:cubicBezTo>
                <a:cubicBezTo>
                  <a:pt x="468550" y="419945"/>
                  <a:pt x="592375" y="459104"/>
                  <a:pt x="601900" y="459633"/>
                </a:cubicBezTo>
                <a:cubicBezTo>
                  <a:pt x="611425" y="460162"/>
                  <a:pt x="534696" y="426825"/>
                  <a:pt x="436800" y="358033"/>
                </a:cubicBezTo>
                <a:cubicBezTo>
                  <a:pt x="338904" y="289241"/>
                  <a:pt x="91783" y="69637"/>
                  <a:pt x="30400" y="214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7" name="フリーフォーム: 図形 4126">
            <a:extLst>
              <a:ext uri="{FF2B5EF4-FFF2-40B4-BE49-F238E27FC236}">
                <a16:creationId xmlns:a16="http://schemas.microsoft.com/office/drawing/2014/main" id="{4D3EFAC3-897E-4087-B61E-E897E18E12CB}"/>
              </a:ext>
            </a:extLst>
          </p:cNvPr>
          <p:cNvSpPr/>
          <p:nvPr/>
        </p:nvSpPr>
        <p:spPr>
          <a:xfrm>
            <a:off x="5454197" y="2717952"/>
            <a:ext cx="645102" cy="328550"/>
          </a:xfrm>
          <a:custGeom>
            <a:avLst/>
            <a:gdLst>
              <a:gd name="connsiteX0" fmla="*/ 17386 w 645102"/>
              <a:gd name="connsiteY0" fmla="*/ 6198 h 328550"/>
              <a:gd name="connsiteX1" fmla="*/ 99936 w 645102"/>
              <a:gd name="connsiteY1" fmla="*/ 23131 h 328550"/>
              <a:gd name="connsiteX2" fmla="*/ 309486 w 645102"/>
              <a:gd name="connsiteY2" fmla="*/ 46415 h 328550"/>
              <a:gd name="connsiteX3" fmla="*/ 535970 w 645102"/>
              <a:gd name="connsiteY3" fmla="*/ 101448 h 328550"/>
              <a:gd name="connsiteX4" fmla="*/ 531736 w 645102"/>
              <a:gd name="connsiteY4" fmla="*/ 143781 h 328550"/>
              <a:gd name="connsiteX5" fmla="*/ 643920 w 645102"/>
              <a:gd name="connsiteY5" fmla="*/ 327931 h 328550"/>
              <a:gd name="connsiteX6" fmla="*/ 591003 w 645102"/>
              <a:gd name="connsiteY6" fmla="*/ 207281 h 328550"/>
              <a:gd name="connsiteX7" fmla="*/ 597353 w 645102"/>
              <a:gd name="connsiteY7" fmla="*/ 310998 h 328550"/>
              <a:gd name="connsiteX8" fmla="*/ 430136 w 645102"/>
              <a:gd name="connsiteY8" fmla="*/ 135315 h 328550"/>
              <a:gd name="connsiteX9" fmla="*/ 17386 w 645102"/>
              <a:gd name="connsiteY9" fmla="*/ 6198 h 32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102" h="328550">
                <a:moveTo>
                  <a:pt x="17386" y="6198"/>
                </a:moveTo>
                <a:cubicBezTo>
                  <a:pt x="-37647" y="-12499"/>
                  <a:pt x="51253" y="16428"/>
                  <a:pt x="99936" y="23131"/>
                </a:cubicBezTo>
                <a:cubicBezTo>
                  <a:pt x="148619" y="29834"/>
                  <a:pt x="236814" y="33362"/>
                  <a:pt x="309486" y="46415"/>
                </a:cubicBezTo>
                <a:cubicBezTo>
                  <a:pt x="382158" y="59468"/>
                  <a:pt x="498928" y="85220"/>
                  <a:pt x="535970" y="101448"/>
                </a:cubicBezTo>
                <a:cubicBezTo>
                  <a:pt x="573012" y="117676"/>
                  <a:pt x="513744" y="106034"/>
                  <a:pt x="531736" y="143781"/>
                </a:cubicBezTo>
                <a:cubicBezTo>
                  <a:pt x="549728" y="181528"/>
                  <a:pt x="634042" y="317348"/>
                  <a:pt x="643920" y="327931"/>
                </a:cubicBezTo>
                <a:cubicBezTo>
                  <a:pt x="653798" y="338514"/>
                  <a:pt x="598764" y="210103"/>
                  <a:pt x="591003" y="207281"/>
                </a:cubicBezTo>
                <a:cubicBezTo>
                  <a:pt x="583242" y="204459"/>
                  <a:pt x="624164" y="322992"/>
                  <a:pt x="597353" y="310998"/>
                </a:cubicBezTo>
                <a:cubicBezTo>
                  <a:pt x="570542" y="299004"/>
                  <a:pt x="522564" y="184704"/>
                  <a:pt x="430136" y="135315"/>
                </a:cubicBezTo>
                <a:cubicBezTo>
                  <a:pt x="337708" y="85926"/>
                  <a:pt x="72419" y="24895"/>
                  <a:pt x="17386" y="619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8" name="フリーフォーム: 図形 4127">
            <a:extLst>
              <a:ext uri="{FF2B5EF4-FFF2-40B4-BE49-F238E27FC236}">
                <a16:creationId xmlns:a16="http://schemas.microsoft.com/office/drawing/2014/main" id="{CB5BCA08-EBE2-4CCD-9D0B-09150323029C}"/>
              </a:ext>
            </a:extLst>
          </p:cNvPr>
          <p:cNvSpPr/>
          <p:nvPr/>
        </p:nvSpPr>
        <p:spPr>
          <a:xfrm>
            <a:off x="3751738" y="1692273"/>
            <a:ext cx="1479577" cy="679479"/>
          </a:xfrm>
          <a:custGeom>
            <a:avLst/>
            <a:gdLst>
              <a:gd name="connsiteX0" fmla="*/ 1474312 w 1479577"/>
              <a:gd name="connsiteY0" fmla="*/ 95252 h 679479"/>
              <a:gd name="connsiteX1" fmla="*/ 1248887 w 1479577"/>
              <a:gd name="connsiteY1" fmla="*/ 2 h 679479"/>
              <a:gd name="connsiteX2" fmla="*/ 655162 w 1479577"/>
              <a:gd name="connsiteY2" fmla="*/ 98427 h 679479"/>
              <a:gd name="connsiteX3" fmla="*/ 925037 w 1479577"/>
              <a:gd name="connsiteY3" fmla="*/ 53977 h 679479"/>
              <a:gd name="connsiteX4" fmla="*/ 423387 w 1479577"/>
              <a:gd name="connsiteY4" fmla="*/ 222252 h 679479"/>
              <a:gd name="connsiteX5" fmla="*/ 109062 w 1479577"/>
              <a:gd name="connsiteY5" fmla="*/ 612777 h 679479"/>
              <a:gd name="connsiteX6" fmla="*/ 283687 w 1479577"/>
              <a:gd name="connsiteY6" fmla="*/ 400052 h 679479"/>
              <a:gd name="connsiteX7" fmla="*/ 39212 w 1479577"/>
              <a:gd name="connsiteY7" fmla="*/ 679452 h 679479"/>
              <a:gd name="connsiteX8" fmla="*/ 220187 w 1479577"/>
              <a:gd name="connsiteY8" fmla="*/ 381002 h 679479"/>
              <a:gd name="connsiteX9" fmla="*/ 1112 w 1479577"/>
              <a:gd name="connsiteY9" fmla="*/ 641352 h 679479"/>
              <a:gd name="connsiteX10" fmla="*/ 334487 w 1479577"/>
              <a:gd name="connsiteY10" fmla="*/ 295277 h 679479"/>
              <a:gd name="connsiteX11" fmla="*/ 347187 w 1479577"/>
              <a:gd name="connsiteY11" fmla="*/ 336552 h 679479"/>
              <a:gd name="connsiteX12" fmla="*/ 1055212 w 1479577"/>
              <a:gd name="connsiteY12" fmla="*/ 57152 h 679479"/>
              <a:gd name="connsiteX13" fmla="*/ 1474312 w 1479577"/>
              <a:gd name="connsiteY13" fmla="*/ 95252 h 67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79577" h="679479">
                <a:moveTo>
                  <a:pt x="1474312" y="95252"/>
                </a:moveTo>
                <a:cubicBezTo>
                  <a:pt x="1506591" y="85727"/>
                  <a:pt x="1385412" y="-527"/>
                  <a:pt x="1248887" y="2"/>
                </a:cubicBezTo>
                <a:cubicBezTo>
                  <a:pt x="1112362" y="531"/>
                  <a:pt x="709137" y="89431"/>
                  <a:pt x="655162" y="98427"/>
                </a:cubicBezTo>
                <a:cubicBezTo>
                  <a:pt x="601187" y="107423"/>
                  <a:pt x="963666" y="33339"/>
                  <a:pt x="925037" y="53977"/>
                </a:cubicBezTo>
                <a:cubicBezTo>
                  <a:pt x="886408" y="74615"/>
                  <a:pt x="559383" y="129119"/>
                  <a:pt x="423387" y="222252"/>
                </a:cubicBezTo>
                <a:cubicBezTo>
                  <a:pt x="287391" y="315385"/>
                  <a:pt x="132345" y="583144"/>
                  <a:pt x="109062" y="612777"/>
                </a:cubicBezTo>
                <a:cubicBezTo>
                  <a:pt x="85779" y="642410"/>
                  <a:pt x="295329" y="388940"/>
                  <a:pt x="283687" y="400052"/>
                </a:cubicBezTo>
                <a:cubicBezTo>
                  <a:pt x="272045" y="411165"/>
                  <a:pt x="49795" y="682627"/>
                  <a:pt x="39212" y="679452"/>
                </a:cubicBezTo>
                <a:cubicBezTo>
                  <a:pt x="28629" y="676277"/>
                  <a:pt x="226537" y="387352"/>
                  <a:pt x="220187" y="381002"/>
                </a:cubicBezTo>
                <a:cubicBezTo>
                  <a:pt x="213837" y="374652"/>
                  <a:pt x="-17938" y="655640"/>
                  <a:pt x="1112" y="641352"/>
                </a:cubicBezTo>
                <a:cubicBezTo>
                  <a:pt x="20162" y="627065"/>
                  <a:pt x="276808" y="346077"/>
                  <a:pt x="334487" y="295277"/>
                </a:cubicBezTo>
                <a:cubicBezTo>
                  <a:pt x="392166" y="244477"/>
                  <a:pt x="227066" y="376240"/>
                  <a:pt x="347187" y="336552"/>
                </a:cubicBezTo>
                <a:cubicBezTo>
                  <a:pt x="467308" y="296864"/>
                  <a:pt x="871062" y="99485"/>
                  <a:pt x="1055212" y="57152"/>
                </a:cubicBezTo>
                <a:cubicBezTo>
                  <a:pt x="1239362" y="14819"/>
                  <a:pt x="1442033" y="104777"/>
                  <a:pt x="1474312" y="95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1" name="フリーフォーム: 図形 4130">
            <a:extLst>
              <a:ext uri="{FF2B5EF4-FFF2-40B4-BE49-F238E27FC236}">
                <a16:creationId xmlns:a16="http://schemas.microsoft.com/office/drawing/2014/main" id="{DD3598EB-602C-418E-99DA-F9A96E0BF9DF}"/>
              </a:ext>
            </a:extLst>
          </p:cNvPr>
          <p:cNvSpPr/>
          <p:nvPr/>
        </p:nvSpPr>
        <p:spPr>
          <a:xfrm>
            <a:off x="5050227" y="1712617"/>
            <a:ext cx="935629" cy="234346"/>
          </a:xfrm>
          <a:custGeom>
            <a:avLst/>
            <a:gdLst>
              <a:gd name="connsiteX0" fmla="*/ 17073 w 935629"/>
              <a:gd name="connsiteY0" fmla="*/ 84433 h 234346"/>
              <a:gd name="connsiteX1" fmla="*/ 163123 w 935629"/>
              <a:gd name="connsiteY1" fmla="*/ 52683 h 234346"/>
              <a:gd name="connsiteX2" fmla="*/ 585398 w 935629"/>
              <a:gd name="connsiteY2" fmla="*/ 55858 h 234346"/>
              <a:gd name="connsiteX3" fmla="*/ 934648 w 935629"/>
              <a:gd name="connsiteY3" fmla="*/ 233658 h 234346"/>
              <a:gd name="connsiteX4" fmla="*/ 693348 w 935629"/>
              <a:gd name="connsiteY4" fmla="*/ 119358 h 234346"/>
              <a:gd name="connsiteX5" fmla="*/ 788598 w 935629"/>
              <a:gd name="connsiteY5" fmla="*/ 173333 h 234346"/>
              <a:gd name="connsiteX6" fmla="*/ 718748 w 935629"/>
              <a:gd name="connsiteY6" fmla="*/ 65383 h 234346"/>
              <a:gd name="connsiteX7" fmla="*/ 420298 w 935629"/>
              <a:gd name="connsiteY7" fmla="*/ 8233 h 234346"/>
              <a:gd name="connsiteX8" fmla="*/ 359973 w 935629"/>
              <a:gd name="connsiteY8" fmla="*/ 5058 h 234346"/>
              <a:gd name="connsiteX9" fmla="*/ 525073 w 935629"/>
              <a:gd name="connsiteY9" fmla="*/ 5058 h 234346"/>
              <a:gd name="connsiteX10" fmla="*/ 17073 w 935629"/>
              <a:gd name="connsiteY10" fmla="*/ 84433 h 23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5629" h="234346">
                <a:moveTo>
                  <a:pt x="17073" y="84433"/>
                </a:moveTo>
                <a:cubicBezTo>
                  <a:pt x="-43252" y="92370"/>
                  <a:pt x="68402" y="57445"/>
                  <a:pt x="163123" y="52683"/>
                </a:cubicBezTo>
                <a:cubicBezTo>
                  <a:pt x="257844" y="47921"/>
                  <a:pt x="456811" y="25696"/>
                  <a:pt x="585398" y="55858"/>
                </a:cubicBezTo>
                <a:cubicBezTo>
                  <a:pt x="713985" y="86020"/>
                  <a:pt x="916656" y="223075"/>
                  <a:pt x="934648" y="233658"/>
                </a:cubicBezTo>
                <a:cubicBezTo>
                  <a:pt x="952640" y="244241"/>
                  <a:pt x="717690" y="129412"/>
                  <a:pt x="693348" y="119358"/>
                </a:cubicBezTo>
                <a:cubicBezTo>
                  <a:pt x="669006" y="109304"/>
                  <a:pt x="784365" y="182329"/>
                  <a:pt x="788598" y="173333"/>
                </a:cubicBezTo>
                <a:cubicBezTo>
                  <a:pt x="792831" y="164337"/>
                  <a:pt x="780131" y="92900"/>
                  <a:pt x="718748" y="65383"/>
                </a:cubicBezTo>
                <a:cubicBezTo>
                  <a:pt x="657365" y="37866"/>
                  <a:pt x="480094" y="18287"/>
                  <a:pt x="420298" y="8233"/>
                </a:cubicBezTo>
                <a:cubicBezTo>
                  <a:pt x="360502" y="-1821"/>
                  <a:pt x="342511" y="5587"/>
                  <a:pt x="359973" y="5058"/>
                </a:cubicBezTo>
                <a:cubicBezTo>
                  <a:pt x="377435" y="4529"/>
                  <a:pt x="584869" y="-6055"/>
                  <a:pt x="525073" y="5058"/>
                </a:cubicBezTo>
                <a:cubicBezTo>
                  <a:pt x="465277" y="16170"/>
                  <a:pt x="77398" y="76496"/>
                  <a:pt x="17073" y="84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2" name="フリーフォーム: 図形 4131">
            <a:extLst>
              <a:ext uri="{FF2B5EF4-FFF2-40B4-BE49-F238E27FC236}">
                <a16:creationId xmlns:a16="http://schemas.microsoft.com/office/drawing/2014/main" id="{E7DBB014-7413-4D29-BF19-AB25BFD3C770}"/>
              </a:ext>
            </a:extLst>
          </p:cNvPr>
          <p:cNvSpPr/>
          <p:nvPr/>
        </p:nvSpPr>
        <p:spPr>
          <a:xfrm>
            <a:off x="3822700" y="1619219"/>
            <a:ext cx="1375025" cy="358806"/>
          </a:xfrm>
          <a:custGeom>
            <a:avLst/>
            <a:gdLst>
              <a:gd name="connsiteX0" fmla="*/ 1374775 w 1375025"/>
              <a:gd name="connsiteY0" fmla="*/ 69881 h 358806"/>
              <a:gd name="connsiteX1" fmla="*/ 755650 w 1375025"/>
              <a:gd name="connsiteY1" fmla="*/ 31 h 358806"/>
              <a:gd name="connsiteX2" fmla="*/ 530225 w 1375025"/>
              <a:gd name="connsiteY2" fmla="*/ 60356 h 358806"/>
              <a:gd name="connsiteX3" fmla="*/ 720725 w 1375025"/>
              <a:gd name="connsiteY3" fmla="*/ 22256 h 358806"/>
              <a:gd name="connsiteX4" fmla="*/ 466725 w 1375025"/>
              <a:gd name="connsiteY4" fmla="*/ 165131 h 358806"/>
              <a:gd name="connsiteX5" fmla="*/ 584200 w 1375025"/>
              <a:gd name="connsiteY5" fmla="*/ 133381 h 358806"/>
              <a:gd name="connsiteX6" fmla="*/ 165100 w 1375025"/>
              <a:gd name="connsiteY6" fmla="*/ 288956 h 358806"/>
              <a:gd name="connsiteX7" fmla="*/ 69850 w 1375025"/>
              <a:gd name="connsiteY7" fmla="*/ 333406 h 358806"/>
              <a:gd name="connsiteX8" fmla="*/ 0 w 1375025"/>
              <a:gd name="connsiteY8" fmla="*/ 358806 h 358806"/>
              <a:gd name="connsiteX9" fmla="*/ 647700 w 1375025"/>
              <a:gd name="connsiteY9" fmla="*/ 104806 h 358806"/>
              <a:gd name="connsiteX10" fmla="*/ 828675 w 1375025"/>
              <a:gd name="connsiteY10" fmla="*/ 44481 h 358806"/>
              <a:gd name="connsiteX11" fmla="*/ 1374775 w 1375025"/>
              <a:gd name="connsiteY11" fmla="*/ 69881 h 3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5025" h="358806">
                <a:moveTo>
                  <a:pt x="1374775" y="69881"/>
                </a:moveTo>
                <a:cubicBezTo>
                  <a:pt x="1362604" y="62473"/>
                  <a:pt x="896408" y="1618"/>
                  <a:pt x="755650" y="31"/>
                </a:cubicBezTo>
                <a:cubicBezTo>
                  <a:pt x="614892" y="-1556"/>
                  <a:pt x="536046" y="56652"/>
                  <a:pt x="530225" y="60356"/>
                </a:cubicBezTo>
                <a:cubicBezTo>
                  <a:pt x="524404" y="64060"/>
                  <a:pt x="731308" y="4793"/>
                  <a:pt x="720725" y="22256"/>
                </a:cubicBezTo>
                <a:cubicBezTo>
                  <a:pt x="710142" y="39718"/>
                  <a:pt x="489479" y="146610"/>
                  <a:pt x="466725" y="165131"/>
                </a:cubicBezTo>
                <a:cubicBezTo>
                  <a:pt x="443971" y="183652"/>
                  <a:pt x="634471" y="112744"/>
                  <a:pt x="584200" y="133381"/>
                </a:cubicBezTo>
                <a:cubicBezTo>
                  <a:pt x="533929" y="154018"/>
                  <a:pt x="250825" y="255619"/>
                  <a:pt x="165100" y="288956"/>
                </a:cubicBezTo>
                <a:cubicBezTo>
                  <a:pt x="79375" y="322294"/>
                  <a:pt x="97367" y="321764"/>
                  <a:pt x="69850" y="333406"/>
                </a:cubicBezTo>
                <a:cubicBezTo>
                  <a:pt x="42333" y="345048"/>
                  <a:pt x="0" y="358806"/>
                  <a:pt x="0" y="358806"/>
                </a:cubicBezTo>
                <a:lnTo>
                  <a:pt x="647700" y="104806"/>
                </a:lnTo>
                <a:cubicBezTo>
                  <a:pt x="785812" y="52419"/>
                  <a:pt x="705908" y="46068"/>
                  <a:pt x="828675" y="44481"/>
                </a:cubicBezTo>
                <a:cubicBezTo>
                  <a:pt x="951442" y="42894"/>
                  <a:pt x="1386946" y="77289"/>
                  <a:pt x="1374775" y="69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6" name="フリーフォーム: 図形 4135">
            <a:extLst>
              <a:ext uri="{FF2B5EF4-FFF2-40B4-BE49-F238E27FC236}">
                <a16:creationId xmlns:a16="http://schemas.microsoft.com/office/drawing/2014/main" id="{91FC15C4-C07E-45AC-8A01-D49001CDBD42}"/>
              </a:ext>
            </a:extLst>
          </p:cNvPr>
          <p:cNvSpPr/>
          <p:nvPr/>
        </p:nvSpPr>
        <p:spPr>
          <a:xfrm>
            <a:off x="3666702" y="2063731"/>
            <a:ext cx="568905" cy="431071"/>
          </a:xfrm>
          <a:custGeom>
            <a:avLst/>
            <a:gdLst>
              <a:gd name="connsiteX0" fmla="*/ 565573 w 568905"/>
              <a:gd name="connsiteY0" fmla="*/ 1607 h 431071"/>
              <a:gd name="connsiteX1" fmla="*/ 502073 w 568905"/>
              <a:gd name="connsiteY1" fmla="*/ 50819 h 431071"/>
              <a:gd name="connsiteX2" fmla="*/ 217911 w 568905"/>
              <a:gd name="connsiteY2" fmla="*/ 179407 h 431071"/>
              <a:gd name="connsiteX3" fmla="*/ 260773 w 568905"/>
              <a:gd name="connsiteY3" fmla="*/ 161944 h 431071"/>
              <a:gd name="connsiteX4" fmla="*/ 63923 w 568905"/>
              <a:gd name="connsiteY4" fmla="*/ 414357 h 431071"/>
              <a:gd name="connsiteX5" fmla="*/ 75036 w 568905"/>
              <a:gd name="connsiteY5" fmla="*/ 408007 h 431071"/>
              <a:gd name="connsiteX6" fmla="*/ 3598 w 568905"/>
              <a:gd name="connsiteY6" fmla="*/ 414357 h 431071"/>
              <a:gd name="connsiteX7" fmla="*/ 205211 w 568905"/>
              <a:gd name="connsiteY7" fmla="*/ 257194 h 431071"/>
              <a:gd name="connsiteX8" fmla="*/ 433811 w 568905"/>
              <a:gd name="connsiteY8" fmla="*/ 103207 h 431071"/>
              <a:gd name="connsiteX9" fmla="*/ 565573 w 568905"/>
              <a:gd name="connsiteY9" fmla="*/ 1607 h 43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905" h="431071">
                <a:moveTo>
                  <a:pt x="565573" y="1607"/>
                </a:moveTo>
                <a:cubicBezTo>
                  <a:pt x="576950" y="-7124"/>
                  <a:pt x="560017" y="21186"/>
                  <a:pt x="502073" y="50819"/>
                </a:cubicBezTo>
                <a:cubicBezTo>
                  <a:pt x="444129" y="80452"/>
                  <a:pt x="258128" y="160886"/>
                  <a:pt x="217911" y="179407"/>
                </a:cubicBezTo>
                <a:cubicBezTo>
                  <a:pt x="177694" y="197928"/>
                  <a:pt x="286438" y="122786"/>
                  <a:pt x="260773" y="161944"/>
                </a:cubicBezTo>
                <a:cubicBezTo>
                  <a:pt x="235108" y="201102"/>
                  <a:pt x="94879" y="373346"/>
                  <a:pt x="63923" y="414357"/>
                </a:cubicBezTo>
                <a:cubicBezTo>
                  <a:pt x="32967" y="455368"/>
                  <a:pt x="85090" y="408007"/>
                  <a:pt x="75036" y="408007"/>
                </a:cubicBezTo>
                <a:cubicBezTo>
                  <a:pt x="64982" y="408007"/>
                  <a:pt x="-18098" y="439493"/>
                  <a:pt x="3598" y="414357"/>
                </a:cubicBezTo>
                <a:cubicBezTo>
                  <a:pt x="25294" y="389222"/>
                  <a:pt x="133509" y="309052"/>
                  <a:pt x="205211" y="257194"/>
                </a:cubicBezTo>
                <a:cubicBezTo>
                  <a:pt x="276913" y="205336"/>
                  <a:pt x="374809" y="138926"/>
                  <a:pt x="433811" y="103207"/>
                </a:cubicBezTo>
                <a:cubicBezTo>
                  <a:pt x="492813" y="67488"/>
                  <a:pt x="554196" y="10338"/>
                  <a:pt x="565573" y="1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7" name="フリーフォーム: 図形 4136">
            <a:extLst>
              <a:ext uri="{FF2B5EF4-FFF2-40B4-BE49-F238E27FC236}">
                <a16:creationId xmlns:a16="http://schemas.microsoft.com/office/drawing/2014/main" id="{118EFED9-5F59-4BD2-BCFB-F6845387F961}"/>
              </a:ext>
            </a:extLst>
          </p:cNvPr>
          <p:cNvSpPr/>
          <p:nvPr/>
        </p:nvSpPr>
        <p:spPr>
          <a:xfrm>
            <a:off x="3422597" y="2438250"/>
            <a:ext cx="525442" cy="670128"/>
          </a:xfrm>
          <a:custGeom>
            <a:avLst/>
            <a:gdLst>
              <a:gd name="connsiteX0" fmla="*/ 454078 w 525442"/>
              <a:gd name="connsiteY0" fmla="*/ 19200 h 670128"/>
              <a:gd name="connsiteX1" fmla="*/ 260403 w 525442"/>
              <a:gd name="connsiteY1" fmla="*/ 222400 h 670128"/>
              <a:gd name="connsiteX2" fmla="*/ 171503 w 525442"/>
              <a:gd name="connsiteY2" fmla="*/ 527200 h 670128"/>
              <a:gd name="connsiteX3" fmla="*/ 206428 w 525442"/>
              <a:gd name="connsiteY3" fmla="*/ 352575 h 670128"/>
              <a:gd name="connsiteX4" fmla="*/ 171503 w 525442"/>
              <a:gd name="connsiteY4" fmla="*/ 606575 h 670128"/>
              <a:gd name="connsiteX5" fmla="*/ 187378 w 525442"/>
              <a:gd name="connsiteY5" fmla="*/ 584350 h 670128"/>
              <a:gd name="connsiteX6" fmla="*/ 66728 w 525442"/>
              <a:gd name="connsiteY6" fmla="*/ 670075 h 670128"/>
              <a:gd name="connsiteX7" fmla="*/ 146103 w 525442"/>
              <a:gd name="connsiteY7" fmla="*/ 597050 h 670128"/>
              <a:gd name="connsiteX8" fmla="*/ 53 w 525442"/>
              <a:gd name="connsiteY8" fmla="*/ 587525 h 670128"/>
              <a:gd name="connsiteX9" fmla="*/ 165153 w 525442"/>
              <a:gd name="connsiteY9" fmla="*/ 492275 h 670128"/>
              <a:gd name="connsiteX10" fmla="*/ 200078 w 525442"/>
              <a:gd name="connsiteY10" fmla="*/ 381150 h 670128"/>
              <a:gd name="connsiteX11" fmla="*/ 177853 w 525442"/>
              <a:gd name="connsiteY11" fmla="*/ 238275 h 670128"/>
              <a:gd name="connsiteX12" fmla="*/ 342953 w 525442"/>
              <a:gd name="connsiteY12" fmla="*/ 95400 h 670128"/>
              <a:gd name="connsiteX13" fmla="*/ 520753 w 525442"/>
              <a:gd name="connsiteY13" fmla="*/ 16025 h 670128"/>
              <a:gd name="connsiteX14" fmla="*/ 454078 w 525442"/>
              <a:gd name="connsiteY14" fmla="*/ 19200 h 67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5442" h="670128">
                <a:moveTo>
                  <a:pt x="454078" y="19200"/>
                </a:moveTo>
                <a:cubicBezTo>
                  <a:pt x="410687" y="53596"/>
                  <a:pt x="307499" y="137733"/>
                  <a:pt x="260403" y="222400"/>
                </a:cubicBezTo>
                <a:cubicBezTo>
                  <a:pt x="213307" y="307067"/>
                  <a:pt x="180499" y="505504"/>
                  <a:pt x="171503" y="527200"/>
                </a:cubicBezTo>
                <a:cubicBezTo>
                  <a:pt x="162507" y="548896"/>
                  <a:pt x="206428" y="339346"/>
                  <a:pt x="206428" y="352575"/>
                </a:cubicBezTo>
                <a:cubicBezTo>
                  <a:pt x="206428" y="365804"/>
                  <a:pt x="174678" y="567946"/>
                  <a:pt x="171503" y="606575"/>
                </a:cubicBezTo>
                <a:cubicBezTo>
                  <a:pt x="168328" y="645204"/>
                  <a:pt x="204840" y="573767"/>
                  <a:pt x="187378" y="584350"/>
                </a:cubicBezTo>
                <a:cubicBezTo>
                  <a:pt x="169915" y="594933"/>
                  <a:pt x="73607" y="667958"/>
                  <a:pt x="66728" y="670075"/>
                </a:cubicBezTo>
                <a:cubicBezTo>
                  <a:pt x="59849" y="672192"/>
                  <a:pt x="157216" y="610808"/>
                  <a:pt x="146103" y="597050"/>
                </a:cubicBezTo>
                <a:cubicBezTo>
                  <a:pt x="134990" y="583292"/>
                  <a:pt x="-3122" y="604988"/>
                  <a:pt x="53" y="587525"/>
                </a:cubicBezTo>
                <a:cubicBezTo>
                  <a:pt x="3228" y="570063"/>
                  <a:pt x="131815" y="526671"/>
                  <a:pt x="165153" y="492275"/>
                </a:cubicBezTo>
                <a:cubicBezTo>
                  <a:pt x="198490" y="457879"/>
                  <a:pt x="197961" y="423483"/>
                  <a:pt x="200078" y="381150"/>
                </a:cubicBezTo>
                <a:cubicBezTo>
                  <a:pt x="202195" y="338817"/>
                  <a:pt x="154040" y="285900"/>
                  <a:pt x="177853" y="238275"/>
                </a:cubicBezTo>
                <a:cubicBezTo>
                  <a:pt x="201665" y="190650"/>
                  <a:pt x="285803" y="132442"/>
                  <a:pt x="342953" y="95400"/>
                </a:cubicBezTo>
                <a:cubicBezTo>
                  <a:pt x="400103" y="58358"/>
                  <a:pt x="501703" y="27137"/>
                  <a:pt x="520753" y="16025"/>
                </a:cubicBezTo>
                <a:cubicBezTo>
                  <a:pt x="539803" y="4913"/>
                  <a:pt x="497469" y="-15196"/>
                  <a:pt x="454078" y="19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3" name="フリーフォーム: 図形 4142">
            <a:extLst>
              <a:ext uri="{FF2B5EF4-FFF2-40B4-BE49-F238E27FC236}">
                <a16:creationId xmlns:a16="http://schemas.microsoft.com/office/drawing/2014/main" id="{DAECD937-5729-44F9-AE12-D1DE918209C9}"/>
              </a:ext>
            </a:extLst>
          </p:cNvPr>
          <p:cNvSpPr/>
          <p:nvPr/>
        </p:nvSpPr>
        <p:spPr>
          <a:xfrm>
            <a:off x="3241129" y="3044818"/>
            <a:ext cx="347275" cy="1079751"/>
          </a:xfrm>
          <a:custGeom>
            <a:avLst/>
            <a:gdLst>
              <a:gd name="connsiteX0" fmla="*/ 346621 w 347275"/>
              <a:gd name="connsiteY0" fmla="*/ 7 h 1079751"/>
              <a:gd name="connsiteX1" fmla="*/ 127546 w 347275"/>
              <a:gd name="connsiteY1" fmla="*/ 215907 h 1079751"/>
              <a:gd name="connsiteX2" fmla="*/ 10071 w 347275"/>
              <a:gd name="connsiteY2" fmla="*/ 587382 h 1079751"/>
              <a:gd name="connsiteX3" fmla="*/ 60871 w 347275"/>
              <a:gd name="connsiteY3" fmla="*/ 454032 h 1079751"/>
              <a:gd name="connsiteX4" fmla="*/ 48171 w 347275"/>
              <a:gd name="connsiteY4" fmla="*/ 752482 h 1079751"/>
              <a:gd name="connsiteX5" fmla="*/ 13246 w 347275"/>
              <a:gd name="connsiteY5" fmla="*/ 485782 h 1079751"/>
              <a:gd name="connsiteX6" fmla="*/ 546 w 347275"/>
              <a:gd name="connsiteY6" fmla="*/ 1079507 h 1079751"/>
              <a:gd name="connsiteX7" fmla="*/ 3721 w 347275"/>
              <a:gd name="connsiteY7" fmla="*/ 555632 h 1079751"/>
              <a:gd name="connsiteX8" fmla="*/ 16421 w 347275"/>
              <a:gd name="connsiteY8" fmla="*/ 307982 h 1079751"/>
              <a:gd name="connsiteX9" fmla="*/ 51346 w 347275"/>
              <a:gd name="connsiteY9" fmla="*/ 222257 h 1079751"/>
              <a:gd name="connsiteX10" fmla="*/ 346621 w 347275"/>
              <a:gd name="connsiteY10" fmla="*/ 7 h 107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275" h="1079751">
                <a:moveTo>
                  <a:pt x="346621" y="7"/>
                </a:moveTo>
                <a:cubicBezTo>
                  <a:pt x="359321" y="-1051"/>
                  <a:pt x="183638" y="118011"/>
                  <a:pt x="127546" y="215907"/>
                </a:cubicBezTo>
                <a:cubicBezTo>
                  <a:pt x="71454" y="313803"/>
                  <a:pt x="21183" y="547695"/>
                  <a:pt x="10071" y="587382"/>
                </a:cubicBezTo>
                <a:cubicBezTo>
                  <a:pt x="-1042" y="627070"/>
                  <a:pt x="54521" y="426515"/>
                  <a:pt x="60871" y="454032"/>
                </a:cubicBezTo>
                <a:cubicBezTo>
                  <a:pt x="67221" y="481549"/>
                  <a:pt x="56108" y="747190"/>
                  <a:pt x="48171" y="752482"/>
                </a:cubicBezTo>
                <a:cubicBezTo>
                  <a:pt x="40234" y="757774"/>
                  <a:pt x="21183" y="431278"/>
                  <a:pt x="13246" y="485782"/>
                </a:cubicBezTo>
                <a:cubicBezTo>
                  <a:pt x="5309" y="540286"/>
                  <a:pt x="2133" y="1067865"/>
                  <a:pt x="546" y="1079507"/>
                </a:cubicBezTo>
                <a:cubicBezTo>
                  <a:pt x="-1041" y="1091149"/>
                  <a:pt x="1075" y="684219"/>
                  <a:pt x="3721" y="555632"/>
                </a:cubicBezTo>
                <a:cubicBezTo>
                  <a:pt x="6367" y="427045"/>
                  <a:pt x="8484" y="363544"/>
                  <a:pt x="16421" y="307982"/>
                </a:cubicBezTo>
                <a:cubicBezTo>
                  <a:pt x="24358" y="252420"/>
                  <a:pt x="-6333" y="275703"/>
                  <a:pt x="51346" y="222257"/>
                </a:cubicBezTo>
                <a:cubicBezTo>
                  <a:pt x="109025" y="168811"/>
                  <a:pt x="333921" y="1065"/>
                  <a:pt x="34662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1" name="フリーフォーム: 図形 4160">
            <a:extLst>
              <a:ext uri="{FF2B5EF4-FFF2-40B4-BE49-F238E27FC236}">
                <a16:creationId xmlns:a16="http://schemas.microsoft.com/office/drawing/2014/main" id="{1093C665-2A79-471F-9F0E-A586DEDCE4D4}"/>
              </a:ext>
            </a:extLst>
          </p:cNvPr>
          <p:cNvSpPr/>
          <p:nvPr/>
        </p:nvSpPr>
        <p:spPr>
          <a:xfrm>
            <a:off x="2761636" y="3643402"/>
            <a:ext cx="486858" cy="1198628"/>
          </a:xfrm>
          <a:custGeom>
            <a:avLst/>
            <a:gdLst>
              <a:gd name="connsiteX0" fmla="*/ 476864 w 486858"/>
              <a:gd name="connsiteY0" fmla="*/ 11023 h 1198628"/>
              <a:gd name="connsiteX1" fmla="*/ 467339 w 486858"/>
              <a:gd name="connsiteY1" fmla="*/ 738098 h 1198628"/>
              <a:gd name="connsiteX2" fmla="*/ 422889 w 486858"/>
              <a:gd name="connsiteY2" fmla="*/ 503148 h 1198628"/>
              <a:gd name="connsiteX3" fmla="*/ 397489 w 486858"/>
              <a:gd name="connsiteY3" fmla="*/ 855573 h 1198628"/>
              <a:gd name="connsiteX4" fmla="*/ 299064 w 486858"/>
              <a:gd name="connsiteY4" fmla="*/ 861923 h 1198628"/>
              <a:gd name="connsiteX5" fmla="*/ 210164 w 486858"/>
              <a:gd name="connsiteY5" fmla="*/ 1068298 h 1198628"/>
              <a:gd name="connsiteX6" fmla="*/ 614 w 486858"/>
              <a:gd name="connsiteY6" fmla="*/ 1134973 h 1198628"/>
              <a:gd name="connsiteX7" fmla="*/ 283189 w 486858"/>
              <a:gd name="connsiteY7" fmla="*/ 855573 h 1198628"/>
              <a:gd name="connsiteX8" fmla="*/ 73639 w 486858"/>
              <a:gd name="connsiteY8" fmla="*/ 1198473 h 1198628"/>
              <a:gd name="connsiteX9" fmla="*/ 267314 w 486858"/>
              <a:gd name="connsiteY9" fmla="*/ 804773 h 1198628"/>
              <a:gd name="connsiteX10" fmla="*/ 470514 w 486858"/>
              <a:gd name="connsiteY10" fmla="*/ 331698 h 1198628"/>
              <a:gd name="connsiteX11" fmla="*/ 476864 w 486858"/>
              <a:gd name="connsiteY11" fmla="*/ 11023 h 119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858" h="1198628">
                <a:moveTo>
                  <a:pt x="476864" y="11023"/>
                </a:moveTo>
                <a:cubicBezTo>
                  <a:pt x="476335" y="78756"/>
                  <a:pt x="476335" y="656077"/>
                  <a:pt x="467339" y="738098"/>
                </a:cubicBezTo>
                <a:cubicBezTo>
                  <a:pt x="458343" y="820119"/>
                  <a:pt x="434531" y="483569"/>
                  <a:pt x="422889" y="503148"/>
                </a:cubicBezTo>
                <a:cubicBezTo>
                  <a:pt x="411247" y="522727"/>
                  <a:pt x="418126" y="795777"/>
                  <a:pt x="397489" y="855573"/>
                </a:cubicBezTo>
                <a:cubicBezTo>
                  <a:pt x="376852" y="915369"/>
                  <a:pt x="330285" y="826469"/>
                  <a:pt x="299064" y="861923"/>
                </a:cubicBezTo>
                <a:cubicBezTo>
                  <a:pt x="267843" y="897377"/>
                  <a:pt x="259906" y="1022790"/>
                  <a:pt x="210164" y="1068298"/>
                </a:cubicBezTo>
                <a:cubicBezTo>
                  <a:pt x="160422" y="1113806"/>
                  <a:pt x="-11557" y="1170427"/>
                  <a:pt x="614" y="1134973"/>
                </a:cubicBezTo>
                <a:cubicBezTo>
                  <a:pt x="12785" y="1099519"/>
                  <a:pt x="271018" y="844990"/>
                  <a:pt x="283189" y="855573"/>
                </a:cubicBezTo>
                <a:cubicBezTo>
                  <a:pt x="295360" y="866156"/>
                  <a:pt x="76285" y="1206940"/>
                  <a:pt x="73639" y="1198473"/>
                </a:cubicBezTo>
                <a:cubicBezTo>
                  <a:pt x="70993" y="1190006"/>
                  <a:pt x="267314" y="804773"/>
                  <a:pt x="267314" y="804773"/>
                </a:cubicBezTo>
                <a:cubicBezTo>
                  <a:pt x="333460" y="660311"/>
                  <a:pt x="438235" y="458698"/>
                  <a:pt x="470514" y="331698"/>
                </a:cubicBezTo>
                <a:cubicBezTo>
                  <a:pt x="502793" y="204698"/>
                  <a:pt x="477393" y="-56710"/>
                  <a:pt x="476864" y="1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0" name="フリーフォーム: 図形 4179">
            <a:extLst>
              <a:ext uri="{FF2B5EF4-FFF2-40B4-BE49-F238E27FC236}">
                <a16:creationId xmlns:a16="http://schemas.microsoft.com/office/drawing/2014/main" id="{5289ED1E-D436-4826-8123-7ECC8D5B8433}"/>
              </a:ext>
            </a:extLst>
          </p:cNvPr>
          <p:cNvSpPr/>
          <p:nvPr/>
        </p:nvSpPr>
        <p:spPr>
          <a:xfrm>
            <a:off x="2935103" y="4105107"/>
            <a:ext cx="583372" cy="1243494"/>
          </a:xfrm>
          <a:custGeom>
            <a:avLst/>
            <a:gdLst>
              <a:gd name="connsiteX0" fmla="*/ 582797 w 583372"/>
              <a:gd name="connsiteY0" fmla="*/ 19218 h 1243494"/>
              <a:gd name="connsiteX1" fmla="*/ 370072 w 583372"/>
              <a:gd name="connsiteY1" fmla="*/ 876468 h 1243494"/>
              <a:gd name="connsiteX2" fmla="*/ 465322 w 583372"/>
              <a:gd name="connsiteY2" fmla="*/ 590718 h 1243494"/>
              <a:gd name="connsiteX3" fmla="*/ 392297 w 583372"/>
              <a:gd name="connsiteY3" fmla="*/ 1200318 h 1243494"/>
              <a:gd name="connsiteX4" fmla="*/ 379597 w 583372"/>
              <a:gd name="connsiteY4" fmla="*/ 743118 h 1243494"/>
              <a:gd name="connsiteX5" fmla="*/ 249422 w 583372"/>
              <a:gd name="connsiteY5" fmla="*/ 993943 h 1243494"/>
              <a:gd name="connsiteX6" fmla="*/ 23997 w 583372"/>
              <a:gd name="connsiteY6" fmla="*/ 1241593 h 1243494"/>
              <a:gd name="connsiteX7" fmla="*/ 227197 w 583372"/>
              <a:gd name="connsiteY7" fmla="*/ 857418 h 1243494"/>
              <a:gd name="connsiteX8" fmla="*/ 4947 w 583372"/>
              <a:gd name="connsiteY8" fmla="*/ 1232068 h 1243494"/>
              <a:gd name="connsiteX9" fmla="*/ 74797 w 583372"/>
              <a:gd name="connsiteY9" fmla="*/ 1057443 h 1243494"/>
              <a:gd name="connsiteX10" fmla="*/ 97022 w 583372"/>
              <a:gd name="connsiteY10" fmla="*/ 1165393 h 1243494"/>
              <a:gd name="connsiteX11" fmla="*/ 357372 w 583372"/>
              <a:gd name="connsiteY11" fmla="*/ 768518 h 1243494"/>
              <a:gd name="connsiteX12" fmla="*/ 455797 w 583372"/>
              <a:gd name="connsiteY12" fmla="*/ 438318 h 1243494"/>
              <a:gd name="connsiteX13" fmla="*/ 433572 w 583372"/>
              <a:gd name="connsiteY13" fmla="*/ 289093 h 1243494"/>
              <a:gd name="connsiteX14" fmla="*/ 582797 w 583372"/>
              <a:gd name="connsiteY14" fmla="*/ 19218 h 124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3372" h="1243494">
                <a:moveTo>
                  <a:pt x="582797" y="19218"/>
                </a:moveTo>
                <a:cubicBezTo>
                  <a:pt x="572214" y="117114"/>
                  <a:pt x="389651" y="781218"/>
                  <a:pt x="370072" y="876468"/>
                </a:cubicBezTo>
                <a:cubicBezTo>
                  <a:pt x="350493" y="971718"/>
                  <a:pt x="461618" y="536743"/>
                  <a:pt x="465322" y="590718"/>
                </a:cubicBezTo>
                <a:cubicBezTo>
                  <a:pt x="469026" y="644693"/>
                  <a:pt x="406584" y="1174918"/>
                  <a:pt x="392297" y="1200318"/>
                </a:cubicBezTo>
                <a:cubicBezTo>
                  <a:pt x="378010" y="1225718"/>
                  <a:pt x="403409" y="777514"/>
                  <a:pt x="379597" y="743118"/>
                </a:cubicBezTo>
                <a:cubicBezTo>
                  <a:pt x="355784" y="708722"/>
                  <a:pt x="308689" y="910864"/>
                  <a:pt x="249422" y="993943"/>
                </a:cubicBezTo>
                <a:cubicBezTo>
                  <a:pt x="190155" y="1077022"/>
                  <a:pt x="27701" y="1264347"/>
                  <a:pt x="23997" y="1241593"/>
                </a:cubicBezTo>
                <a:cubicBezTo>
                  <a:pt x="20293" y="1218839"/>
                  <a:pt x="230372" y="859005"/>
                  <a:pt x="227197" y="857418"/>
                </a:cubicBezTo>
                <a:cubicBezTo>
                  <a:pt x="224022" y="855831"/>
                  <a:pt x="30347" y="1198731"/>
                  <a:pt x="4947" y="1232068"/>
                </a:cubicBezTo>
                <a:cubicBezTo>
                  <a:pt x="-20453" y="1265405"/>
                  <a:pt x="59451" y="1068555"/>
                  <a:pt x="74797" y="1057443"/>
                </a:cubicBezTo>
                <a:cubicBezTo>
                  <a:pt x="90143" y="1046331"/>
                  <a:pt x="49926" y="1213547"/>
                  <a:pt x="97022" y="1165393"/>
                </a:cubicBezTo>
                <a:cubicBezTo>
                  <a:pt x="144118" y="1117239"/>
                  <a:pt x="297576" y="889697"/>
                  <a:pt x="357372" y="768518"/>
                </a:cubicBezTo>
                <a:cubicBezTo>
                  <a:pt x="417168" y="647339"/>
                  <a:pt x="443097" y="518222"/>
                  <a:pt x="455797" y="438318"/>
                </a:cubicBezTo>
                <a:cubicBezTo>
                  <a:pt x="468497" y="358414"/>
                  <a:pt x="412405" y="352064"/>
                  <a:pt x="433572" y="289093"/>
                </a:cubicBezTo>
                <a:cubicBezTo>
                  <a:pt x="454739" y="226122"/>
                  <a:pt x="593380" y="-78678"/>
                  <a:pt x="582797" y="1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4" name="フリーフォーム: 図形 4183">
            <a:extLst>
              <a:ext uri="{FF2B5EF4-FFF2-40B4-BE49-F238E27FC236}">
                <a16:creationId xmlns:a16="http://schemas.microsoft.com/office/drawing/2014/main" id="{B86902D4-CC2D-49C0-A34D-5554A6A1D672}"/>
              </a:ext>
            </a:extLst>
          </p:cNvPr>
          <p:cNvSpPr/>
          <p:nvPr/>
        </p:nvSpPr>
        <p:spPr>
          <a:xfrm>
            <a:off x="2733017" y="4055017"/>
            <a:ext cx="741765" cy="1239003"/>
          </a:xfrm>
          <a:custGeom>
            <a:avLst/>
            <a:gdLst>
              <a:gd name="connsiteX0" fmla="*/ 740433 w 741765"/>
              <a:gd name="connsiteY0" fmla="*/ 5808 h 1239003"/>
              <a:gd name="connsiteX1" fmla="*/ 534058 w 741765"/>
              <a:gd name="connsiteY1" fmla="*/ 463008 h 1239003"/>
              <a:gd name="connsiteX2" fmla="*/ 403883 w 741765"/>
              <a:gd name="connsiteY2" fmla="*/ 859883 h 1239003"/>
              <a:gd name="connsiteX3" fmla="*/ 461033 w 741765"/>
              <a:gd name="connsiteY3" fmla="*/ 612233 h 1239003"/>
              <a:gd name="connsiteX4" fmla="*/ 203858 w 741765"/>
              <a:gd name="connsiteY4" fmla="*/ 1231358 h 1239003"/>
              <a:gd name="connsiteX5" fmla="*/ 216558 w 741765"/>
              <a:gd name="connsiteY5" fmla="*/ 974183 h 1239003"/>
              <a:gd name="connsiteX6" fmla="*/ 3833 w 741765"/>
              <a:gd name="connsiteY6" fmla="*/ 1225008 h 1239003"/>
              <a:gd name="connsiteX7" fmla="*/ 426108 w 741765"/>
              <a:gd name="connsiteY7" fmla="*/ 580483 h 1239003"/>
              <a:gd name="connsiteX8" fmla="*/ 613433 w 741765"/>
              <a:gd name="connsiteY8" fmla="*/ 228058 h 1239003"/>
              <a:gd name="connsiteX9" fmla="*/ 740433 w 741765"/>
              <a:gd name="connsiteY9" fmla="*/ 5808 h 123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765" h="1239003">
                <a:moveTo>
                  <a:pt x="740433" y="5808"/>
                </a:moveTo>
                <a:cubicBezTo>
                  <a:pt x="727204" y="44966"/>
                  <a:pt x="590150" y="320662"/>
                  <a:pt x="534058" y="463008"/>
                </a:cubicBezTo>
                <a:cubicBezTo>
                  <a:pt x="477966" y="605354"/>
                  <a:pt x="416054" y="835012"/>
                  <a:pt x="403883" y="859883"/>
                </a:cubicBezTo>
                <a:cubicBezTo>
                  <a:pt x="391712" y="884754"/>
                  <a:pt x="494370" y="550321"/>
                  <a:pt x="461033" y="612233"/>
                </a:cubicBezTo>
                <a:cubicBezTo>
                  <a:pt x="427696" y="674145"/>
                  <a:pt x="244604" y="1171033"/>
                  <a:pt x="203858" y="1231358"/>
                </a:cubicBezTo>
                <a:cubicBezTo>
                  <a:pt x="163112" y="1291683"/>
                  <a:pt x="249895" y="975241"/>
                  <a:pt x="216558" y="974183"/>
                </a:cubicBezTo>
                <a:cubicBezTo>
                  <a:pt x="183221" y="973125"/>
                  <a:pt x="-31092" y="1290625"/>
                  <a:pt x="3833" y="1225008"/>
                </a:cubicBezTo>
                <a:cubicBezTo>
                  <a:pt x="38758" y="1159391"/>
                  <a:pt x="324508" y="746641"/>
                  <a:pt x="426108" y="580483"/>
                </a:cubicBezTo>
                <a:cubicBezTo>
                  <a:pt x="527708" y="414325"/>
                  <a:pt x="561575" y="321191"/>
                  <a:pt x="613433" y="228058"/>
                </a:cubicBezTo>
                <a:cubicBezTo>
                  <a:pt x="665291" y="134925"/>
                  <a:pt x="753662" y="-33350"/>
                  <a:pt x="740433" y="5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9" name="フリーフォーム: 図形 4188">
            <a:extLst>
              <a:ext uri="{FF2B5EF4-FFF2-40B4-BE49-F238E27FC236}">
                <a16:creationId xmlns:a16="http://schemas.microsoft.com/office/drawing/2014/main" id="{C3B951E2-380B-4A64-9ADD-AF28E037C1E2}"/>
              </a:ext>
            </a:extLst>
          </p:cNvPr>
          <p:cNvSpPr/>
          <p:nvPr/>
        </p:nvSpPr>
        <p:spPr>
          <a:xfrm>
            <a:off x="5404666" y="1720012"/>
            <a:ext cx="1009206" cy="1150898"/>
          </a:xfrm>
          <a:custGeom>
            <a:avLst/>
            <a:gdLst>
              <a:gd name="connsiteX0" fmla="*/ 26701 w 1009206"/>
              <a:gd name="connsiteY0" fmla="*/ 15655 h 1150898"/>
              <a:gd name="connsiteX1" fmla="*/ 90201 w 1009206"/>
              <a:gd name="connsiteY1" fmla="*/ 49521 h 1150898"/>
              <a:gd name="connsiteX2" fmla="*/ 716734 w 1009206"/>
              <a:gd name="connsiteY2" fmla="*/ 460155 h 1150898"/>
              <a:gd name="connsiteX3" fmla="*/ 974967 w 1009206"/>
              <a:gd name="connsiteY3" fmla="*/ 946988 h 1150898"/>
              <a:gd name="connsiteX4" fmla="*/ 754834 w 1009206"/>
              <a:gd name="connsiteY4" fmla="*/ 578688 h 1150898"/>
              <a:gd name="connsiteX5" fmla="*/ 1008834 w 1009206"/>
              <a:gd name="connsiteY5" fmla="*/ 1145955 h 1150898"/>
              <a:gd name="connsiteX6" fmla="*/ 814101 w 1009206"/>
              <a:gd name="connsiteY6" fmla="*/ 866555 h 1150898"/>
              <a:gd name="connsiteX7" fmla="*/ 919934 w 1009206"/>
              <a:gd name="connsiteY7" fmla="*/ 1082455 h 1150898"/>
              <a:gd name="connsiteX8" fmla="*/ 708267 w 1009206"/>
              <a:gd name="connsiteY8" fmla="*/ 413588 h 1150898"/>
              <a:gd name="connsiteX9" fmla="*/ 606667 w 1009206"/>
              <a:gd name="connsiteY9" fmla="*/ 345855 h 1150898"/>
              <a:gd name="connsiteX10" fmla="*/ 26701 w 1009206"/>
              <a:gd name="connsiteY10" fmla="*/ 15655 h 115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206" h="1150898">
                <a:moveTo>
                  <a:pt x="26701" y="15655"/>
                </a:moveTo>
                <a:cubicBezTo>
                  <a:pt x="-59377" y="-33734"/>
                  <a:pt x="90201" y="49521"/>
                  <a:pt x="90201" y="49521"/>
                </a:cubicBezTo>
                <a:cubicBezTo>
                  <a:pt x="205206" y="123604"/>
                  <a:pt x="569273" y="310577"/>
                  <a:pt x="716734" y="460155"/>
                </a:cubicBezTo>
                <a:cubicBezTo>
                  <a:pt x="864195" y="609733"/>
                  <a:pt x="968617" y="927233"/>
                  <a:pt x="974967" y="946988"/>
                </a:cubicBezTo>
                <a:cubicBezTo>
                  <a:pt x="981317" y="966743"/>
                  <a:pt x="749190" y="545527"/>
                  <a:pt x="754834" y="578688"/>
                </a:cubicBezTo>
                <a:cubicBezTo>
                  <a:pt x="760478" y="611849"/>
                  <a:pt x="998956" y="1097977"/>
                  <a:pt x="1008834" y="1145955"/>
                </a:cubicBezTo>
                <a:cubicBezTo>
                  <a:pt x="1018712" y="1193933"/>
                  <a:pt x="828918" y="877138"/>
                  <a:pt x="814101" y="866555"/>
                </a:cubicBezTo>
                <a:cubicBezTo>
                  <a:pt x="799284" y="855972"/>
                  <a:pt x="937573" y="1157950"/>
                  <a:pt x="919934" y="1082455"/>
                </a:cubicBezTo>
                <a:cubicBezTo>
                  <a:pt x="902295" y="1006961"/>
                  <a:pt x="760478" y="536355"/>
                  <a:pt x="708267" y="413588"/>
                </a:cubicBezTo>
                <a:cubicBezTo>
                  <a:pt x="656056" y="290821"/>
                  <a:pt x="716028" y="410766"/>
                  <a:pt x="606667" y="345855"/>
                </a:cubicBezTo>
                <a:cubicBezTo>
                  <a:pt x="497306" y="280944"/>
                  <a:pt x="112779" y="65044"/>
                  <a:pt x="26701" y="15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5" name="フリーフォーム: 図形 4214">
            <a:extLst>
              <a:ext uri="{FF2B5EF4-FFF2-40B4-BE49-F238E27FC236}">
                <a16:creationId xmlns:a16="http://schemas.microsoft.com/office/drawing/2014/main" id="{3E2C8CB3-3E5E-4C9F-AF76-EBC742B4CF0A}"/>
              </a:ext>
            </a:extLst>
          </p:cNvPr>
          <p:cNvSpPr/>
          <p:nvPr/>
        </p:nvSpPr>
        <p:spPr>
          <a:xfrm>
            <a:off x="6351190" y="2843534"/>
            <a:ext cx="642968" cy="1208135"/>
          </a:xfrm>
          <a:custGeom>
            <a:avLst/>
            <a:gdLst>
              <a:gd name="connsiteX0" fmla="*/ 36910 w 642968"/>
              <a:gd name="connsiteY0" fmla="*/ 47833 h 1208135"/>
              <a:gd name="connsiteX1" fmla="*/ 66543 w 642968"/>
              <a:gd name="connsiteY1" fmla="*/ 94399 h 1208135"/>
              <a:gd name="connsiteX2" fmla="*/ 553377 w 642968"/>
              <a:gd name="connsiteY2" fmla="*/ 754799 h 1208135"/>
              <a:gd name="connsiteX3" fmla="*/ 443310 w 642968"/>
              <a:gd name="connsiteY3" fmla="*/ 555833 h 1208135"/>
              <a:gd name="connsiteX4" fmla="*/ 642277 w 642968"/>
              <a:gd name="connsiteY4" fmla="*/ 1178133 h 1208135"/>
              <a:gd name="connsiteX5" fmla="*/ 511043 w 642968"/>
              <a:gd name="connsiteY5" fmla="*/ 1114633 h 1208135"/>
              <a:gd name="connsiteX6" fmla="*/ 570310 w 642968"/>
              <a:gd name="connsiteY6" fmla="*/ 1156966 h 1208135"/>
              <a:gd name="connsiteX7" fmla="*/ 523743 w 642968"/>
              <a:gd name="connsiteY7" fmla="*/ 1068066 h 1208135"/>
              <a:gd name="connsiteX8" fmla="*/ 511043 w 642968"/>
              <a:gd name="connsiteY8" fmla="*/ 941066 h 1208135"/>
              <a:gd name="connsiteX9" fmla="*/ 371343 w 642968"/>
              <a:gd name="connsiteY9" fmla="*/ 509266 h 1208135"/>
              <a:gd name="connsiteX10" fmla="*/ 36910 w 642968"/>
              <a:gd name="connsiteY10" fmla="*/ 47833 h 12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2968" h="1208135">
                <a:moveTo>
                  <a:pt x="36910" y="47833"/>
                </a:moveTo>
                <a:cubicBezTo>
                  <a:pt x="-13890" y="-21311"/>
                  <a:pt x="-19535" y="-23429"/>
                  <a:pt x="66543" y="94399"/>
                </a:cubicBezTo>
                <a:cubicBezTo>
                  <a:pt x="152621" y="212227"/>
                  <a:pt x="490583" y="677893"/>
                  <a:pt x="553377" y="754799"/>
                </a:cubicBezTo>
                <a:cubicBezTo>
                  <a:pt x="616171" y="831705"/>
                  <a:pt x="428493" y="485277"/>
                  <a:pt x="443310" y="555833"/>
                </a:cubicBezTo>
                <a:cubicBezTo>
                  <a:pt x="458127" y="626389"/>
                  <a:pt x="630988" y="1085000"/>
                  <a:pt x="642277" y="1178133"/>
                </a:cubicBezTo>
                <a:cubicBezTo>
                  <a:pt x="653566" y="1271266"/>
                  <a:pt x="523038" y="1118161"/>
                  <a:pt x="511043" y="1114633"/>
                </a:cubicBezTo>
                <a:cubicBezTo>
                  <a:pt x="499048" y="1111105"/>
                  <a:pt x="568193" y="1164727"/>
                  <a:pt x="570310" y="1156966"/>
                </a:cubicBezTo>
                <a:cubicBezTo>
                  <a:pt x="572427" y="1149205"/>
                  <a:pt x="533621" y="1104049"/>
                  <a:pt x="523743" y="1068066"/>
                </a:cubicBezTo>
                <a:cubicBezTo>
                  <a:pt x="513865" y="1032083"/>
                  <a:pt x="536443" y="1034199"/>
                  <a:pt x="511043" y="941066"/>
                </a:cubicBezTo>
                <a:cubicBezTo>
                  <a:pt x="485643" y="847933"/>
                  <a:pt x="452482" y="657433"/>
                  <a:pt x="371343" y="509266"/>
                </a:cubicBezTo>
                <a:cubicBezTo>
                  <a:pt x="290204" y="361099"/>
                  <a:pt x="87710" y="116977"/>
                  <a:pt x="36910" y="4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3" name="フリーフォーム: 図形 4222">
            <a:extLst>
              <a:ext uri="{FF2B5EF4-FFF2-40B4-BE49-F238E27FC236}">
                <a16:creationId xmlns:a16="http://schemas.microsoft.com/office/drawing/2014/main" id="{ABE4D1F2-E4CF-47C8-94E9-D0F75344B6A4}"/>
              </a:ext>
            </a:extLst>
          </p:cNvPr>
          <p:cNvSpPr/>
          <p:nvPr/>
        </p:nvSpPr>
        <p:spPr>
          <a:xfrm>
            <a:off x="6248227" y="3081595"/>
            <a:ext cx="335056" cy="1842239"/>
          </a:xfrm>
          <a:custGeom>
            <a:avLst/>
            <a:gdLst>
              <a:gd name="connsiteX0" fmla="*/ 182206 w 335056"/>
              <a:gd name="connsiteY0" fmla="*/ 272 h 1842239"/>
              <a:gd name="connsiteX1" fmla="*/ 173 w 335056"/>
              <a:gd name="connsiteY1" fmla="*/ 444772 h 1842239"/>
              <a:gd name="connsiteX2" fmla="*/ 148340 w 335056"/>
              <a:gd name="connsiteY2" fmla="*/ 1151738 h 1842239"/>
              <a:gd name="connsiteX3" fmla="*/ 118706 w 335056"/>
              <a:gd name="connsiteY3" fmla="*/ 940072 h 1842239"/>
              <a:gd name="connsiteX4" fmla="*/ 279573 w 335056"/>
              <a:gd name="connsiteY4" fmla="*/ 1596238 h 1842239"/>
              <a:gd name="connsiteX5" fmla="*/ 106006 w 335056"/>
              <a:gd name="connsiteY5" fmla="*/ 1020505 h 1842239"/>
              <a:gd name="connsiteX6" fmla="*/ 334606 w 335056"/>
              <a:gd name="connsiteY6" fmla="*/ 1841772 h 1842239"/>
              <a:gd name="connsiteX7" fmla="*/ 34040 w 335056"/>
              <a:gd name="connsiteY7" fmla="*/ 885038 h 1842239"/>
              <a:gd name="connsiteX8" fmla="*/ 63673 w 335056"/>
              <a:gd name="connsiteY8" fmla="*/ 453238 h 1842239"/>
              <a:gd name="connsiteX9" fmla="*/ 84840 w 335056"/>
              <a:gd name="connsiteY9" fmla="*/ 317772 h 1842239"/>
              <a:gd name="connsiteX10" fmla="*/ 80606 w 335056"/>
              <a:gd name="connsiteY10" fmla="*/ 571772 h 1842239"/>
              <a:gd name="connsiteX11" fmla="*/ 21340 w 335056"/>
              <a:gd name="connsiteY11" fmla="*/ 381272 h 1842239"/>
              <a:gd name="connsiteX12" fmla="*/ 182206 w 335056"/>
              <a:gd name="connsiteY12" fmla="*/ 272 h 184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056" h="1842239">
                <a:moveTo>
                  <a:pt x="182206" y="272"/>
                </a:moveTo>
                <a:cubicBezTo>
                  <a:pt x="178678" y="10855"/>
                  <a:pt x="5817" y="252861"/>
                  <a:pt x="173" y="444772"/>
                </a:cubicBezTo>
                <a:cubicBezTo>
                  <a:pt x="-5471" y="636683"/>
                  <a:pt x="128585" y="1069188"/>
                  <a:pt x="148340" y="1151738"/>
                </a:cubicBezTo>
                <a:cubicBezTo>
                  <a:pt x="168095" y="1234288"/>
                  <a:pt x="96834" y="865989"/>
                  <a:pt x="118706" y="940072"/>
                </a:cubicBezTo>
                <a:cubicBezTo>
                  <a:pt x="140578" y="1014155"/>
                  <a:pt x="281690" y="1582833"/>
                  <a:pt x="279573" y="1596238"/>
                </a:cubicBezTo>
                <a:cubicBezTo>
                  <a:pt x="277456" y="1609644"/>
                  <a:pt x="96834" y="979583"/>
                  <a:pt x="106006" y="1020505"/>
                </a:cubicBezTo>
                <a:cubicBezTo>
                  <a:pt x="115178" y="1061427"/>
                  <a:pt x="346600" y="1864350"/>
                  <a:pt x="334606" y="1841772"/>
                </a:cubicBezTo>
                <a:cubicBezTo>
                  <a:pt x="322612" y="1819194"/>
                  <a:pt x="79195" y="1116460"/>
                  <a:pt x="34040" y="885038"/>
                </a:cubicBezTo>
                <a:cubicBezTo>
                  <a:pt x="-11116" y="653616"/>
                  <a:pt x="55206" y="547782"/>
                  <a:pt x="63673" y="453238"/>
                </a:cubicBezTo>
                <a:cubicBezTo>
                  <a:pt x="72140" y="358694"/>
                  <a:pt x="82018" y="298016"/>
                  <a:pt x="84840" y="317772"/>
                </a:cubicBezTo>
                <a:cubicBezTo>
                  <a:pt x="87662" y="337528"/>
                  <a:pt x="91189" y="561189"/>
                  <a:pt x="80606" y="571772"/>
                </a:cubicBezTo>
                <a:cubicBezTo>
                  <a:pt x="70023" y="582355"/>
                  <a:pt x="7229" y="472288"/>
                  <a:pt x="21340" y="381272"/>
                </a:cubicBezTo>
                <a:cubicBezTo>
                  <a:pt x="35451" y="290256"/>
                  <a:pt x="185734" y="-10311"/>
                  <a:pt x="182206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26EB685-4F3C-46AA-8BFB-9DED3DEE7182}"/>
              </a:ext>
            </a:extLst>
          </p:cNvPr>
          <p:cNvSpPr/>
          <p:nvPr/>
        </p:nvSpPr>
        <p:spPr>
          <a:xfrm>
            <a:off x="6347993" y="3204458"/>
            <a:ext cx="541743" cy="368294"/>
          </a:xfrm>
          <a:custGeom>
            <a:avLst/>
            <a:gdLst>
              <a:gd name="connsiteX0" fmla="*/ 82440 w 541743"/>
              <a:gd name="connsiteY0" fmla="*/ 25575 h 368294"/>
              <a:gd name="connsiteX1" fmla="*/ 526940 w 541743"/>
              <a:gd name="connsiteY1" fmla="*/ 364242 h 368294"/>
              <a:gd name="connsiteX2" fmla="*/ 395707 w 541743"/>
              <a:gd name="connsiteY2" fmla="*/ 199142 h 368294"/>
              <a:gd name="connsiteX3" fmla="*/ 2007 w 541743"/>
              <a:gd name="connsiteY3" fmla="*/ 175 h 368294"/>
              <a:gd name="connsiteX4" fmla="*/ 234840 w 541743"/>
              <a:gd name="connsiteY4" fmla="*/ 161042 h 368294"/>
              <a:gd name="connsiteX5" fmla="*/ 82440 w 541743"/>
              <a:gd name="connsiteY5" fmla="*/ 25575 h 36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743" h="368294">
                <a:moveTo>
                  <a:pt x="82440" y="25575"/>
                </a:moveTo>
                <a:cubicBezTo>
                  <a:pt x="131123" y="59442"/>
                  <a:pt x="474729" y="335314"/>
                  <a:pt x="526940" y="364242"/>
                </a:cubicBezTo>
                <a:cubicBezTo>
                  <a:pt x="579151" y="393170"/>
                  <a:pt x="483196" y="259820"/>
                  <a:pt x="395707" y="199142"/>
                </a:cubicBezTo>
                <a:cubicBezTo>
                  <a:pt x="308218" y="138464"/>
                  <a:pt x="28818" y="6525"/>
                  <a:pt x="2007" y="175"/>
                </a:cubicBezTo>
                <a:cubicBezTo>
                  <a:pt x="-24804" y="-6175"/>
                  <a:pt x="225668" y="161747"/>
                  <a:pt x="234840" y="161042"/>
                </a:cubicBezTo>
                <a:cubicBezTo>
                  <a:pt x="244012" y="160337"/>
                  <a:pt x="33757" y="-8292"/>
                  <a:pt x="82440" y="2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1079C05-9872-46C9-B4B9-A2EFBA5C2627}"/>
              </a:ext>
            </a:extLst>
          </p:cNvPr>
          <p:cNvSpPr/>
          <p:nvPr/>
        </p:nvSpPr>
        <p:spPr>
          <a:xfrm>
            <a:off x="6312351" y="2786778"/>
            <a:ext cx="888618" cy="2051641"/>
          </a:xfrm>
          <a:custGeom>
            <a:avLst/>
            <a:gdLst>
              <a:gd name="connsiteX0" fmla="*/ 24949 w 888618"/>
              <a:gd name="connsiteY0" fmla="*/ 19922 h 2051641"/>
              <a:gd name="connsiteX1" fmla="*/ 16482 w 888618"/>
              <a:gd name="connsiteY1" fmla="*/ 91889 h 2051641"/>
              <a:gd name="connsiteX2" fmla="*/ 215449 w 888618"/>
              <a:gd name="connsiteY2" fmla="*/ 578722 h 2051641"/>
              <a:gd name="connsiteX3" fmla="*/ 643016 w 888618"/>
              <a:gd name="connsiteY3" fmla="*/ 1416922 h 2051641"/>
              <a:gd name="connsiteX4" fmla="*/ 571049 w 888618"/>
              <a:gd name="connsiteY4" fmla="*/ 1311089 h 2051641"/>
              <a:gd name="connsiteX5" fmla="*/ 884316 w 888618"/>
              <a:gd name="connsiteY5" fmla="*/ 2013822 h 2051641"/>
              <a:gd name="connsiteX6" fmla="*/ 757316 w 888618"/>
              <a:gd name="connsiteY6" fmla="*/ 1891055 h 2051641"/>
              <a:gd name="connsiteX7" fmla="*/ 816582 w 888618"/>
              <a:gd name="connsiteY7" fmla="*/ 2039222 h 2051641"/>
              <a:gd name="connsiteX8" fmla="*/ 596449 w 888618"/>
              <a:gd name="connsiteY8" fmla="*/ 2026522 h 2051641"/>
              <a:gd name="connsiteX9" fmla="*/ 566816 w 888618"/>
              <a:gd name="connsiteY9" fmla="*/ 1891055 h 2051641"/>
              <a:gd name="connsiteX10" fmla="*/ 422882 w 888618"/>
              <a:gd name="connsiteY10" fmla="*/ 1179855 h 2051641"/>
              <a:gd name="connsiteX11" fmla="*/ 283182 w 888618"/>
              <a:gd name="connsiteY11" fmla="*/ 515222 h 2051641"/>
              <a:gd name="connsiteX12" fmla="*/ 342449 w 888618"/>
              <a:gd name="connsiteY12" fmla="*/ 1167155 h 2051641"/>
              <a:gd name="connsiteX13" fmla="*/ 211216 w 888618"/>
              <a:gd name="connsiteY13" fmla="*/ 693022 h 2051641"/>
              <a:gd name="connsiteX14" fmla="*/ 194282 w 888618"/>
              <a:gd name="connsiteY14" fmla="*/ 506755 h 2051641"/>
              <a:gd name="connsiteX15" fmla="*/ 135016 w 888618"/>
              <a:gd name="connsiteY15" fmla="*/ 333189 h 2051641"/>
              <a:gd name="connsiteX16" fmla="*/ 24949 w 888618"/>
              <a:gd name="connsiteY16" fmla="*/ 19922 h 205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8618" h="2051641">
                <a:moveTo>
                  <a:pt x="24949" y="19922"/>
                </a:moveTo>
                <a:cubicBezTo>
                  <a:pt x="5193" y="-20295"/>
                  <a:pt x="-15268" y="-1244"/>
                  <a:pt x="16482" y="91889"/>
                </a:cubicBezTo>
                <a:cubicBezTo>
                  <a:pt x="48232" y="185022"/>
                  <a:pt x="111027" y="357883"/>
                  <a:pt x="215449" y="578722"/>
                </a:cubicBezTo>
                <a:cubicBezTo>
                  <a:pt x="319871" y="799561"/>
                  <a:pt x="583749" y="1294861"/>
                  <a:pt x="643016" y="1416922"/>
                </a:cubicBezTo>
                <a:cubicBezTo>
                  <a:pt x="702283" y="1538983"/>
                  <a:pt x="530832" y="1211606"/>
                  <a:pt x="571049" y="1311089"/>
                </a:cubicBezTo>
                <a:cubicBezTo>
                  <a:pt x="611266" y="1410572"/>
                  <a:pt x="853272" y="1917161"/>
                  <a:pt x="884316" y="2013822"/>
                </a:cubicBezTo>
                <a:cubicBezTo>
                  <a:pt x="915360" y="2110483"/>
                  <a:pt x="768605" y="1886822"/>
                  <a:pt x="757316" y="1891055"/>
                </a:cubicBezTo>
                <a:cubicBezTo>
                  <a:pt x="746027" y="1895288"/>
                  <a:pt x="843393" y="2016644"/>
                  <a:pt x="816582" y="2039222"/>
                </a:cubicBezTo>
                <a:cubicBezTo>
                  <a:pt x="789771" y="2061800"/>
                  <a:pt x="638077" y="2051217"/>
                  <a:pt x="596449" y="2026522"/>
                </a:cubicBezTo>
                <a:cubicBezTo>
                  <a:pt x="554821" y="2001828"/>
                  <a:pt x="595744" y="2032166"/>
                  <a:pt x="566816" y="1891055"/>
                </a:cubicBezTo>
                <a:cubicBezTo>
                  <a:pt x="537888" y="1749944"/>
                  <a:pt x="470154" y="1409161"/>
                  <a:pt x="422882" y="1179855"/>
                </a:cubicBezTo>
                <a:cubicBezTo>
                  <a:pt x="375610" y="950549"/>
                  <a:pt x="296588" y="517339"/>
                  <a:pt x="283182" y="515222"/>
                </a:cubicBezTo>
                <a:cubicBezTo>
                  <a:pt x="269777" y="513105"/>
                  <a:pt x="354443" y="1137522"/>
                  <a:pt x="342449" y="1167155"/>
                </a:cubicBezTo>
                <a:cubicBezTo>
                  <a:pt x="330455" y="1196788"/>
                  <a:pt x="235910" y="803089"/>
                  <a:pt x="211216" y="693022"/>
                </a:cubicBezTo>
                <a:cubicBezTo>
                  <a:pt x="186522" y="582955"/>
                  <a:pt x="206982" y="566727"/>
                  <a:pt x="194282" y="506755"/>
                </a:cubicBezTo>
                <a:cubicBezTo>
                  <a:pt x="181582" y="446783"/>
                  <a:pt x="163944" y="408683"/>
                  <a:pt x="135016" y="333189"/>
                </a:cubicBezTo>
                <a:cubicBezTo>
                  <a:pt x="106088" y="257695"/>
                  <a:pt x="44705" y="60139"/>
                  <a:pt x="24949" y="199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A3116D8B-8017-44CC-BBD9-49AA51CC9929}"/>
              </a:ext>
            </a:extLst>
          </p:cNvPr>
          <p:cNvSpPr/>
          <p:nvPr/>
        </p:nvSpPr>
        <p:spPr>
          <a:xfrm>
            <a:off x="6527095" y="3635668"/>
            <a:ext cx="458416" cy="1802690"/>
          </a:xfrm>
          <a:custGeom>
            <a:avLst/>
            <a:gdLst>
              <a:gd name="connsiteX0" fmla="*/ 51505 w 458416"/>
              <a:gd name="connsiteY0" fmla="*/ 765 h 1802690"/>
              <a:gd name="connsiteX1" fmla="*/ 89605 w 458416"/>
              <a:gd name="connsiteY1" fmla="*/ 551099 h 1802690"/>
              <a:gd name="connsiteX2" fmla="*/ 457905 w 458416"/>
              <a:gd name="connsiteY2" fmla="*/ 1609432 h 1802690"/>
              <a:gd name="connsiteX3" fmla="*/ 174272 w 458416"/>
              <a:gd name="connsiteY3" fmla="*/ 893999 h 1802690"/>
              <a:gd name="connsiteX4" fmla="*/ 364772 w 458416"/>
              <a:gd name="connsiteY4" fmla="*/ 1668699 h 1802690"/>
              <a:gd name="connsiteX5" fmla="*/ 225072 w 458416"/>
              <a:gd name="connsiteY5" fmla="*/ 1266532 h 1802690"/>
              <a:gd name="connsiteX6" fmla="*/ 280105 w 458416"/>
              <a:gd name="connsiteY6" fmla="*/ 1799932 h 1802690"/>
              <a:gd name="connsiteX7" fmla="*/ 144638 w 458416"/>
              <a:gd name="connsiteY7" fmla="*/ 987132 h 1802690"/>
              <a:gd name="connsiteX8" fmla="*/ 305505 w 458416"/>
              <a:gd name="connsiteY8" fmla="*/ 1732199 h 1802690"/>
              <a:gd name="connsiteX9" fmla="*/ 127705 w 458416"/>
              <a:gd name="connsiteY9" fmla="*/ 822032 h 1802690"/>
              <a:gd name="connsiteX10" fmla="*/ 38805 w 458416"/>
              <a:gd name="connsiteY10" fmla="*/ 529932 h 1802690"/>
              <a:gd name="connsiteX11" fmla="*/ 705 w 458416"/>
              <a:gd name="connsiteY11" fmla="*/ 432565 h 1802690"/>
              <a:gd name="connsiteX12" fmla="*/ 51505 w 458416"/>
              <a:gd name="connsiteY12" fmla="*/ 765 h 18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416" h="1802690">
                <a:moveTo>
                  <a:pt x="51505" y="765"/>
                </a:moveTo>
                <a:cubicBezTo>
                  <a:pt x="66322" y="20520"/>
                  <a:pt x="21872" y="282988"/>
                  <a:pt x="89605" y="551099"/>
                </a:cubicBezTo>
                <a:cubicBezTo>
                  <a:pt x="157338" y="819210"/>
                  <a:pt x="443794" y="1552282"/>
                  <a:pt x="457905" y="1609432"/>
                </a:cubicBezTo>
                <a:cubicBezTo>
                  <a:pt x="472016" y="1666582"/>
                  <a:pt x="189794" y="884121"/>
                  <a:pt x="174272" y="893999"/>
                </a:cubicBezTo>
                <a:cubicBezTo>
                  <a:pt x="158750" y="903877"/>
                  <a:pt x="356305" y="1606610"/>
                  <a:pt x="364772" y="1668699"/>
                </a:cubicBezTo>
                <a:cubicBezTo>
                  <a:pt x="373239" y="1730788"/>
                  <a:pt x="239183" y="1244660"/>
                  <a:pt x="225072" y="1266532"/>
                </a:cubicBezTo>
                <a:cubicBezTo>
                  <a:pt x="210961" y="1288404"/>
                  <a:pt x="293511" y="1846499"/>
                  <a:pt x="280105" y="1799932"/>
                </a:cubicBezTo>
                <a:cubicBezTo>
                  <a:pt x="266699" y="1753365"/>
                  <a:pt x="140405" y="998421"/>
                  <a:pt x="144638" y="987132"/>
                </a:cubicBezTo>
                <a:cubicBezTo>
                  <a:pt x="148871" y="975843"/>
                  <a:pt x="308327" y="1759716"/>
                  <a:pt x="305505" y="1732199"/>
                </a:cubicBezTo>
                <a:cubicBezTo>
                  <a:pt x="302683" y="1704682"/>
                  <a:pt x="172155" y="1022410"/>
                  <a:pt x="127705" y="822032"/>
                </a:cubicBezTo>
                <a:cubicBezTo>
                  <a:pt x="83255" y="621654"/>
                  <a:pt x="59972" y="594843"/>
                  <a:pt x="38805" y="529932"/>
                </a:cubicBezTo>
                <a:cubicBezTo>
                  <a:pt x="17638" y="465021"/>
                  <a:pt x="-4234" y="515820"/>
                  <a:pt x="705" y="432565"/>
                </a:cubicBezTo>
                <a:cubicBezTo>
                  <a:pt x="5644" y="349310"/>
                  <a:pt x="36688" y="-18990"/>
                  <a:pt x="51505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6A0E32F3-8BE0-45E4-8E12-0EC433F01881}"/>
              </a:ext>
            </a:extLst>
          </p:cNvPr>
          <p:cNvSpPr/>
          <p:nvPr/>
        </p:nvSpPr>
        <p:spPr>
          <a:xfrm>
            <a:off x="6317761" y="3365221"/>
            <a:ext cx="370334" cy="1877959"/>
          </a:xfrm>
          <a:custGeom>
            <a:avLst/>
            <a:gdLst>
              <a:gd name="connsiteX0" fmla="*/ 239672 w 370334"/>
              <a:gd name="connsiteY0" fmla="*/ 279 h 1877959"/>
              <a:gd name="connsiteX1" fmla="*/ 99972 w 370334"/>
              <a:gd name="connsiteY1" fmla="*/ 313546 h 1877959"/>
              <a:gd name="connsiteX2" fmla="*/ 188872 w 370334"/>
              <a:gd name="connsiteY2" fmla="*/ 817312 h 1877959"/>
              <a:gd name="connsiteX3" fmla="*/ 91506 w 370334"/>
              <a:gd name="connsiteY3" fmla="*/ 381279 h 1877959"/>
              <a:gd name="connsiteX4" fmla="*/ 303172 w 370334"/>
              <a:gd name="connsiteY4" fmla="*/ 1282979 h 1877959"/>
              <a:gd name="connsiteX5" fmla="*/ 210039 w 370334"/>
              <a:gd name="connsiteY5" fmla="*/ 1151746 h 1877959"/>
              <a:gd name="connsiteX6" fmla="*/ 315872 w 370334"/>
              <a:gd name="connsiteY6" fmla="*/ 1642812 h 1877959"/>
              <a:gd name="connsiteX7" fmla="*/ 269306 w 370334"/>
              <a:gd name="connsiteY7" fmla="*/ 1659746 h 1877959"/>
              <a:gd name="connsiteX8" fmla="*/ 290472 w 370334"/>
              <a:gd name="connsiteY8" fmla="*/ 1752879 h 1877959"/>
              <a:gd name="connsiteX9" fmla="*/ 324339 w 370334"/>
              <a:gd name="connsiteY9" fmla="*/ 1663979 h 1877959"/>
              <a:gd name="connsiteX10" fmla="*/ 366672 w 370334"/>
              <a:gd name="connsiteY10" fmla="*/ 1858712 h 1877959"/>
              <a:gd name="connsiteX11" fmla="*/ 222739 w 370334"/>
              <a:gd name="connsiteY11" fmla="*/ 1109412 h 1877959"/>
              <a:gd name="connsiteX12" fmla="*/ 87272 w 370334"/>
              <a:gd name="connsiteY12" fmla="*/ 499812 h 1877959"/>
              <a:gd name="connsiteX13" fmla="*/ 6839 w 370334"/>
              <a:gd name="connsiteY13" fmla="*/ 364346 h 1877959"/>
              <a:gd name="connsiteX14" fmla="*/ 239672 w 370334"/>
              <a:gd name="connsiteY14" fmla="*/ 279 h 18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0334" h="1877959">
                <a:moveTo>
                  <a:pt x="239672" y="279"/>
                </a:moveTo>
                <a:cubicBezTo>
                  <a:pt x="255194" y="-8188"/>
                  <a:pt x="108439" y="177374"/>
                  <a:pt x="99972" y="313546"/>
                </a:cubicBezTo>
                <a:cubicBezTo>
                  <a:pt x="91505" y="449718"/>
                  <a:pt x="190283" y="806023"/>
                  <a:pt x="188872" y="817312"/>
                </a:cubicBezTo>
                <a:cubicBezTo>
                  <a:pt x="187461" y="828601"/>
                  <a:pt x="72456" y="303668"/>
                  <a:pt x="91506" y="381279"/>
                </a:cubicBezTo>
                <a:cubicBezTo>
                  <a:pt x="110556" y="458890"/>
                  <a:pt x="283417" y="1154568"/>
                  <a:pt x="303172" y="1282979"/>
                </a:cubicBezTo>
                <a:cubicBezTo>
                  <a:pt x="322928" y="1411390"/>
                  <a:pt x="207922" y="1091774"/>
                  <a:pt x="210039" y="1151746"/>
                </a:cubicBezTo>
                <a:cubicBezTo>
                  <a:pt x="212156" y="1211718"/>
                  <a:pt x="305994" y="1558145"/>
                  <a:pt x="315872" y="1642812"/>
                </a:cubicBezTo>
                <a:cubicBezTo>
                  <a:pt x="325750" y="1727479"/>
                  <a:pt x="273539" y="1641402"/>
                  <a:pt x="269306" y="1659746"/>
                </a:cubicBezTo>
                <a:cubicBezTo>
                  <a:pt x="265073" y="1678091"/>
                  <a:pt x="281300" y="1752174"/>
                  <a:pt x="290472" y="1752879"/>
                </a:cubicBezTo>
                <a:cubicBezTo>
                  <a:pt x="299644" y="1753584"/>
                  <a:pt x="311639" y="1646340"/>
                  <a:pt x="324339" y="1663979"/>
                </a:cubicBezTo>
                <a:cubicBezTo>
                  <a:pt x="337039" y="1681618"/>
                  <a:pt x="383605" y="1951140"/>
                  <a:pt x="366672" y="1858712"/>
                </a:cubicBezTo>
                <a:cubicBezTo>
                  <a:pt x="349739" y="1766284"/>
                  <a:pt x="269306" y="1335895"/>
                  <a:pt x="222739" y="1109412"/>
                </a:cubicBezTo>
                <a:cubicBezTo>
                  <a:pt x="176172" y="882929"/>
                  <a:pt x="123255" y="623989"/>
                  <a:pt x="87272" y="499812"/>
                </a:cubicBezTo>
                <a:cubicBezTo>
                  <a:pt x="51289" y="375635"/>
                  <a:pt x="-22794" y="441957"/>
                  <a:pt x="6839" y="364346"/>
                </a:cubicBezTo>
                <a:cubicBezTo>
                  <a:pt x="36472" y="286735"/>
                  <a:pt x="224150" y="8746"/>
                  <a:pt x="239672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2D60B50-F7C2-4B3F-B86E-01C9695F23E5}"/>
              </a:ext>
            </a:extLst>
          </p:cNvPr>
          <p:cNvSpPr/>
          <p:nvPr/>
        </p:nvSpPr>
        <p:spPr>
          <a:xfrm>
            <a:off x="6417141" y="4212167"/>
            <a:ext cx="866444" cy="2061796"/>
          </a:xfrm>
          <a:custGeom>
            <a:avLst/>
            <a:gdLst>
              <a:gd name="connsiteX0" fmla="*/ 601726 w 866444"/>
              <a:gd name="connsiteY0" fmla="*/ 0 h 2061796"/>
              <a:gd name="connsiteX1" fmla="*/ 834559 w 866444"/>
              <a:gd name="connsiteY1" fmla="*/ 656166 h 2061796"/>
              <a:gd name="connsiteX2" fmla="*/ 783759 w 866444"/>
              <a:gd name="connsiteY2" fmla="*/ 922866 h 2061796"/>
              <a:gd name="connsiteX3" fmla="*/ 847259 w 866444"/>
              <a:gd name="connsiteY3" fmla="*/ 732366 h 2061796"/>
              <a:gd name="connsiteX4" fmla="*/ 665226 w 866444"/>
              <a:gd name="connsiteY4" fmla="*/ 1494366 h 2061796"/>
              <a:gd name="connsiteX5" fmla="*/ 800692 w 866444"/>
              <a:gd name="connsiteY5" fmla="*/ 757766 h 2061796"/>
              <a:gd name="connsiteX6" fmla="*/ 741426 w 866444"/>
              <a:gd name="connsiteY6" fmla="*/ 1341966 h 2061796"/>
              <a:gd name="connsiteX7" fmla="*/ 711792 w 866444"/>
              <a:gd name="connsiteY7" fmla="*/ 1430866 h 2061796"/>
              <a:gd name="connsiteX8" fmla="*/ 648292 w 866444"/>
              <a:gd name="connsiteY8" fmla="*/ 1481666 h 2061796"/>
              <a:gd name="connsiteX9" fmla="*/ 614426 w 866444"/>
              <a:gd name="connsiteY9" fmla="*/ 1612900 h 2061796"/>
              <a:gd name="connsiteX10" fmla="*/ 533992 w 866444"/>
              <a:gd name="connsiteY10" fmla="*/ 1697566 h 2061796"/>
              <a:gd name="connsiteX11" fmla="*/ 491659 w 866444"/>
              <a:gd name="connsiteY11" fmla="*/ 1778000 h 2061796"/>
              <a:gd name="connsiteX12" fmla="*/ 279992 w 866444"/>
              <a:gd name="connsiteY12" fmla="*/ 2023533 h 2061796"/>
              <a:gd name="connsiteX13" fmla="*/ 51392 w 866444"/>
              <a:gd name="connsiteY13" fmla="*/ 2040466 h 2061796"/>
              <a:gd name="connsiteX14" fmla="*/ 436626 w 866444"/>
              <a:gd name="connsiteY14" fmla="*/ 1820333 h 2061796"/>
              <a:gd name="connsiteX15" fmla="*/ 592 w 866444"/>
              <a:gd name="connsiteY15" fmla="*/ 1989666 h 2061796"/>
              <a:gd name="connsiteX16" fmla="*/ 550926 w 866444"/>
              <a:gd name="connsiteY16" fmla="*/ 1676400 h 2061796"/>
              <a:gd name="connsiteX17" fmla="*/ 724492 w 866444"/>
              <a:gd name="connsiteY17" fmla="*/ 1350433 h 2061796"/>
              <a:gd name="connsiteX18" fmla="*/ 864192 w 866444"/>
              <a:gd name="connsiteY18" fmla="*/ 656166 h 2061796"/>
              <a:gd name="connsiteX19" fmla="*/ 601726 w 866444"/>
              <a:gd name="connsiteY19" fmla="*/ 0 h 206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6444" h="2061796">
                <a:moveTo>
                  <a:pt x="601726" y="0"/>
                </a:moveTo>
                <a:cubicBezTo>
                  <a:pt x="596787" y="0"/>
                  <a:pt x="804220" y="502355"/>
                  <a:pt x="834559" y="656166"/>
                </a:cubicBezTo>
                <a:cubicBezTo>
                  <a:pt x="864898" y="809977"/>
                  <a:pt x="781642" y="910166"/>
                  <a:pt x="783759" y="922866"/>
                </a:cubicBezTo>
                <a:cubicBezTo>
                  <a:pt x="785876" y="935566"/>
                  <a:pt x="867014" y="637116"/>
                  <a:pt x="847259" y="732366"/>
                </a:cubicBezTo>
                <a:cubicBezTo>
                  <a:pt x="827504" y="827616"/>
                  <a:pt x="672987" y="1490133"/>
                  <a:pt x="665226" y="1494366"/>
                </a:cubicBezTo>
                <a:cubicBezTo>
                  <a:pt x="657465" y="1498599"/>
                  <a:pt x="787992" y="783166"/>
                  <a:pt x="800692" y="757766"/>
                </a:cubicBezTo>
                <a:cubicBezTo>
                  <a:pt x="813392" y="732366"/>
                  <a:pt x="756243" y="1229783"/>
                  <a:pt x="741426" y="1341966"/>
                </a:cubicBezTo>
                <a:cubicBezTo>
                  <a:pt x="726609" y="1454149"/>
                  <a:pt x="727314" y="1407583"/>
                  <a:pt x="711792" y="1430866"/>
                </a:cubicBezTo>
                <a:cubicBezTo>
                  <a:pt x="696270" y="1454149"/>
                  <a:pt x="664520" y="1451327"/>
                  <a:pt x="648292" y="1481666"/>
                </a:cubicBezTo>
                <a:cubicBezTo>
                  <a:pt x="632064" y="1512005"/>
                  <a:pt x="633476" y="1576917"/>
                  <a:pt x="614426" y="1612900"/>
                </a:cubicBezTo>
                <a:cubicBezTo>
                  <a:pt x="595376" y="1648883"/>
                  <a:pt x="554453" y="1670049"/>
                  <a:pt x="533992" y="1697566"/>
                </a:cubicBezTo>
                <a:cubicBezTo>
                  <a:pt x="513531" y="1725083"/>
                  <a:pt x="533992" y="1723672"/>
                  <a:pt x="491659" y="1778000"/>
                </a:cubicBezTo>
                <a:cubicBezTo>
                  <a:pt x="449326" y="1832328"/>
                  <a:pt x="353370" y="1979789"/>
                  <a:pt x="279992" y="2023533"/>
                </a:cubicBezTo>
                <a:cubicBezTo>
                  <a:pt x="206614" y="2067277"/>
                  <a:pt x="25286" y="2074333"/>
                  <a:pt x="51392" y="2040466"/>
                </a:cubicBezTo>
                <a:cubicBezTo>
                  <a:pt x="77498" y="2006599"/>
                  <a:pt x="445093" y="1828800"/>
                  <a:pt x="436626" y="1820333"/>
                </a:cubicBezTo>
                <a:cubicBezTo>
                  <a:pt x="428159" y="1811866"/>
                  <a:pt x="-18458" y="2013655"/>
                  <a:pt x="592" y="1989666"/>
                </a:cubicBezTo>
                <a:cubicBezTo>
                  <a:pt x="19642" y="1965677"/>
                  <a:pt x="430276" y="1782939"/>
                  <a:pt x="550926" y="1676400"/>
                </a:cubicBezTo>
                <a:cubicBezTo>
                  <a:pt x="671576" y="1569861"/>
                  <a:pt x="672281" y="1520472"/>
                  <a:pt x="724492" y="1350433"/>
                </a:cubicBezTo>
                <a:cubicBezTo>
                  <a:pt x="776703" y="1180394"/>
                  <a:pt x="883242" y="883355"/>
                  <a:pt x="864192" y="656166"/>
                </a:cubicBezTo>
                <a:cubicBezTo>
                  <a:pt x="845142" y="428977"/>
                  <a:pt x="606665" y="0"/>
                  <a:pt x="6017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560D0A24-CF56-4F2D-9A3A-E9CDB64AE8DC}"/>
              </a:ext>
            </a:extLst>
          </p:cNvPr>
          <p:cNvSpPr/>
          <p:nvPr/>
        </p:nvSpPr>
        <p:spPr>
          <a:xfrm>
            <a:off x="6347372" y="4825482"/>
            <a:ext cx="906467" cy="1380680"/>
          </a:xfrm>
          <a:custGeom>
            <a:avLst/>
            <a:gdLst>
              <a:gd name="connsiteX0" fmla="*/ 654561 w 906467"/>
              <a:gd name="connsiteY0" fmla="*/ 38618 h 1380680"/>
              <a:gd name="connsiteX1" fmla="*/ 684195 w 906467"/>
              <a:gd name="connsiteY1" fmla="*/ 80951 h 1380680"/>
              <a:gd name="connsiteX2" fmla="*/ 726528 w 906467"/>
              <a:gd name="connsiteY2" fmla="*/ 656685 h 1380680"/>
              <a:gd name="connsiteX3" fmla="*/ 387861 w 906467"/>
              <a:gd name="connsiteY3" fmla="*/ 1219718 h 1380680"/>
              <a:gd name="connsiteX4" fmla="*/ 603761 w 906467"/>
              <a:gd name="connsiteY4" fmla="*/ 948785 h 1380680"/>
              <a:gd name="connsiteX5" fmla="*/ 294728 w 906467"/>
              <a:gd name="connsiteY5" fmla="*/ 1283218 h 1380680"/>
              <a:gd name="connsiteX6" fmla="*/ 468295 w 906467"/>
              <a:gd name="connsiteY6" fmla="*/ 1122351 h 1380680"/>
              <a:gd name="connsiteX7" fmla="*/ 15328 w 906467"/>
              <a:gd name="connsiteY7" fmla="*/ 1380585 h 1380680"/>
              <a:gd name="connsiteX8" fmla="*/ 341295 w 906467"/>
              <a:gd name="connsiteY8" fmla="*/ 1088485 h 1380680"/>
              <a:gd name="connsiteX9" fmla="*/ 2628 w 906467"/>
              <a:gd name="connsiteY9" fmla="*/ 1198551 h 1380680"/>
              <a:gd name="connsiteX10" fmla="*/ 565661 w 906467"/>
              <a:gd name="connsiteY10" fmla="*/ 618585 h 1380680"/>
              <a:gd name="connsiteX11" fmla="*/ 806961 w 906467"/>
              <a:gd name="connsiteY11" fmla="*/ 474651 h 1380680"/>
              <a:gd name="connsiteX12" fmla="*/ 866228 w 906467"/>
              <a:gd name="connsiteY12" fmla="*/ 284151 h 1380680"/>
              <a:gd name="connsiteX13" fmla="*/ 214295 w 906467"/>
              <a:gd name="connsiteY13" fmla="*/ 1041918 h 1380680"/>
              <a:gd name="connsiteX14" fmla="*/ 180428 w 906467"/>
              <a:gd name="connsiteY14" fmla="*/ 1105418 h 1380680"/>
              <a:gd name="connsiteX15" fmla="*/ 497928 w 906467"/>
              <a:gd name="connsiteY15" fmla="*/ 991118 h 1380680"/>
              <a:gd name="connsiteX16" fmla="*/ 705361 w 906467"/>
              <a:gd name="connsiteY16" fmla="*/ 881051 h 1380680"/>
              <a:gd name="connsiteX17" fmla="*/ 861995 w 906467"/>
              <a:gd name="connsiteY17" fmla="*/ 406918 h 1380680"/>
              <a:gd name="connsiteX18" fmla="*/ 654561 w 906467"/>
              <a:gd name="connsiteY18" fmla="*/ 38618 h 138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06467" h="1380680">
                <a:moveTo>
                  <a:pt x="654561" y="38618"/>
                </a:moveTo>
                <a:cubicBezTo>
                  <a:pt x="624928" y="-15710"/>
                  <a:pt x="672201" y="-22060"/>
                  <a:pt x="684195" y="80951"/>
                </a:cubicBezTo>
                <a:cubicBezTo>
                  <a:pt x="696189" y="183962"/>
                  <a:pt x="775917" y="466890"/>
                  <a:pt x="726528" y="656685"/>
                </a:cubicBezTo>
                <a:cubicBezTo>
                  <a:pt x="677139" y="846480"/>
                  <a:pt x="408322" y="1171035"/>
                  <a:pt x="387861" y="1219718"/>
                </a:cubicBezTo>
                <a:cubicBezTo>
                  <a:pt x="367400" y="1268401"/>
                  <a:pt x="619283" y="938202"/>
                  <a:pt x="603761" y="948785"/>
                </a:cubicBezTo>
                <a:cubicBezTo>
                  <a:pt x="588239" y="959368"/>
                  <a:pt x="317306" y="1254290"/>
                  <a:pt x="294728" y="1283218"/>
                </a:cubicBezTo>
                <a:cubicBezTo>
                  <a:pt x="272150" y="1312146"/>
                  <a:pt x="514862" y="1106123"/>
                  <a:pt x="468295" y="1122351"/>
                </a:cubicBezTo>
                <a:cubicBezTo>
                  <a:pt x="421728" y="1138579"/>
                  <a:pt x="36495" y="1386229"/>
                  <a:pt x="15328" y="1380585"/>
                </a:cubicBezTo>
                <a:cubicBezTo>
                  <a:pt x="-5839" y="1374941"/>
                  <a:pt x="343412" y="1118824"/>
                  <a:pt x="341295" y="1088485"/>
                </a:cubicBezTo>
                <a:cubicBezTo>
                  <a:pt x="339178" y="1058146"/>
                  <a:pt x="-34766" y="1276868"/>
                  <a:pt x="2628" y="1198551"/>
                </a:cubicBezTo>
                <a:cubicBezTo>
                  <a:pt x="40022" y="1120234"/>
                  <a:pt x="431606" y="739235"/>
                  <a:pt x="565661" y="618585"/>
                </a:cubicBezTo>
                <a:cubicBezTo>
                  <a:pt x="699716" y="497935"/>
                  <a:pt x="756867" y="530390"/>
                  <a:pt x="806961" y="474651"/>
                </a:cubicBezTo>
                <a:cubicBezTo>
                  <a:pt x="857055" y="418912"/>
                  <a:pt x="965006" y="189607"/>
                  <a:pt x="866228" y="284151"/>
                </a:cubicBezTo>
                <a:cubicBezTo>
                  <a:pt x="767450" y="378695"/>
                  <a:pt x="328595" y="905040"/>
                  <a:pt x="214295" y="1041918"/>
                </a:cubicBezTo>
                <a:cubicBezTo>
                  <a:pt x="99995" y="1178796"/>
                  <a:pt x="133156" y="1113885"/>
                  <a:pt x="180428" y="1105418"/>
                </a:cubicBezTo>
                <a:cubicBezTo>
                  <a:pt x="227700" y="1096951"/>
                  <a:pt x="410439" y="1028512"/>
                  <a:pt x="497928" y="991118"/>
                </a:cubicBezTo>
                <a:cubicBezTo>
                  <a:pt x="585417" y="953724"/>
                  <a:pt x="644683" y="978418"/>
                  <a:pt x="705361" y="881051"/>
                </a:cubicBezTo>
                <a:cubicBezTo>
                  <a:pt x="766039" y="783684"/>
                  <a:pt x="867639" y="546618"/>
                  <a:pt x="861995" y="406918"/>
                </a:cubicBezTo>
                <a:cubicBezTo>
                  <a:pt x="856351" y="267218"/>
                  <a:pt x="684194" y="92946"/>
                  <a:pt x="654561" y="3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F395D076-88D3-41F4-8AFF-2B162982240A}"/>
              </a:ext>
            </a:extLst>
          </p:cNvPr>
          <p:cNvSpPr/>
          <p:nvPr/>
        </p:nvSpPr>
        <p:spPr>
          <a:xfrm>
            <a:off x="3159755" y="4553980"/>
            <a:ext cx="816654" cy="1330377"/>
          </a:xfrm>
          <a:custGeom>
            <a:avLst/>
            <a:gdLst>
              <a:gd name="connsiteX0" fmla="*/ 370845 w 816654"/>
              <a:gd name="connsiteY0" fmla="*/ 1087 h 1330377"/>
              <a:gd name="connsiteX1" fmla="*/ 286178 w 816654"/>
              <a:gd name="connsiteY1" fmla="*/ 475220 h 1330377"/>
              <a:gd name="connsiteX2" fmla="*/ 366612 w 816654"/>
              <a:gd name="connsiteY2" fmla="*/ 957820 h 1330377"/>
              <a:gd name="connsiteX3" fmla="*/ 362378 w 816654"/>
              <a:gd name="connsiteY3" fmla="*/ 1161020 h 1330377"/>
              <a:gd name="connsiteX4" fmla="*/ 811112 w 816654"/>
              <a:gd name="connsiteY4" fmla="*/ 1330353 h 1330377"/>
              <a:gd name="connsiteX5" fmla="*/ 6778 w 816654"/>
              <a:gd name="connsiteY5" fmla="*/ 1173720 h 1330377"/>
              <a:gd name="connsiteX6" fmla="*/ 421645 w 816654"/>
              <a:gd name="connsiteY6" fmla="*/ 1199120 h 1330377"/>
              <a:gd name="connsiteX7" fmla="*/ 358145 w 816654"/>
              <a:gd name="connsiteY7" fmla="*/ 1199120 h 1330377"/>
              <a:gd name="connsiteX8" fmla="*/ 27945 w 816654"/>
              <a:gd name="connsiteY8" fmla="*/ 1093287 h 1330377"/>
              <a:gd name="connsiteX9" fmla="*/ 235378 w 816654"/>
              <a:gd name="connsiteY9" fmla="*/ 974753 h 1330377"/>
              <a:gd name="connsiteX10" fmla="*/ 99912 w 816654"/>
              <a:gd name="connsiteY10" fmla="*/ 830820 h 1330377"/>
              <a:gd name="connsiteX11" fmla="*/ 66045 w 816654"/>
              <a:gd name="connsiteY11" fmla="*/ 250853 h 1330377"/>
              <a:gd name="connsiteX12" fmla="*/ 104145 w 816654"/>
              <a:gd name="connsiteY12" fmla="*/ 343987 h 1330377"/>
              <a:gd name="connsiteX13" fmla="*/ 146478 w 816654"/>
              <a:gd name="connsiteY13" fmla="*/ 619153 h 1330377"/>
              <a:gd name="connsiteX14" fmla="*/ 99912 w 816654"/>
              <a:gd name="connsiteY14" fmla="*/ 352453 h 1330377"/>
              <a:gd name="connsiteX15" fmla="*/ 370845 w 816654"/>
              <a:gd name="connsiteY15" fmla="*/ 1087 h 133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6654" h="1330377">
                <a:moveTo>
                  <a:pt x="370845" y="1087"/>
                </a:moveTo>
                <a:cubicBezTo>
                  <a:pt x="401889" y="21548"/>
                  <a:pt x="286883" y="315765"/>
                  <a:pt x="286178" y="475220"/>
                </a:cubicBezTo>
                <a:cubicBezTo>
                  <a:pt x="285473" y="634675"/>
                  <a:pt x="353912" y="843520"/>
                  <a:pt x="366612" y="957820"/>
                </a:cubicBezTo>
                <a:cubicBezTo>
                  <a:pt x="379312" y="1072120"/>
                  <a:pt x="288295" y="1098931"/>
                  <a:pt x="362378" y="1161020"/>
                </a:cubicBezTo>
                <a:cubicBezTo>
                  <a:pt x="436461" y="1223109"/>
                  <a:pt x="870379" y="1328236"/>
                  <a:pt x="811112" y="1330353"/>
                </a:cubicBezTo>
                <a:cubicBezTo>
                  <a:pt x="751845" y="1332470"/>
                  <a:pt x="71689" y="1195592"/>
                  <a:pt x="6778" y="1173720"/>
                </a:cubicBezTo>
                <a:cubicBezTo>
                  <a:pt x="-58133" y="1151848"/>
                  <a:pt x="363084" y="1194887"/>
                  <a:pt x="421645" y="1199120"/>
                </a:cubicBezTo>
                <a:cubicBezTo>
                  <a:pt x="480206" y="1203353"/>
                  <a:pt x="423762" y="1216759"/>
                  <a:pt x="358145" y="1199120"/>
                </a:cubicBezTo>
                <a:cubicBezTo>
                  <a:pt x="292528" y="1181481"/>
                  <a:pt x="48406" y="1130681"/>
                  <a:pt x="27945" y="1093287"/>
                </a:cubicBezTo>
                <a:cubicBezTo>
                  <a:pt x="7484" y="1055893"/>
                  <a:pt x="223384" y="1018497"/>
                  <a:pt x="235378" y="974753"/>
                </a:cubicBezTo>
                <a:cubicBezTo>
                  <a:pt x="247372" y="931009"/>
                  <a:pt x="128134" y="951470"/>
                  <a:pt x="99912" y="830820"/>
                </a:cubicBezTo>
                <a:cubicBezTo>
                  <a:pt x="71690" y="710170"/>
                  <a:pt x="65340" y="331992"/>
                  <a:pt x="66045" y="250853"/>
                </a:cubicBezTo>
                <a:cubicBezTo>
                  <a:pt x="66750" y="169714"/>
                  <a:pt x="90739" y="282604"/>
                  <a:pt x="104145" y="343987"/>
                </a:cubicBezTo>
                <a:cubicBezTo>
                  <a:pt x="117550" y="405370"/>
                  <a:pt x="147183" y="617742"/>
                  <a:pt x="146478" y="619153"/>
                </a:cubicBezTo>
                <a:cubicBezTo>
                  <a:pt x="145772" y="620564"/>
                  <a:pt x="61812" y="450525"/>
                  <a:pt x="99912" y="352453"/>
                </a:cubicBezTo>
                <a:cubicBezTo>
                  <a:pt x="138012" y="254381"/>
                  <a:pt x="339801" y="-19374"/>
                  <a:pt x="370845" y="10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EFFA4869-0E43-4A2A-A236-0B20A5A3AED4}"/>
              </a:ext>
            </a:extLst>
          </p:cNvPr>
          <p:cNvSpPr/>
          <p:nvPr/>
        </p:nvSpPr>
        <p:spPr>
          <a:xfrm>
            <a:off x="4109613" y="3631429"/>
            <a:ext cx="581570" cy="548274"/>
          </a:xfrm>
          <a:custGeom>
            <a:avLst/>
            <a:gdLst>
              <a:gd name="connsiteX0" fmla="*/ 425 w 581570"/>
              <a:gd name="connsiteY0" fmla="*/ 126184 h 548274"/>
              <a:gd name="connsiteX1" fmla="*/ 562400 w 581570"/>
              <a:gd name="connsiteY1" fmla="*/ 771 h 548274"/>
              <a:gd name="connsiteX2" fmla="*/ 449687 w 581570"/>
              <a:gd name="connsiteY2" fmla="*/ 72209 h 548274"/>
              <a:gd name="connsiteX3" fmla="*/ 440162 w 581570"/>
              <a:gd name="connsiteY3" fmla="*/ 48396 h 548274"/>
              <a:gd name="connsiteX4" fmla="*/ 287762 w 581570"/>
              <a:gd name="connsiteY4" fmla="*/ 191271 h 548274"/>
              <a:gd name="connsiteX5" fmla="*/ 329037 w 581570"/>
              <a:gd name="connsiteY5" fmla="*/ 534171 h 548274"/>
              <a:gd name="connsiteX6" fmla="*/ 351262 w 581570"/>
              <a:gd name="connsiteY6" fmla="*/ 486546 h 548274"/>
              <a:gd name="connsiteX7" fmla="*/ 383012 w 581570"/>
              <a:gd name="connsiteY7" fmla="*/ 524646 h 548274"/>
              <a:gd name="connsiteX8" fmla="*/ 303637 w 581570"/>
              <a:gd name="connsiteY8" fmla="*/ 299221 h 548274"/>
              <a:gd name="connsiteX9" fmla="*/ 467150 w 581570"/>
              <a:gd name="connsiteY9" fmla="*/ 107134 h 548274"/>
              <a:gd name="connsiteX10" fmla="*/ 425 w 581570"/>
              <a:gd name="connsiteY10" fmla="*/ 126184 h 54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570" h="548274">
                <a:moveTo>
                  <a:pt x="425" y="126184"/>
                </a:moveTo>
                <a:cubicBezTo>
                  <a:pt x="16300" y="108457"/>
                  <a:pt x="487523" y="9767"/>
                  <a:pt x="562400" y="771"/>
                </a:cubicBezTo>
                <a:cubicBezTo>
                  <a:pt x="637277" y="-8225"/>
                  <a:pt x="470060" y="64272"/>
                  <a:pt x="449687" y="72209"/>
                </a:cubicBezTo>
                <a:cubicBezTo>
                  <a:pt x="429314" y="80146"/>
                  <a:pt x="467150" y="28552"/>
                  <a:pt x="440162" y="48396"/>
                </a:cubicBezTo>
                <a:cubicBezTo>
                  <a:pt x="413174" y="68240"/>
                  <a:pt x="306283" y="110308"/>
                  <a:pt x="287762" y="191271"/>
                </a:cubicBezTo>
                <a:cubicBezTo>
                  <a:pt x="269241" y="272234"/>
                  <a:pt x="318454" y="484959"/>
                  <a:pt x="329037" y="534171"/>
                </a:cubicBezTo>
                <a:cubicBezTo>
                  <a:pt x="339620" y="583383"/>
                  <a:pt x="342266" y="488133"/>
                  <a:pt x="351262" y="486546"/>
                </a:cubicBezTo>
                <a:cubicBezTo>
                  <a:pt x="360258" y="484959"/>
                  <a:pt x="390949" y="555867"/>
                  <a:pt x="383012" y="524646"/>
                </a:cubicBezTo>
                <a:cubicBezTo>
                  <a:pt x="375075" y="493425"/>
                  <a:pt x="289614" y="368806"/>
                  <a:pt x="303637" y="299221"/>
                </a:cubicBezTo>
                <a:cubicBezTo>
                  <a:pt x="317660" y="229636"/>
                  <a:pt x="516362" y="136238"/>
                  <a:pt x="467150" y="107134"/>
                </a:cubicBezTo>
                <a:cubicBezTo>
                  <a:pt x="417938" y="78030"/>
                  <a:pt x="-15450" y="143911"/>
                  <a:pt x="425" y="12618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2373ED9A-DDBD-4C3F-B835-57BA58F20FE5}"/>
              </a:ext>
            </a:extLst>
          </p:cNvPr>
          <p:cNvSpPr/>
          <p:nvPr/>
        </p:nvSpPr>
        <p:spPr>
          <a:xfrm>
            <a:off x="5768975" y="4279410"/>
            <a:ext cx="858105" cy="1559415"/>
          </a:xfrm>
          <a:custGeom>
            <a:avLst/>
            <a:gdLst>
              <a:gd name="connsiteX0" fmla="*/ 581025 w 858105"/>
              <a:gd name="connsiteY0" fmla="*/ 3665 h 1559415"/>
              <a:gd name="connsiteX1" fmla="*/ 555625 w 858105"/>
              <a:gd name="connsiteY1" fmla="*/ 222740 h 1559415"/>
              <a:gd name="connsiteX2" fmla="*/ 669925 w 858105"/>
              <a:gd name="connsiteY2" fmla="*/ 587865 h 1559415"/>
              <a:gd name="connsiteX3" fmla="*/ 857250 w 858105"/>
              <a:gd name="connsiteY3" fmla="*/ 1143490 h 1559415"/>
              <a:gd name="connsiteX4" fmla="*/ 742950 w 858105"/>
              <a:gd name="connsiteY4" fmla="*/ 892665 h 1559415"/>
              <a:gd name="connsiteX5" fmla="*/ 828675 w 858105"/>
              <a:gd name="connsiteY5" fmla="*/ 1232390 h 1559415"/>
              <a:gd name="connsiteX6" fmla="*/ 622300 w 858105"/>
              <a:gd name="connsiteY6" fmla="*/ 1032365 h 1559415"/>
              <a:gd name="connsiteX7" fmla="*/ 622300 w 858105"/>
              <a:gd name="connsiteY7" fmla="*/ 1419715 h 1559415"/>
              <a:gd name="connsiteX8" fmla="*/ 241300 w 858105"/>
              <a:gd name="connsiteY8" fmla="*/ 1476865 h 1559415"/>
              <a:gd name="connsiteX9" fmla="*/ 0 w 858105"/>
              <a:gd name="connsiteY9" fmla="*/ 1559415 h 1559415"/>
              <a:gd name="connsiteX10" fmla="*/ 422275 w 858105"/>
              <a:gd name="connsiteY10" fmla="*/ 1441940 h 1559415"/>
              <a:gd name="connsiteX11" fmla="*/ 574675 w 858105"/>
              <a:gd name="connsiteY11" fmla="*/ 1333990 h 1559415"/>
              <a:gd name="connsiteX12" fmla="*/ 682625 w 858105"/>
              <a:gd name="connsiteY12" fmla="*/ 1019665 h 1559415"/>
              <a:gd name="connsiteX13" fmla="*/ 831850 w 858105"/>
              <a:gd name="connsiteY13" fmla="*/ 1067290 h 1559415"/>
              <a:gd name="connsiteX14" fmla="*/ 762000 w 858105"/>
              <a:gd name="connsiteY14" fmla="*/ 870440 h 1559415"/>
              <a:gd name="connsiteX15" fmla="*/ 527050 w 858105"/>
              <a:gd name="connsiteY15" fmla="*/ 397365 h 1559415"/>
              <a:gd name="connsiteX16" fmla="*/ 581025 w 858105"/>
              <a:gd name="connsiteY16" fmla="*/ 3665 h 155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58105" h="1559415">
                <a:moveTo>
                  <a:pt x="581025" y="3665"/>
                </a:moveTo>
                <a:cubicBezTo>
                  <a:pt x="585787" y="-25439"/>
                  <a:pt x="540808" y="125373"/>
                  <a:pt x="555625" y="222740"/>
                </a:cubicBezTo>
                <a:cubicBezTo>
                  <a:pt x="570442" y="320107"/>
                  <a:pt x="619654" y="434407"/>
                  <a:pt x="669925" y="587865"/>
                </a:cubicBezTo>
                <a:cubicBezTo>
                  <a:pt x="720196" y="741323"/>
                  <a:pt x="845079" y="1092690"/>
                  <a:pt x="857250" y="1143490"/>
                </a:cubicBezTo>
                <a:cubicBezTo>
                  <a:pt x="869421" y="1194290"/>
                  <a:pt x="747713" y="877848"/>
                  <a:pt x="742950" y="892665"/>
                </a:cubicBezTo>
                <a:cubicBezTo>
                  <a:pt x="738187" y="907482"/>
                  <a:pt x="848783" y="1209107"/>
                  <a:pt x="828675" y="1232390"/>
                </a:cubicBezTo>
                <a:cubicBezTo>
                  <a:pt x="808567" y="1255673"/>
                  <a:pt x="656696" y="1001144"/>
                  <a:pt x="622300" y="1032365"/>
                </a:cubicBezTo>
                <a:cubicBezTo>
                  <a:pt x="587904" y="1063586"/>
                  <a:pt x="685800" y="1345632"/>
                  <a:pt x="622300" y="1419715"/>
                </a:cubicBezTo>
                <a:cubicBezTo>
                  <a:pt x="558800" y="1493798"/>
                  <a:pt x="345017" y="1453582"/>
                  <a:pt x="241300" y="1476865"/>
                </a:cubicBezTo>
                <a:cubicBezTo>
                  <a:pt x="137583" y="1500148"/>
                  <a:pt x="0" y="1559415"/>
                  <a:pt x="0" y="1559415"/>
                </a:cubicBezTo>
                <a:cubicBezTo>
                  <a:pt x="30163" y="1553594"/>
                  <a:pt x="326496" y="1479511"/>
                  <a:pt x="422275" y="1441940"/>
                </a:cubicBezTo>
                <a:cubicBezTo>
                  <a:pt x="518054" y="1404369"/>
                  <a:pt x="531283" y="1404369"/>
                  <a:pt x="574675" y="1333990"/>
                </a:cubicBezTo>
                <a:cubicBezTo>
                  <a:pt x="618067" y="1263611"/>
                  <a:pt x="639763" y="1064115"/>
                  <a:pt x="682625" y="1019665"/>
                </a:cubicBezTo>
                <a:cubicBezTo>
                  <a:pt x="725487" y="975215"/>
                  <a:pt x="818621" y="1092161"/>
                  <a:pt x="831850" y="1067290"/>
                </a:cubicBezTo>
                <a:cubicBezTo>
                  <a:pt x="845079" y="1042419"/>
                  <a:pt x="812800" y="982094"/>
                  <a:pt x="762000" y="870440"/>
                </a:cubicBezTo>
                <a:cubicBezTo>
                  <a:pt x="711200" y="758786"/>
                  <a:pt x="559329" y="537594"/>
                  <a:pt x="527050" y="397365"/>
                </a:cubicBezTo>
                <a:cubicBezTo>
                  <a:pt x="494771" y="257136"/>
                  <a:pt x="576263" y="32769"/>
                  <a:pt x="581025" y="3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592441FB-95DD-4843-8DC1-510B13D50F81}"/>
              </a:ext>
            </a:extLst>
          </p:cNvPr>
          <p:cNvSpPr/>
          <p:nvPr/>
        </p:nvSpPr>
        <p:spPr>
          <a:xfrm>
            <a:off x="5568588" y="4633258"/>
            <a:ext cx="386879" cy="1256579"/>
          </a:xfrm>
          <a:custGeom>
            <a:avLst/>
            <a:gdLst>
              <a:gd name="connsiteX0" fmla="*/ 384537 w 386879"/>
              <a:gd name="connsiteY0" fmla="*/ 5417 h 1256579"/>
              <a:gd name="connsiteX1" fmla="*/ 200387 w 386879"/>
              <a:gd name="connsiteY1" fmla="*/ 211792 h 1256579"/>
              <a:gd name="connsiteX2" fmla="*/ 124187 w 386879"/>
              <a:gd name="connsiteY2" fmla="*/ 957917 h 1256579"/>
              <a:gd name="connsiteX3" fmla="*/ 146412 w 386879"/>
              <a:gd name="connsiteY3" fmla="*/ 865842 h 1256579"/>
              <a:gd name="connsiteX4" fmla="*/ 108312 w 386879"/>
              <a:gd name="connsiteY4" fmla="*/ 602317 h 1256579"/>
              <a:gd name="connsiteX5" fmla="*/ 108312 w 386879"/>
              <a:gd name="connsiteY5" fmla="*/ 1034117 h 1256579"/>
              <a:gd name="connsiteX6" fmla="*/ 25762 w 386879"/>
              <a:gd name="connsiteY6" fmla="*/ 1075392 h 1256579"/>
              <a:gd name="connsiteX7" fmla="*/ 25762 w 386879"/>
              <a:gd name="connsiteY7" fmla="*/ 1084917 h 1256579"/>
              <a:gd name="connsiteX8" fmla="*/ 54337 w 386879"/>
              <a:gd name="connsiteY8" fmla="*/ 1046817 h 1256579"/>
              <a:gd name="connsiteX9" fmla="*/ 47987 w 386879"/>
              <a:gd name="connsiteY9" fmla="*/ 1256367 h 1256579"/>
              <a:gd name="connsiteX10" fmla="*/ 9887 w 386879"/>
              <a:gd name="connsiteY10" fmla="*/ 1002367 h 1256579"/>
              <a:gd name="connsiteX11" fmla="*/ 3537 w 386879"/>
              <a:gd name="connsiteY11" fmla="*/ 516592 h 1256579"/>
              <a:gd name="connsiteX12" fmla="*/ 57512 w 386879"/>
              <a:gd name="connsiteY12" fmla="*/ 373717 h 1256579"/>
              <a:gd name="connsiteX13" fmla="*/ 384537 w 386879"/>
              <a:gd name="connsiteY13" fmla="*/ 5417 h 125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6879" h="1256579">
                <a:moveTo>
                  <a:pt x="384537" y="5417"/>
                </a:moveTo>
                <a:cubicBezTo>
                  <a:pt x="408349" y="-21570"/>
                  <a:pt x="243779" y="53042"/>
                  <a:pt x="200387" y="211792"/>
                </a:cubicBezTo>
                <a:cubicBezTo>
                  <a:pt x="156995" y="370542"/>
                  <a:pt x="133183" y="848909"/>
                  <a:pt x="124187" y="957917"/>
                </a:cubicBezTo>
                <a:cubicBezTo>
                  <a:pt x="115191" y="1066925"/>
                  <a:pt x="149058" y="925109"/>
                  <a:pt x="146412" y="865842"/>
                </a:cubicBezTo>
                <a:cubicBezTo>
                  <a:pt x="143766" y="806575"/>
                  <a:pt x="114662" y="574271"/>
                  <a:pt x="108312" y="602317"/>
                </a:cubicBezTo>
                <a:cubicBezTo>
                  <a:pt x="101962" y="630363"/>
                  <a:pt x="122070" y="955271"/>
                  <a:pt x="108312" y="1034117"/>
                </a:cubicBezTo>
                <a:cubicBezTo>
                  <a:pt x="94554" y="1112963"/>
                  <a:pt x="39520" y="1066925"/>
                  <a:pt x="25762" y="1075392"/>
                </a:cubicBezTo>
                <a:cubicBezTo>
                  <a:pt x="12004" y="1083859"/>
                  <a:pt x="21000" y="1089679"/>
                  <a:pt x="25762" y="1084917"/>
                </a:cubicBezTo>
                <a:cubicBezTo>
                  <a:pt x="30524" y="1080155"/>
                  <a:pt x="50633" y="1018242"/>
                  <a:pt x="54337" y="1046817"/>
                </a:cubicBezTo>
                <a:cubicBezTo>
                  <a:pt x="58041" y="1075392"/>
                  <a:pt x="55395" y="1263775"/>
                  <a:pt x="47987" y="1256367"/>
                </a:cubicBezTo>
                <a:cubicBezTo>
                  <a:pt x="40579" y="1248959"/>
                  <a:pt x="17295" y="1125663"/>
                  <a:pt x="9887" y="1002367"/>
                </a:cubicBezTo>
                <a:cubicBezTo>
                  <a:pt x="2479" y="879071"/>
                  <a:pt x="-4401" y="621367"/>
                  <a:pt x="3537" y="516592"/>
                </a:cubicBezTo>
                <a:cubicBezTo>
                  <a:pt x="11474" y="411817"/>
                  <a:pt x="-1225" y="459442"/>
                  <a:pt x="57512" y="373717"/>
                </a:cubicBezTo>
                <a:cubicBezTo>
                  <a:pt x="116249" y="287992"/>
                  <a:pt x="360725" y="32404"/>
                  <a:pt x="384537" y="5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8EFA3D9F-DF8B-4521-9082-D1A129E35DC5}"/>
              </a:ext>
            </a:extLst>
          </p:cNvPr>
          <p:cNvSpPr/>
          <p:nvPr/>
        </p:nvSpPr>
        <p:spPr>
          <a:xfrm>
            <a:off x="5730875" y="4774150"/>
            <a:ext cx="702104" cy="1045666"/>
          </a:xfrm>
          <a:custGeom>
            <a:avLst/>
            <a:gdLst>
              <a:gd name="connsiteX0" fmla="*/ 288925 w 702104"/>
              <a:gd name="connsiteY0" fmla="*/ 1050 h 1045666"/>
              <a:gd name="connsiteX1" fmla="*/ 561975 w 702104"/>
              <a:gd name="connsiteY1" fmla="*/ 397925 h 1045666"/>
              <a:gd name="connsiteX2" fmla="*/ 419100 w 702104"/>
              <a:gd name="connsiteY2" fmla="*/ 861475 h 1045666"/>
              <a:gd name="connsiteX3" fmla="*/ 0 w 702104"/>
              <a:gd name="connsiteY3" fmla="*/ 1045625 h 1045666"/>
              <a:gd name="connsiteX4" fmla="*/ 415925 w 702104"/>
              <a:gd name="connsiteY4" fmla="*/ 848775 h 1045666"/>
              <a:gd name="connsiteX5" fmla="*/ 428625 w 702104"/>
              <a:gd name="connsiteY5" fmla="*/ 718600 h 1045666"/>
              <a:gd name="connsiteX6" fmla="*/ 539750 w 702104"/>
              <a:gd name="connsiteY6" fmla="*/ 623350 h 1045666"/>
              <a:gd name="connsiteX7" fmla="*/ 695325 w 702104"/>
              <a:gd name="connsiteY7" fmla="*/ 629700 h 1045666"/>
              <a:gd name="connsiteX8" fmla="*/ 368300 w 702104"/>
              <a:gd name="connsiteY8" fmla="*/ 512225 h 1045666"/>
              <a:gd name="connsiteX9" fmla="*/ 701675 w 702104"/>
              <a:gd name="connsiteY9" fmla="*/ 518575 h 1045666"/>
              <a:gd name="connsiteX10" fmla="*/ 288925 w 702104"/>
              <a:gd name="connsiteY10" fmla="*/ 1050 h 10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2104" h="1045666">
                <a:moveTo>
                  <a:pt x="288925" y="1050"/>
                </a:moveTo>
                <a:cubicBezTo>
                  <a:pt x="265642" y="-19058"/>
                  <a:pt x="540279" y="254521"/>
                  <a:pt x="561975" y="397925"/>
                </a:cubicBezTo>
                <a:cubicBezTo>
                  <a:pt x="583671" y="541329"/>
                  <a:pt x="512762" y="753525"/>
                  <a:pt x="419100" y="861475"/>
                </a:cubicBezTo>
                <a:cubicBezTo>
                  <a:pt x="325438" y="969425"/>
                  <a:pt x="529" y="1047742"/>
                  <a:pt x="0" y="1045625"/>
                </a:cubicBezTo>
                <a:cubicBezTo>
                  <a:pt x="-529" y="1043508"/>
                  <a:pt x="344488" y="903279"/>
                  <a:pt x="415925" y="848775"/>
                </a:cubicBezTo>
                <a:cubicBezTo>
                  <a:pt x="487362" y="794271"/>
                  <a:pt x="407988" y="756171"/>
                  <a:pt x="428625" y="718600"/>
                </a:cubicBezTo>
                <a:cubicBezTo>
                  <a:pt x="449263" y="681029"/>
                  <a:pt x="495300" y="638167"/>
                  <a:pt x="539750" y="623350"/>
                </a:cubicBezTo>
                <a:cubicBezTo>
                  <a:pt x="584200" y="608533"/>
                  <a:pt x="723900" y="648221"/>
                  <a:pt x="695325" y="629700"/>
                </a:cubicBezTo>
                <a:cubicBezTo>
                  <a:pt x="666750" y="611179"/>
                  <a:pt x="367242" y="530746"/>
                  <a:pt x="368300" y="512225"/>
                </a:cubicBezTo>
                <a:cubicBezTo>
                  <a:pt x="369358" y="493704"/>
                  <a:pt x="715963" y="601654"/>
                  <a:pt x="701675" y="518575"/>
                </a:cubicBezTo>
                <a:cubicBezTo>
                  <a:pt x="687388" y="435496"/>
                  <a:pt x="312208" y="21158"/>
                  <a:pt x="288925" y="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DE740137-81EF-412A-89F5-BB00C3CFE5C7}"/>
              </a:ext>
            </a:extLst>
          </p:cNvPr>
          <p:cNvSpPr/>
          <p:nvPr/>
        </p:nvSpPr>
        <p:spPr>
          <a:xfrm>
            <a:off x="5558940" y="1623610"/>
            <a:ext cx="1241503" cy="1418954"/>
          </a:xfrm>
          <a:custGeom>
            <a:avLst/>
            <a:gdLst>
              <a:gd name="connsiteX0" fmla="*/ 48110 w 1241503"/>
              <a:gd name="connsiteY0" fmla="*/ 33740 h 1418954"/>
              <a:gd name="connsiteX1" fmla="*/ 124310 w 1241503"/>
              <a:gd name="connsiteY1" fmla="*/ 62315 h 1418954"/>
              <a:gd name="connsiteX2" fmla="*/ 629135 w 1241503"/>
              <a:gd name="connsiteY2" fmla="*/ 322665 h 1418954"/>
              <a:gd name="connsiteX3" fmla="*/ 435460 w 1241503"/>
              <a:gd name="connsiteY3" fmla="*/ 262340 h 1418954"/>
              <a:gd name="connsiteX4" fmla="*/ 816460 w 1241503"/>
              <a:gd name="connsiteY4" fmla="*/ 516340 h 1418954"/>
              <a:gd name="connsiteX5" fmla="*/ 702160 w 1241503"/>
              <a:gd name="connsiteY5" fmla="*/ 567140 h 1418954"/>
              <a:gd name="connsiteX6" fmla="*/ 978385 w 1241503"/>
              <a:gd name="connsiteY6" fmla="*/ 919565 h 1418954"/>
              <a:gd name="connsiteX7" fmla="*/ 921235 w 1241503"/>
              <a:gd name="connsiteY7" fmla="*/ 865590 h 1418954"/>
              <a:gd name="connsiteX8" fmla="*/ 1229210 w 1241503"/>
              <a:gd name="connsiteY8" fmla="*/ 1389465 h 1418954"/>
              <a:gd name="connsiteX9" fmla="*/ 1184760 w 1241503"/>
              <a:gd name="connsiteY9" fmla="*/ 1351365 h 1418954"/>
              <a:gd name="connsiteX10" fmla="*/ 1226035 w 1241503"/>
              <a:gd name="connsiteY10" fmla="*/ 1411690 h 1418954"/>
              <a:gd name="connsiteX11" fmla="*/ 1206985 w 1241503"/>
              <a:gd name="connsiteY11" fmla="*/ 1370415 h 1418954"/>
              <a:gd name="connsiteX12" fmla="*/ 870435 w 1241503"/>
              <a:gd name="connsiteY12" fmla="*/ 989415 h 1418954"/>
              <a:gd name="connsiteX13" fmla="*/ 886310 w 1241503"/>
              <a:gd name="connsiteY13" fmla="*/ 954490 h 1418954"/>
              <a:gd name="connsiteX14" fmla="*/ 752960 w 1241503"/>
              <a:gd name="connsiteY14" fmla="*/ 563965 h 1418954"/>
              <a:gd name="connsiteX15" fmla="*/ 749785 w 1241503"/>
              <a:gd name="connsiteY15" fmla="*/ 471890 h 1418954"/>
              <a:gd name="connsiteX16" fmla="*/ 48110 w 1241503"/>
              <a:gd name="connsiteY16" fmla="*/ 33740 h 141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1503" h="1418954">
                <a:moveTo>
                  <a:pt x="48110" y="33740"/>
                </a:moveTo>
                <a:cubicBezTo>
                  <a:pt x="-56136" y="-34522"/>
                  <a:pt x="27472" y="14161"/>
                  <a:pt x="124310" y="62315"/>
                </a:cubicBezTo>
                <a:cubicBezTo>
                  <a:pt x="221148" y="110469"/>
                  <a:pt x="577277" y="289328"/>
                  <a:pt x="629135" y="322665"/>
                </a:cubicBezTo>
                <a:cubicBezTo>
                  <a:pt x="680993" y="356003"/>
                  <a:pt x="404239" y="230061"/>
                  <a:pt x="435460" y="262340"/>
                </a:cubicBezTo>
                <a:cubicBezTo>
                  <a:pt x="466681" y="294619"/>
                  <a:pt x="772010" y="465540"/>
                  <a:pt x="816460" y="516340"/>
                </a:cubicBezTo>
                <a:cubicBezTo>
                  <a:pt x="860910" y="567140"/>
                  <a:pt x="675173" y="499936"/>
                  <a:pt x="702160" y="567140"/>
                </a:cubicBezTo>
                <a:cubicBezTo>
                  <a:pt x="729148" y="634344"/>
                  <a:pt x="941873" y="869824"/>
                  <a:pt x="978385" y="919565"/>
                </a:cubicBezTo>
                <a:cubicBezTo>
                  <a:pt x="1014897" y="969306"/>
                  <a:pt x="879431" y="787273"/>
                  <a:pt x="921235" y="865590"/>
                </a:cubicBezTo>
                <a:cubicBezTo>
                  <a:pt x="963039" y="943907"/>
                  <a:pt x="1185289" y="1308503"/>
                  <a:pt x="1229210" y="1389465"/>
                </a:cubicBezTo>
                <a:cubicBezTo>
                  <a:pt x="1273131" y="1470427"/>
                  <a:pt x="1185289" y="1347661"/>
                  <a:pt x="1184760" y="1351365"/>
                </a:cubicBezTo>
                <a:cubicBezTo>
                  <a:pt x="1184231" y="1355069"/>
                  <a:pt x="1222331" y="1408515"/>
                  <a:pt x="1226035" y="1411690"/>
                </a:cubicBezTo>
                <a:cubicBezTo>
                  <a:pt x="1229739" y="1414865"/>
                  <a:pt x="1266252" y="1440794"/>
                  <a:pt x="1206985" y="1370415"/>
                </a:cubicBezTo>
                <a:cubicBezTo>
                  <a:pt x="1147718" y="1300036"/>
                  <a:pt x="923881" y="1058736"/>
                  <a:pt x="870435" y="989415"/>
                </a:cubicBezTo>
                <a:cubicBezTo>
                  <a:pt x="816989" y="920094"/>
                  <a:pt x="905889" y="1025398"/>
                  <a:pt x="886310" y="954490"/>
                </a:cubicBezTo>
                <a:cubicBezTo>
                  <a:pt x="866731" y="883582"/>
                  <a:pt x="775714" y="644398"/>
                  <a:pt x="752960" y="563965"/>
                </a:cubicBezTo>
                <a:cubicBezTo>
                  <a:pt x="730206" y="483532"/>
                  <a:pt x="867260" y="560261"/>
                  <a:pt x="749785" y="471890"/>
                </a:cubicBezTo>
                <a:cubicBezTo>
                  <a:pt x="632310" y="383519"/>
                  <a:pt x="152356" y="102002"/>
                  <a:pt x="48110" y="33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F912E46C-F0D9-452D-AD15-B038D6F2F798}"/>
              </a:ext>
            </a:extLst>
          </p:cNvPr>
          <p:cNvSpPr/>
          <p:nvPr/>
        </p:nvSpPr>
        <p:spPr>
          <a:xfrm>
            <a:off x="4476384" y="3919888"/>
            <a:ext cx="796487" cy="186605"/>
          </a:xfrm>
          <a:custGeom>
            <a:avLst/>
            <a:gdLst>
              <a:gd name="connsiteX0" fmla="*/ 366 w 796487"/>
              <a:gd name="connsiteY0" fmla="*/ 114479 h 186605"/>
              <a:gd name="connsiteX1" fmla="*/ 305166 w 796487"/>
              <a:gd name="connsiteY1" fmla="*/ 34045 h 186605"/>
              <a:gd name="connsiteX2" fmla="*/ 563399 w 796487"/>
              <a:gd name="connsiteY2" fmla="*/ 179 h 186605"/>
              <a:gd name="connsiteX3" fmla="*/ 605733 w 796487"/>
              <a:gd name="connsiteY3" fmla="*/ 46745 h 186605"/>
              <a:gd name="connsiteX4" fmla="*/ 713683 w 796487"/>
              <a:gd name="connsiteY4" fmla="*/ 137762 h 186605"/>
              <a:gd name="connsiteX5" fmla="*/ 794116 w 796487"/>
              <a:gd name="connsiteY5" fmla="*/ 171629 h 186605"/>
              <a:gd name="connsiteX6" fmla="*/ 620549 w 796487"/>
              <a:gd name="connsiteY6" fmla="*/ 156812 h 186605"/>
              <a:gd name="connsiteX7" fmla="*/ 379249 w 796487"/>
              <a:gd name="connsiteY7" fmla="*/ 129295 h 186605"/>
              <a:gd name="connsiteX8" fmla="*/ 97733 w 796487"/>
              <a:gd name="connsiteY8" fmla="*/ 186445 h 186605"/>
              <a:gd name="connsiteX9" fmla="*/ 110433 w 796487"/>
              <a:gd name="connsiteY9" fmla="*/ 146229 h 186605"/>
              <a:gd name="connsiteX10" fmla="*/ 46933 w 796487"/>
              <a:gd name="connsiteY10" fmla="*/ 139879 h 186605"/>
              <a:gd name="connsiteX11" fmla="*/ 218383 w 796487"/>
              <a:gd name="connsiteY11" fmla="*/ 131412 h 186605"/>
              <a:gd name="connsiteX12" fmla="*/ 368666 w 796487"/>
              <a:gd name="connsiteY12" fmla="*/ 97545 h 186605"/>
              <a:gd name="connsiteX13" fmla="*/ 366 w 796487"/>
              <a:gd name="connsiteY13" fmla="*/ 114479 h 18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6487" h="186605">
                <a:moveTo>
                  <a:pt x="366" y="114479"/>
                </a:moveTo>
                <a:cubicBezTo>
                  <a:pt x="-10217" y="103896"/>
                  <a:pt x="211327" y="53095"/>
                  <a:pt x="305166" y="34045"/>
                </a:cubicBezTo>
                <a:cubicBezTo>
                  <a:pt x="399005" y="14995"/>
                  <a:pt x="513305" y="-1938"/>
                  <a:pt x="563399" y="179"/>
                </a:cubicBezTo>
                <a:cubicBezTo>
                  <a:pt x="613493" y="2296"/>
                  <a:pt x="580686" y="23815"/>
                  <a:pt x="605733" y="46745"/>
                </a:cubicBezTo>
                <a:cubicBezTo>
                  <a:pt x="630780" y="69675"/>
                  <a:pt x="682286" y="116948"/>
                  <a:pt x="713683" y="137762"/>
                </a:cubicBezTo>
                <a:cubicBezTo>
                  <a:pt x="745080" y="158576"/>
                  <a:pt x="809638" y="168454"/>
                  <a:pt x="794116" y="171629"/>
                </a:cubicBezTo>
                <a:cubicBezTo>
                  <a:pt x="778594" y="174804"/>
                  <a:pt x="689693" y="163868"/>
                  <a:pt x="620549" y="156812"/>
                </a:cubicBezTo>
                <a:cubicBezTo>
                  <a:pt x="551405" y="149756"/>
                  <a:pt x="466385" y="124356"/>
                  <a:pt x="379249" y="129295"/>
                </a:cubicBezTo>
                <a:cubicBezTo>
                  <a:pt x="292113" y="134234"/>
                  <a:pt x="142536" y="183623"/>
                  <a:pt x="97733" y="186445"/>
                </a:cubicBezTo>
                <a:cubicBezTo>
                  <a:pt x="52930" y="189267"/>
                  <a:pt x="118900" y="153990"/>
                  <a:pt x="110433" y="146229"/>
                </a:cubicBezTo>
                <a:cubicBezTo>
                  <a:pt x="101966" y="138468"/>
                  <a:pt x="28941" y="142348"/>
                  <a:pt x="46933" y="139879"/>
                </a:cubicBezTo>
                <a:cubicBezTo>
                  <a:pt x="64925" y="137410"/>
                  <a:pt x="164761" y="138468"/>
                  <a:pt x="218383" y="131412"/>
                </a:cubicBezTo>
                <a:cubicBezTo>
                  <a:pt x="272005" y="124356"/>
                  <a:pt x="405355" y="101425"/>
                  <a:pt x="368666" y="97545"/>
                </a:cubicBezTo>
                <a:cubicBezTo>
                  <a:pt x="331977" y="93665"/>
                  <a:pt x="10949" y="125062"/>
                  <a:pt x="366" y="1144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D2BAE4B0-1D1F-44B9-997A-D01A0A5BAC20}"/>
              </a:ext>
            </a:extLst>
          </p:cNvPr>
          <p:cNvSpPr/>
          <p:nvPr/>
        </p:nvSpPr>
        <p:spPr>
          <a:xfrm>
            <a:off x="4780383" y="3950746"/>
            <a:ext cx="710309" cy="233619"/>
          </a:xfrm>
          <a:custGeom>
            <a:avLst/>
            <a:gdLst>
              <a:gd name="connsiteX0" fmla="*/ 1167 w 710309"/>
              <a:gd name="connsiteY0" fmla="*/ 24354 h 233619"/>
              <a:gd name="connsiteX1" fmla="*/ 320784 w 710309"/>
              <a:gd name="connsiteY1" fmla="*/ 1071 h 233619"/>
              <a:gd name="connsiteX2" fmla="*/ 468950 w 710309"/>
              <a:gd name="connsiteY2" fmla="*/ 51871 h 233619"/>
              <a:gd name="connsiteX3" fmla="*/ 708134 w 710309"/>
              <a:gd name="connsiteY3" fmla="*/ 214854 h 233619"/>
              <a:gd name="connsiteX4" fmla="*/ 589600 w 710309"/>
              <a:gd name="connsiteY4" fmla="*/ 216971 h 233619"/>
              <a:gd name="connsiteX5" fmla="*/ 629817 w 710309"/>
              <a:gd name="connsiteY5" fmla="*/ 229671 h 233619"/>
              <a:gd name="connsiteX6" fmla="*/ 384284 w 710309"/>
              <a:gd name="connsiteY6" fmla="*/ 138654 h 233619"/>
              <a:gd name="connsiteX7" fmla="*/ 354650 w 710309"/>
              <a:gd name="connsiteY7" fmla="*/ 147121 h 233619"/>
              <a:gd name="connsiteX8" fmla="*/ 462600 w 710309"/>
              <a:gd name="connsiteY8" fmla="*/ 174637 h 233619"/>
              <a:gd name="connsiteX9" fmla="*/ 221300 w 710309"/>
              <a:gd name="connsiteY9" fmla="*/ 104787 h 233619"/>
              <a:gd name="connsiteX10" fmla="*/ 1167 w 710309"/>
              <a:gd name="connsiteY10" fmla="*/ 24354 h 23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0309" h="233619">
                <a:moveTo>
                  <a:pt x="1167" y="24354"/>
                </a:moveTo>
                <a:cubicBezTo>
                  <a:pt x="17748" y="7068"/>
                  <a:pt x="242820" y="-3515"/>
                  <a:pt x="320784" y="1071"/>
                </a:cubicBezTo>
                <a:cubicBezTo>
                  <a:pt x="398748" y="5657"/>
                  <a:pt x="404392" y="16241"/>
                  <a:pt x="468950" y="51871"/>
                </a:cubicBezTo>
                <a:cubicBezTo>
                  <a:pt x="533508" y="87501"/>
                  <a:pt x="688026" y="187337"/>
                  <a:pt x="708134" y="214854"/>
                </a:cubicBezTo>
                <a:cubicBezTo>
                  <a:pt x="728242" y="242371"/>
                  <a:pt x="602653" y="214502"/>
                  <a:pt x="589600" y="216971"/>
                </a:cubicBezTo>
                <a:cubicBezTo>
                  <a:pt x="576547" y="219441"/>
                  <a:pt x="664036" y="242724"/>
                  <a:pt x="629817" y="229671"/>
                </a:cubicBezTo>
                <a:cubicBezTo>
                  <a:pt x="595598" y="216618"/>
                  <a:pt x="430145" y="152412"/>
                  <a:pt x="384284" y="138654"/>
                </a:cubicBezTo>
                <a:cubicBezTo>
                  <a:pt x="338423" y="124896"/>
                  <a:pt x="341597" y="141124"/>
                  <a:pt x="354650" y="147121"/>
                </a:cubicBezTo>
                <a:cubicBezTo>
                  <a:pt x="367703" y="153118"/>
                  <a:pt x="484825" y="181693"/>
                  <a:pt x="462600" y="174637"/>
                </a:cubicBezTo>
                <a:cubicBezTo>
                  <a:pt x="440375" y="167581"/>
                  <a:pt x="293619" y="127012"/>
                  <a:pt x="221300" y="104787"/>
                </a:cubicBezTo>
                <a:cubicBezTo>
                  <a:pt x="148981" y="82562"/>
                  <a:pt x="-15414" y="41640"/>
                  <a:pt x="1167" y="2435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E3C22593-CD85-494A-AE42-6DC24698DAAE}"/>
              </a:ext>
            </a:extLst>
          </p:cNvPr>
          <p:cNvSpPr/>
          <p:nvPr/>
        </p:nvSpPr>
        <p:spPr>
          <a:xfrm>
            <a:off x="4562686" y="4087591"/>
            <a:ext cx="833257" cy="285475"/>
          </a:xfrm>
          <a:custGeom>
            <a:avLst/>
            <a:gdLst>
              <a:gd name="connsiteX0" fmla="*/ 12489 w 833257"/>
              <a:gd name="connsiteY0" fmla="*/ 6572 h 285475"/>
              <a:gd name="connsiteX1" fmla="*/ 122027 w 833257"/>
              <a:gd name="connsiteY1" fmla="*/ 39909 h 285475"/>
              <a:gd name="connsiteX2" fmla="*/ 525252 w 833257"/>
              <a:gd name="connsiteY2" fmla="*/ 139922 h 285475"/>
              <a:gd name="connsiteX3" fmla="*/ 577639 w 833257"/>
              <a:gd name="connsiteY3" fmla="*/ 128809 h 285475"/>
              <a:gd name="connsiteX4" fmla="*/ 669714 w 833257"/>
              <a:gd name="connsiteY4" fmla="*/ 163734 h 285475"/>
              <a:gd name="connsiteX5" fmla="*/ 772902 w 833257"/>
              <a:gd name="connsiteY5" fmla="*/ 179609 h 285475"/>
              <a:gd name="connsiteX6" fmla="*/ 812589 w 833257"/>
              <a:gd name="connsiteY6" fmla="*/ 219297 h 285475"/>
              <a:gd name="connsiteX7" fmla="*/ 439527 w 833257"/>
              <a:gd name="connsiteY7" fmla="*/ 278034 h 285475"/>
              <a:gd name="connsiteX8" fmla="*/ 771314 w 833257"/>
              <a:gd name="connsiteY8" fmla="*/ 276447 h 285475"/>
              <a:gd name="connsiteX9" fmla="*/ 261727 w 833257"/>
              <a:gd name="connsiteY9" fmla="*/ 203422 h 285475"/>
              <a:gd name="connsiteX10" fmla="*/ 458577 w 833257"/>
              <a:gd name="connsiteY10" fmla="*/ 230409 h 285475"/>
              <a:gd name="connsiteX11" fmla="*/ 177589 w 833257"/>
              <a:gd name="connsiteY11" fmla="*/ 125634 h 285475"/>
              <a:gd name="connsiteX12" fmla="*/ 366502 w 833257"/>
              <a:gd name="connsiteY12" fmla="*/ 162147 h 285475"/>
              <a:gd name="connsiteX13" fmla="*/ 12489 w 833257"/>
              <a:gd name="connsiteY13" fmla="*/ 6572 h 28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257" h="285475">
                <a:moveTo>
                  <a:pt x="12489" y="6572"/>
                </a:moveTo>
                <a:cubicBezTo>
                  <a:pt x="-28257" y="-13801"/>
                  <a:pt x="36567" y="17684"/>
                  <a:pt x="122027" y="39909"/>
                </a:cubicBezTo>
                <a:cubicBezTo>
                  <a:pt x="207487" y="62134"/>
                  <a:pt x="449317" y="125105"/>
                  <a:pt x="525252" y="139922"/>
                </a:cubicBezTo>
                <a:cubicBezTo>
                  <a:pt x="601187" y="154739"/>
                  <a:pt x="553562" y="124840"/>
                  <a:pt x="577639" y="128809"/>
                </a:cubicBezTo>
                <a:cubicBezTo>
                  <a:pt x="601716" y="132778"/>
                  <a:pt x="637170" y="155267"/>
                  <a:pt x="669714" y="163734"/>
                </a:cubicBezTo>
                <a:cubicBezTo>
                  <a:pt x="702258" y="172201"/>
                  <a:pt x="749090" y="170349"/>
                  <a:pt x="772902" y="179609"/>
                </a:cubicBezTo>
                <a:cubicBezTo>
                  <a:pt x="796714" y="188869"/>
                  <a:pt x="868151" y="202893"/>
                  <a:pt x="812589" y="219297"/>
                </a:cubicBezTo>
                <a:cubicBezTo>
                  <a:pt x="757027" y="235701"/>
                  <a:pt x="446406" y="268509"/>
                  <a:pt x="439527" y="278034"/>
                </a:cubicBezTo>
                <a:cubicBezTo>
                  <a:pt x="432648" y="287559"/>
                  <a:pt x="800947" y="288882"/>
                  <a:pt x="771314" y="276447"/>
                </a:cubicBezTo>
                <a:cubicBezTo>
                  <a:pt x="741681" y="264012"/>
                  <a:pt x="313850" y="211095"/>
                  <a:pt x="261727" y="203422"/>
                </a:cubicBezTo>
                <a:cubicBezTo>
                  <a:pt x="209604" y="195749"/>
                  <a:pt x="472600" y="243374"/>
                  <a:pt x="458577" y="230409"/>
                </a:cubicBezTo>
                <a:cubicBezTo>
                  <a:pt x="444554" y="217444"/>
                  <a:pt x="192935" y="137011"/>
                  <a:pt x="177589" y="125634"/>
                </a:cubicBezTo>
                <a:cubicBezTo>
                  <a:pt x="162243" y="114257"/>
                  <a:pt x="394812" y="180139"/>
                  <a:pt x="366502" y="162147"/>
                </a:cubicBezTo>
                <a:cubicBezTo>
                  <a:pt x="338192" y="144155"/>
                  <a:pt x="53235" y="26945"/>
                  <a:pt x="12489" y="657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B5786A4E-A408-4AA5-B969-1A3815ACEC3B}"/>
              </a:ext>
            </a:extLst>
          </p:cNvPr>
          <p:cNvSpPr/>
          <p:nvPr/>
        </p:nvSpPr>
        <p:spPr>
          <a:xfrm>
            <a:off x="4676592" y="3976368"/>
            <a:ext cx="668525" cy="98804"/>
          </a:xfrm>
          <a:custGeom>
            <a:avLst/>
            <a:gdLst>
              <a:gd name="connsiteX0" fmla="*/ 183 w 668525"/>
              <a:gd name="connsiteY0" fmla="*/ 24132 h 98804"/>
              <a:gd name="connsiteX1" fmla="*/ 154171 w 668525"/>
              <a:gd name="connsiteY1" fmla="*/ 24132 h 98804"/>
              <a:gd name="connsiteX2" fmla="*/ 381183 w 668525"/>
              <a:gd name="connsiteY2" fmla="*/ 33657 h 98804"/>
              <a:gd name="connsiteX3" fmla="*/ 668521 w 668525"/>
              <a:gd name="connsiteY3" fmla="*/ 98745 h 98804"/>
              <a:gd name="connsiteX4" fmla="*/ 387533 w 668525"/>
              <a:gd name="connsiteY4" fmla="*/ 20957 h 98804"/>
              <a:gd name="connsiteX5" fmla="*/ 192271 w 668525"/>
              <a:gd name="connsiteY5" fmla="*/ 320 h 98804"/>
              <a:gd name="connsiteX6" fmla="*/ 183 w 668525"/>
              <a:gd name="connsiteY6" fmla="*/ 24132 h 9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525" h="98804">
                <a:moveTo>
                  <a:pt x="183" y="24132"/>
                </a:moveTo>
                <a:cubicBezTo>
                  <a:pt x="-6167" y="28101"/>
                  <a:pt x="154171" y="24132"/>
                  <a:pt x="154171" y="24132"/>
                </a:cubicBezTo>
                <a:cubicBezTo>
                  <a:pt x="217671" y="25719"/>
                  <a:pt x="295458" y="21222"/>
                  <a:pt x="381183" y="33657"/>
                </a:cubicBezTo>
                <a:cubicBezTo>
                  <a:pt x="466908" y="46092"/>
                  <a:pt x="667463" y="100862"/>
                  <a:pt x="668521" y="98745"/>
                </a:cubicBezTo>
                <a:cubicBezTo>
                  <a:pt x="669579" y="96628"/>
                  <a:pt x="466908" y="37361"/>
                  <a:pt x="387533" y="20957"/>
                </a:cubicBezTo>
                <a:cubicBezTo>
                  <a:pt x="308158" y="4553"/>
                  <a:pt x="254448" y="-1532"/>
                  <a:pt x="192271" y="320"/>
                </a:cubicBezTo>
                <a:cubicBezTo>
                  <a:pt x="130094" y="2172"/>
                  <a:pt x="6533" y="20163"/>
                  <a:pt x="183" y="24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F68A06BA-3AE0-482B-B548-B95ED80E8458}"/>
              </a:ext>
            </a:extLst>
          </p:cNvPr>
          <p:cNvSpPr/>
          <p:nvPr/>
        </p:nvSpPr>
        <p:spPr>
          <a:xfrm>
            <a:off x="4903784" y="4217674"/>
            <a:ext cx="240674" cy="89925"/>
          </a:xfrm>
          <a:custGeom>
            <a:avLst/>
            <a:gdLst>
              <a:gd name="connsiteX0" fmla="*/ 4 w 240674"/>
              <a:gd name="connsiteY0" fmla="*/ 314 h 89925"/>
              <a:gd name="connsiteX1" fmla="*/ 147641 w 240674"/>
              <a:gd name="connsiteY1" fmla="*/ 52701 h 89925"/>
              <a:gd name="connsiteX2" fmla="*/ 234954 w 240674"/>
              <a:gd name="connsiteY2" fmla="*/ 71751 h 89925"/>
              <a:gd name="connsiteX3" fmla="*/ 225429 w 240674"/>
              <a:gd name="connsiteY3" fmla="*/ 73339 h 89925"/>
              <a:gd name="connsiteX4" fmla="*/ 169866 w 240674"/>
              <a:gd name="connsiteY4" fmla="*/ 73339 h 89925"/>
              <a:gd name="connsiteX5" fmla="*/ 209554 w 240674"/>
              <a:gd name="connsiteY5" fmla="*/ 89214 h 89925"/>
              <a:gd name="connsiteX6" fmla="*/ 152404 w 240674"/>
              <a:gd name="connsiteY6" fmla="*/ 79689 h 89925"/>
              <a:gd name="connsiteX7" fmla="*/ 4 w 240674"/>
              <a:gd name="connsiteY7" fmla="*/ 314 h 8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674" h="89925">
                <a:moveTo>
                  <a:pt x="4" y="314"/>
                </a:moveTo>
                <a:cubicBezTo>
                  <a:pt x="-790" y="-4184"/>
                  <a:pt x="108483" y="40795"/>
                  <a:pt x="147641" y="52701"/>
                </a:cubicBezTo>
                <a:cubicBezTo>
                  <a:pt x="186799" y="64607"/>
                  <a:pt x="221989" y="68311"/>
                  <a:pt x="234954" y="71751"/>
                </a:cubicBezTo>
                <a:cubicBezTo>
                  <a:pt x="247919" y="75191"/>
                  <a:pt x="236277" y="73074"/>
                  <a:pt x="225429" y="73339"/>
                </a:cubicBezTo>
                <a:cubicBezTo>
                  <a:pt x="214581" y="73604"/>
                  <a:pt x="172512" y="70693"/>
                  <a:pt x="169866" y="73339"/>
                </a:cubicBezTo>
                <a:cubicBezTo>
                  <a:pt x="167220" y="75985"/>
                  <a:pt x="212464" y="88156"/>
                  <a:pt x="209554" y="89214"/>
                </a:cubicBezTo>
                <a:cubicBezTo>
                  <a:pt x="206644" y="90272"/>
                  <a:pt x="186800" y="91860"/>
                  <a:pt x="152404" y="79689"/>
                </a:cubicBezTo>
                <a:cubicBezTo>
                  <a:pt x="118008" y="67518"/>
                  <a:pt x="798" y="4812"/>
                  <a:pt x="4" y="3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D071321C-6A16-4131-9123-A393DF13D790}"/>
              </a:ext>
            </a:extLst>
          </p:cNvPr>
          <p:cNvSpPr/>
          <p:nvPr/>
        </p:nvSpPr>
        <p:spPr>
          <a:xfrm>
            <a:off x="4544700" y="4134659"/>
            <a:ext cx="840720" cy="240707"/>
          </a:xfrm>
          <a:custGeom>
            <a:avLst/>
            <a:gdLst>
              <a:gd name="connsiteX0" fmla="*/ 1900 w 840720"/>
              <a:gd name="connsiteY0" fmla="*/ 779 h 240707"/>
              <a:gd name="connsiteX1" fmla="*/ 246375 w 840720"/>
              <a:gd name="connsiteY1" fmla="*/ 53166 h 240707"/>
              <a:gd name="connsiteX2" fmla="*/ 578163 w 840720"/>
              <a:gd name="connsiteY2" fmla="*/ 167466 h 240707"/>
              <a:gd name="connsiteX3" fmla="*/ 367025 w 840720"/>
              <a:gd name="connsiteY3" fmla="*/ 124604 h 240707"/>
              <a:gd name="connsiteX4" fmla="*/ 446400 w 840720"/>
              <a:gd name="connsiteY4" fmla="*/ 200804 h 240707"/>
              <a:gd name="connsiteX5" fmla="*/ 776600 w 840720"/>
              <a:gd name="connsiteY5" fmla="*/ 235729 h 240707"/>
              <a:gd name="connsiteX6" fmla="*/ 814700 w 840720"/>
              <a:gd name="connsiteY6" fmla="*/ 235729 h 240707"/>
              <a:gd name="connsiteX7" fmla="*/ 478150 w 840720"/>
              <a:gd name="connsiteY7" fmla="*/ 191279 h 240707"/>
              <a:gd name="connsiteX8" fmla="*/ 324163 w 840720"/>
              <a:gd name="connsiteY8" fmla="*/ 145241 h 240707"/>
              <a:gd name="connsiteX9" fmla="*/ 143188 w 840720"/>
              <a:gd name="connsiteY9" fmla="*/ 89679 h 240707"/>
              <a:gd name="connsiteX10" fmla="*/ 1900 w 840720"/>
              <a:gd name="connsiteY10" fmla="*/ 779 h 24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0720" h="240707">
                <a:moveTo>
                  <a:pt x="1900" y="779"/>
                </a:moveTo>
                <a:cubicBezTo>
                  <a:pt x="19098" y="-5306"/>
                  <a:pt x="150331" y="25385"/>
                  <a:pt x="246375" y="53166"/>
                </a:cubicBezTo>
                <a:cubicBezTo>
                  <a:pt x="342419" y="80947"/>
                  <a:pt x="558055" y="155560"/>
                  <a:pt x="578163" y="167466"/>
                </a:cubicBezTo>
                <a:cubicBezTo>
                  <a:pt x="598271" y="179372"/>
                  <a:pt x="388985" y="119048"/>
                  <a:pt x="367025" y="124604"/>
                </a:cubicBezTo>
                <a:cubicBezTo>
                  <a:pt x="345065" y="130160"/>
                  <a:pt x="378138" y="182283"/>
                  <a:pt x="446400" y="200804"/>
                </a:cubicBezTo>
                <a:cubicBezTo>
                  <a:pt x="514662" y="219325"/>
                  <a:pt x="715217" y="229908"/>
                  <a:pt x="776600" y="235729"/>
                </a:cubicBezTo>
                <a:cubicBezTo>
                  <a:pt x="837983" y="241550"/>
                  <a:pt x="864442" y="243137"/>
                  <a:pt x="814700" y="235729"/>
                </a:cubicBezTo>
                <a:cubicBezTo>
                  <a:pt x="764958" y="228321"/>
                  <a:pt x="559906" y="206360"/>
                  <a:pt x="478150" y="191279"/>
                </a:cubicBezTo>
                <a:cubicBezTo>
                  <a:pt x="396394" y="176198"/>
                  <a:pt x="324163" y="145241"/>
                  <a:pt x="324163" y="145241"/>
                </a:cubicBezTo>
                <a:cubicBezTo>
                  <a:pt x="268336" y="128308"/>
                  <a:pt x="197957" y="111110"/>
                  <a:pt x="143188" y="89679"/>
                </a:cubicBezTo>
                <a:cubicBezTo>
                  <a:pt x="88419" y="68248"/>
                  <a:pt x="-15298" y="6864"/>
                  <a:pt x="1900" y="7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DCCE7FD2-C508-4545-9513-0BA398B6216E}"/>
              </a:ext>
            </a:extLst>
          </p:cNvPr>
          <p:cNvSpPr/>
          <p:nvPr/>
        </p:nvSpPr>
        <p:spPr>
          <a:xfrm>
            <a:off x="5358454" y="2987666"/>
            <a:ext cx="645667" cy="342172"/>
          </a:xfrm>
          <a:custGeom>
            <a:avLst/>
            <a:gdLst>
              <a:gd name="connsiteX0" fmla="*/ 5709 w 645667"/>
              <a:gd name="connsiteY0" fmla="*/ 134947 h 342172"/>
              <a:gd name="connsiteX1" fmla="*/ 107309 w 645667"/>
              <a:gd name="connsiteY1" fmla="*/ 90497 h 342172"/>
              <a:gd name="connsiteX2" fmla="*/ 221609 w 645667"/>
              <a:gd name="connsiteY2" fmla="*/ 60334 h 342172"/>
              <a:gd name="connsiteX3" fmla="*/ 413696 w 645667"/>
              <a:gd name="connsiteY3" fmla="*/ 79384 h 342172"/>
              <a:gd name="connsiteX4" fmla="*/ 135884 w 645667"/>
              <a:gd name="connsiteY4" fmla="*/ 36522 h 342172"/>
              <a:gd name="connsiteX5" fmla="*/ 513709 w 645667"/>
              <a:gd name="connsiteY5" fmla="*/ 88909 h 342172"/>
              <a:gd name="connsiteX6" fmla="*/ 280346 w 645667"/>
              <a:gd name="connsiteY6" fmla="*/ 9 h 342172"/>
              <a:gd name="connsiteX7" fmla="*/ 516884 w 645667"/>
              <a:gd name="connsiteY7" fmla="*/ 95259 h 342172"/>
              <a:gd name="connsiteX8" fmla="*/ 645471 w 645667"/>
              <a:gd name="connsiteY8" fmla="*/ 341322 h 342172"/>
              <a:gd name="connsiteX9" fmla="*/ 547046 w 645667"/>
              <a:gd name="connsiteY9" fmla="*/ 177809 h 342172"/>
              <a:gd name="connsiteX10" fmla="*/ 581971 w 645667"/>
              <a:gd name="connsiteY10" fmla="*/ 222259 h 342172"/>
              <a:gd name="connsiteX11" fmla="*/ 221609 w 645667"/>
              <a:gd name="connsiteY11" fmla="*/ 106372 h 342172"/>
              <a:gd name="connsiteX12" fmla="*/ 69209 w 645667"/>
              <a:gd name="connsiteY12" fmla="*/ 141297 h 342172"/>
              <a:gd name="connsiteX13" fmla="*/ 286696 w 645667"/>
              <a:gd name="connsiteY13" fmla="*/ 88909 h 342172"/>
              <a:gd name="connsiteX14" fmla="*/ 5709 w 645667"/>
              <a:gd name="connsiteY14" fmla="*/ 134947 h 34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5667" h="342172">
                <a:moveTo>
                  <a:pt x="5709" y="134947"/>
                </a:moveTo>
                <a:cubicBezTo>
                  <a:pt x="-24189" y="135212"/>
                  <a:pt x="71326" y="102932"/>
                  <a:pt x="107309" y="90497"/>
                </a:cubicBezTo>
                <a:cubicBezTo>
                  <a:pt x="143292" y="78061"/>
                  <a:pt x="170545" y="62186"/>
                  <a:pt x="221609" y="60334"/>
                </a:cubicBezTo>
                <a:cubicBezTo>
                  <a:pt x="272673" y="58482"/>
                  <a:pt x="427983" y="83353"/>
                  <a:pt x="413696" y="79384"/>
                </a:cubicBezTo>
                <a:cubicBezTo>
                  <a:pt x="399409" y="75415"/>
                  <a:pt x="119215" y="34935"/>
                  <a:pt x="135884" y="36522"/>
                </a:cubicBezTo>
                <a:cubicBezTo>
                  <a:pt x="152553" y="38109"/>
                  <a:pt x="489632" y="94994"/>
                  <a:pt x="513709" y="88909"/>
                </a:cubicBezTo>
                <a:cubicBezTo>
                  <a:pt x="537786" y="82824"/>
                  <a:pt x="279817" y="-1049"/>
                  <a:pt x="280346" y="9"/>
                </a:cubicBezTo>
                <a:cubicBezTo>
                  <a:pt x="280875" y="1067"/>
                  <a:pt x="456030" y="38374"/>
                  <a:pt x="516884" y="95259"/>
                </a:cubicBezTo>
                <a:cubicBezTo>
                  <a:pt x="577738" y="152144"/>
                  <a:pt x="640444" y="327564"/>
                  <a:pt x="645471" y="341322"/>
                </a:cubicBezTo>
                <a:cubicBezTo>
                  <a:pt x="650498" y="355080"/>
                  <a:pt x="557629" y="197653"/>
                  <a:pt x="547046" y="177809"/>
                </a:cubicBezTo>
                <a:cubicBezTo>
                  <a:pt x="536463" y="157965"/>
                  <a:pt x="636211" y="234165"/>
                  <a:pt x="581971" y="222259"/>
                </a:cubicBezTo>
                <a:cubicBezTo>
                  <a:pt x="527732" y="210353"/>
                  <a:pt x="307069" y="119866"/>
                  <a:pt x="221609" y="106372"/>
                </a:cubicBezTo>
                <a:cubicBezTo>
                  <a:pt x="136149" y="92878"/>
                  <a:pt x="58361" y="144207"/>
                  <a:pt x="69209" y="141297"/>
                </a:cubicBezTo>
                <a:cubicBezTo>
                  <a:pt x="80057" y="138387"/>
                  <a:pt x="294104" y="93936"/>
                  <a:pt x="286696" y="88909"/>
                </a:cubicBezTo>
                <a:cubicBezTo>
                  <a:pt x="279288" y="83882"/>
                  <a:pt x="35607" y="134682"/>
                  <a:pt x="5709" y="13494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E44CBDB-0D41-464F-9975-C4BD7273CC65}"/>
              </a:ext>
            </a:extLst>
          </p:cNvPr>
          <p:cNvSpPr/>
          <p:nvPr/>
        </p:nvSpPr>
        <p:spPr>
          <a:xfrm>
            <a:off x="5229795" y="5999653"/>
            <a:ext cx="1506962" cy="407463"/>
          </a:xfrm>
          <a:custGeom>
            <a:avLst/>
            <a:gdLst>
              <a:gd name="connsiteX0" fmla="*/ 2605 w 1506962"/>
              <a:gd name="connsiteY0" fmla="*/ 3214 h 407463"/>
              <a:gd name="connsiteX1" fmla="*/ 607972 w 1506962"/>
              <a:gd name="connsiteY1" fmla="*/ 11680 h 407463"/>
              <a:gd name="connsiteX2" fmla="*/ 878905 w 1506962"/>
              <a:gd name="connsiteY2" fmla="*/ 104814 h 407463"/>
              <a:gd name="connsiteX3" fmla="*/ 1501205 w 1506962"/>
              <a:gd name="connsiteY3" fmla="*/ 405380 h 407463"/>
              <a:gd name="connsiteX4" fmla="*/ 1171005 w 1506962"/>
              <a:gd name="connsiteY4" fmla="*/ 227580 h 407463"/>
              <a:gd name="connsiteX5" fmla="*/ 866205 w 1506962"/>
              <a:gd name="connsiteY5" fmla="*/ 28614 h 407463"/>
              <a:gd name="connsiteX6" fmla="*/ 2605 w 1506962"/>
              <a:gd name="connsiteY6" fmla="*/ 3214 h 40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962" h="407463">
                <a:moveTo>
                  <a:pt x="2605" y="3214"/>
                </a:moveTo>
                <a:cubicBezTo>
                  <a:pt x="-40434" y="392"/>
                  <a:pt x="461922" y="-5253"/>
                  <a:pt x="607972" y="11680"/>
                </a:cubicBezTo>
                <a:cubicBezTo>
                  <a:pt x="754022" y="28613"/>
                  <a:pt x="730033" y="39197"/>
                  <a:pt x="878905" y="104814"/>
                </a:cubicBezTo>
                <a:cubicBezTo>
                  <a:pt x="1027777" y="170431"/>
                  <a:pt x="1452522" y="384919"/>
                  <a:pt x="1501205" y="405380"/>
                </a:cubicBezTo>
                <a:cubicBezTo>
                  <a:pt x="1549888" y="425841"/>
                  <a:pt x="1276838" y="290374"/>
                  <a:pt x="1171005" y="227580"/>
                </a:cubicBezTo>
                <a:cubicBezTo>
                  <a:pt x="1065172" y="164786"/>
                  <a:pt x="1060233" y="61775"/>
                  <a:pt x="866205" y="28614"/>
                </a:cubicBezTo>
                <a:cubicBezTo>
                  <a:pt x="672177" y="-4547"/>
                  <a:pt x="45644" y="6036"/>
                  <a:pt x="2605" y="3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2" name="フリーフォーム: 図形 4121">
            <a:extLst>
              <a:ext uri="{FF2B5EF4-FFF2-40B4-BE49-F238E27FC236}">
                <a16:creationId xmlns:a16="http://schemas.microsoft.com/office/drawing/2014/main" id="{F7156359-1428-42C2-92A3-08B4A5953838}"/>
              </a:ext>
            </a:extLst>
          </p:cNvPr>
          <p:cNvSpPr/>
          <p:nvPr/>
        </p:nvSpPr>
        <p:spPr>
          <a:xfrm>
            <a:off x="2666908" y="5726553"/>
            <a:ext cx="1088794" cy="376486"/>
          </a:xfrm>
          <a:custGeom>
            <a:avLst/>
            <a:gdLst>
              <a:gd name="connsiteX0" fmla="*/ 92 w 1088794"/>
              <a:gd name="connsiteY0" fmla="*/ 360980 h 376486"/>
              <a:gd name="connsiteX1" fmla="*/ 592759 w 1088794"/>
              <a:gd name="connsiteY1" fmla="*/ 344047 h 376486"/>
              <a:gd name="connsiteX2" fmla="*/ 1054192 w 1088794"/>
              <a:gd name="connsiteY2" fmla="*/ 5380 h 376486"/>
              <a:gd name="connsiteX3" fmla="*/ 999159 w 1088794"/>
              <a:gd name="connsiteY3" fmla="*/ 149314 h 376486"/>
              <a:gd name="connsiteX4" fmla="*/ 550425 w 1088794"/>
              <a:gd name="connsiteY4" fmla="*/ 327114 h 376486"/>
              <a:gd name="connsiteX5" fmla="*/ 92 w 1088794"/>
              <a:gd name="connsiteY5" fmla="*/ 360980 h 37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794" h="376486">
                <a:moveTo>
                  <a:pt x="92" y="360980"/>
                </a:moveTo>
                <a:cubicBezTo>
                  <a:pt x="7148" y="363802"/>
                  <a:pt x="417076" y="403314"/>
                  <a:pt x="592759" y="344047"/>
                </a:cubicBezTo>
                <a:cubicBezTo>
                  <a:pt x="768442" y="284780"/>
                  <a:pt x="986459" y="37835"/>
                  <a:pt x="1054192" y="5380"/>
                </a:cubicBezTo>
                <a:cubicBezTo>
                  <a:pt x="1121925" y="-27076"/>
                  <a:pt x="1083120" y="95692"/>
                  <a:pt x="999159" y="149314"/>
                </a:cubicBezTo>
                <a:cubicBezTo>
                  <a:pt x="915198" y="202936"/>
                  <a:pt x="709881" y="291131"/>
                  <a:pt x="550425" y="327114"/>
                </a:cubicBezTo>
                <a:cubicBezTo>
                  <a:pt x="390969" y="363097"/>
                  <a:pt x="-6964" y="358158"/>
                  <a:pt x="92" y="36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6" name="フリーフォーム: 図形 4125">
            <a:extLst>
              <a:ext uri="{FF2B5EF4-FFF2-40B4-BE49-F238E27FC236}">
                <a16:creationId xmlns:a16="http://schemas.microsoft.com/office/drawing/2014/main" id="{890C3856-02A0-45E8-B978-D78539A27E63}"/>
              </a:ext>
            </a:extLst>
          </p:cNvPr>
          <p:cNvSpPr/>
          <p:nvPr/>
        </p:nvSpPr>
        <p:spPr>
          <a:xfrm>
            <a:off x="2781276" y="5188355"/>
            <a:ext cx="1215839" cy="868343"/>
          </a:xfrm>
          <a:custGeom>
            <a:avLst/>
            <a:gdLst>
              <a:gd name="connsiteX0" fmla="*/ 1214991 w 1215839"/>
              <a:gd name="connsiteY0" fmla="*/ 1712 h 868343"/>
              <a:gd name="connsiteX1" fmla="*/ 1121857 w 1215839"/>
              <a:gd name="connsiteY1" fmla="*/ 437745 h 868343"/>
              <a:gd name="connsiteX2" fmla="*/ 1143024 w 1215839"/>
              <a:gd name="connsiteY2" fmla="*/ 679045 h 868343"/>
              <a:gd name="connsiteX3" fmla="*/ 723924 w 1215839"/>
              <a:gd name="connsiteY3" fmla="*/ 844145 h 868343"/>
              <a:gd name="connsiteX4" fmla="*/ 24 w 1215839"/>
              <a:gd name="connsiteY4" fmla="*/ 844145 h 868343"/>
              <a:gd name="connsiteX5" fmla="*/ 749324 w 1215839"/>
              <a:gd name="connsiteY5" fmla="*/ 624012 h 868343"/>
              <a:gd name="connsiteX6" fmla="*/ 1058357 w 1215839"/>
              <a:gd name="connsiteY6" fmla="*/ 298045 h 868343"/>
              <a:gd name="connsiteX7" fmla="*/ 1214991 w 1215839"/>
              <a:gd name="connsiteY7" fmla="*/ 1712 h 86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5839" h="868343">
                <a:moveTo>
                  <a:pt x="1214991" y="1712"/>
                </a:moveTo>
                <a:cubicBezTo>
                  <a:pt x="1225574" y="24995"/>
                  <a:pt x="1133851" y="324856"/>
                  <a:pt x="1121857" y="437745"/>
                </a:cubicBezTo>
                <a:cubicBezTo>
                  <a:pt x="1109862" y="550634"/>
                  <a:pt x="1209346" y="611312"/>
                  <a:pt x="1143024" y="679045"/>
                </a:cubicBezTo>
                <a:cubicBezTo>
                  <a:pt x="1076702" y="746778"/>
                  <a:pt x="914424" y="816628"/>
                  <a:pt x="723924" y="844145"/>
                </a:cubicBezTo>
                <a:cubicBezTo>
                  <a:pt x="533424" y="871662"/>
                  <a:pt x="-4209" y="880834"/>
                  <a:pt x="24" y="844145"/>
                </a:cubicBezTo>
                <a:cubicBezTo>
                  <a:pt x="4257" y="807456"/>
                  <a:pt x="572935" y="715029"/>
                  <a:pt x="749324" y="624012"/>
                </a:cubicBezTo>
                <a:cubicBezTo>
                  <a:pt x="925713" y="532995"/>
                  <a:pt x="975101" y="397528"/>
                  <a:pt x="1058357" y="298045"/>
                </a:cubicBezTo>
                <a:cubicBezTo>
                  <a:pt x="1141612" y="198562"/>
                  <a:pt x="1204408" y="-21571"/>
                  <a:pt x="1214991" y="17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8" name="フリーフォーム: 図形 4137">
            <a:extLst>
              <a:ext uri="{FF2B5EF4-FFF2-40B4-BE49-F238E27FC236}">
                <a16:creationId xmlns:a16="http://schemas.microsoft.com/office/drawing/2014/main" id="{AF249602-7665-4C47-A3F7-F7763EAE68DF}"/>
              </a:ext>
            </a:extLst>
          </p:cNvPr>
          <p:cNvSpPr/>
          <p:nvPr/>
        </p:nvSpPr>
        <p:spPr>
          <a:xfrm>
            <a:off x="1757191" y="5824928"/>
            <a:ext cx="1723250" cy="382665"/>
          </a:xfrm>
          <a:custGeom>
            <a:avLst/>
            <a:gdLst>
              <a:gd name="connsiteX0" fmla="*/ 1722609 w 1723250"/>
              <a:gd name="connsiteY0" fmla="*/ 139 h 382665"/>
              <a:gd name="connsiteX1" fmla="*/ 930976 w 1723250"/>
              <a:gd name="connsiteY1" fmla="*/ 207572 h 382665"/>
              <a:gd name="connsiteX2" fmla="*/ 533042 w 1723250"/>
              <a:gd name="connsiteY2" fmla="*/ 275305 h 382665"/>
              <a:gd name="connsiteX3" fmla="*/ 156276 w 1723250"/>
              <a:gd name="connsiteY3" fmla="*/ 313405 h 382665"/>
              <a:gd name="connsiteX4" fmla="*/ 37742 w 1723250"/>
              <a:gd name="connsiteY4" fmla="*/ 381139 h 382665"/>
              <a:gd name="connsiteX5" fmla="*/ 791276 w 1723250"/>
              <a:gd name="connsiteY5" fmla="*/ 241439 h 382665"/>
              <a:gd name="connsiteX6" fmla="*/ 1722609 w 1723250"/>
              <a:gd name="connsiteY6" fmla="*/ 139 h 3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3250" h="382665">
                <a:moveTo>
                  <a:pt x="1722609" y="139"/>
                </a:moveTo>
                <a:cubicBezTo>
                  <a:pt x="1745892" y="-5505"/>
                  <a:pt x="1129237" y="161711"/>
                  <a:pt x="930976" y="207572"/>
                </a:cubicBezTo>
                <a:cubicBezTo>
                  <a:pt x="732715" y="253433"/>
                  <a:pt x="662159" y="257666"/>
                  <a:pt x="533042" y="275305"/>
                </a:cubicBezTo>
                <a:cubicBezTo>
                  <a:pt x="403925" y="292944"/>
                  <a:pt x="238826" y="295766"/>
                  <a:pt x="156276" y="313405"/>
                </a:cubicBezTo>
                <a:cubicBezTo>
                  <a:pt x="73726" y="331044"/>
                  <a:pt x="-68091" y="393133"/>
                  <a:pt x="37742" y="381139"/>
                </a:cubicBezTo>
                <a:cubicBezTo>
                  <a:pt x="143575" y="369145"/>
                  <a:pt x="511876" y="305645"/>
                  <a:pt x="791276" y="241439"/>
                </a:cubicBezTo>
                <a:cubicBezTo>
                  <a:pt x="1070676" y="177233"/>
                  <a:pt x="1699326" y="5783"/>
                  <a:pt x="1722609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2" name="フリーフォーム: 図形 4211">
            <a:extLst>
              <a:ext uri="{FF2B5EF4-FFF2-40B4-BE49-F238E27FC236}">
                <a16:creationId xmlns:a16="http://schemas.microsoft.com/office/drawing/2014/main" id="{26205A1D-099E-45AE-9CFD-E0119F13CE59}"/>
              </a:ext>
            </a:extLst>
          </p:cNvPr>
          <p:cNvSpPr/>
          <p:nvPr/>
        </p:nvSpPr>
        <p:spPr>
          <a:xfrm>
            <a:off x="1403648" y="6222747"/>
            <a:ext cx="526781" cy="757452"/>
          </a:xfrm>
          <a:custGeom>
            <a:avLst/>
            <a:gdLst>
              <a:gd name="connsiteX0" fmla="*/ 526752 w 526781"/>
              <a:gd name="connsiteY0" fmla="*/ 253 h 757452"/>
              <a:gd name="connsiteX1" fmla="*/ 124585 w 526781"/>
              <a:gd name="connsiteY1" fmla="*/ 360086 h 757452"/>
              <a:gd name="connsiteX2" fmla="*/ 6052 w 526781"/>
              <a:gd name="connsiteY2" fmla="*/ 753786 h 757452"/>
              <a:gd name="connsiteX3" fmla="*/ 18752 w 526781"/>
              <a:gd name="connsiteY3" fmla="*/ 550586 h 757452"/>
              <a:gd name="connsiteX4" fmla="*/ 31452 w 526781"/>
              <a:gd name="connsiteY4" fmla="*/ 444753 h 757452"/>
              <a:gd name="connsiteX5" fmla="*/ 103419 w 526781"/>
              <a:gd name="connsiteY5" fmla="*/ 305053 h 757452"/>
              <a:gd name="connsiteX6" fmla="*/ 526752 w 526781"/>
              <a:gd name="connsiteY6" fmla="*/ 253 h 75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781" h="757452">
                <a:moveTo>
                  <a:pt x="526752" y="253"/>
                </a:moveTo>
                <a:cubicBezTo>
                  <a:pt x="530280" y="9425"/>
                  <a:pt x="211368" y="234497"/>
                  <a:pt x="124585" y="360086"/>
                </a:cubicBezTo>
                <a:cubicBezTo>
                  <a:pt x="37802" y="485675"/>
                  <a:pt x="23691" y="722036"/>
                  <a:pt x="6052" y="753786"/>
                </a:cubicBezTo>
                <a:cubicBezTo>
                  <a:pt x="-11587" y="785536"/>
                  <a:pt x="14519" y="602092"/>
                  <a:pt x="18752" y="550586"/>
                </a:cubicBezTo>
                <a:cubicBezTo>
                  <a:pt x="22985" y="499080"/>
                  <a:pt x="17341" y="485675"/>
                  <a:pt x="31452" y="444753"/>
                </a:cubicBezTo>
                <a:cubicBezTo>
                  <a:pt x="45563" y="403831"/>
                  <a:pt x="22986" y="376314"/>
                  <a:pt x="103419" y="305053"/>
                </a:cubicBezTo>
                <a:cubicBezTo>
                  <a:pt x="183852" y="233792"/>
                  <a:pt x="523224" y="-8919"/>
                  <a:pt x="52675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1" name="フリーフォーム: 図形 4220">
            <a:extLst>
              <a:ext uri="{FF2B5EF4-FFF2-40B4-BE49-F238E27FC236}">
                <a16:creationId xmlns:a16="http://schemas.microsoft.com/office/drawing/2014/main" id="{09BBCEAF-CDA3-49F6-90BD-0C0A26D3C8D5}"/>
              </a:ext>
            </a:extLst>
          </p:cNvPr>
          <p:cNvSpPr/>
          <p:nvPr/>
        </p:nvSpPr>
        <p:spPr>
          <a:xfrm>
            <a:off x="2648512" y="5951169"/>
            <a:ext cx="491805" cy="1999015"/>
          </a:xfrm>
          <a:custGeom>
            <a:avLst/>
            <a:gdLst>
              <a:gd name="connsiteX0" fmla="*/ 145488 w 491805"/>
              <a:gd name="connsiteY0" fmla="*/ 898 h 1999015"/>
              <a:gd name="connsiteX1" fmla="*/ 65055 w 491805"/>
              <a:gd name="connsiteY1" fmla="*/ 165998 h 1999015"/>
              <a:gd name="connsiteX2" fmla="*/ 90455 w 491805"/>
              <a:gd name="connsiteY2" fmla="*/ 614731 h 1999015"/>
              <a:gd name="connsiteX3" fmla="*/ 475688 w 491805"/>
              <a:gd name="connsiteY3" fmla="*/ 1905898 h 1999015"/>
              <a:gd name="connsiteX4" fmla="*/ 378321 w 491805"/>
              <a:gd name="connsiteY4" fmla="*/ 1711164 h 1999015"/>
              <a:gd name="connsiteX5" fmla="*/ 5788 w 491805"/>
              <a:gd name="connsiteY5" fmla="*/ 225264 h 1999015"/>
              <a:gd name="connsiteX6" fmla="*/ 145488 w 491805"/>
              <a:gd name="connsiteY6" fmla="*/ 898 h 199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805" h="1999015">
                <a:moveTo>
                  <a:pt x="145488" y="898"/>
                </a:moveTo>
                <a:cubicBezTo>
                  <a:pt x="155366" y="-8980"/>
                  <a:pt x="74227" y="63693"/>
                  <a:pt x="65055" y="165998"/>
                </a:cubicBezTo>
                <a:cubicBezTo>
                  <a:pt x="55883" y="268303"/>
                  <a:pt x="22016" y="324748"/>
                  <a:pt x="90455" y="614731"/>
                </a:cubicBezTo>
                <a:cubicBezTo>
                  <a:pt x="158894" y="904714"/>
                  <a:pt x="427710" y="1723159"/>
                  <a:pt x="475688" y="1905898"/>
                </a:cubicBezTo>
                <a:cubicBezTo>
                  <a:pt x="523666" y="2088637"/>
                  <a:pt x="456638" y="1991270"/>
                  <a:pt x="378321" y="1711164"/>
                </a:cubicBezTo>
                <a:cubicBezTo>
                  <a:pt x="300004" y="1431058"/>
                  <a:pt x="44593" y="508897"/>
                  <a:pt x="5788" y="225264"/>
                </a:cubicBezTo>
                <a:cubicBezTo>
                  <a:pt x="-33017" y="-58369"/>
                  <a:pt x="135610" y="10776"/>
                  <a:pt x="145488" y="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B760B38D-B7E5-4197-890A-4EC120571ACA}"/>
              </a:ext>
            </a:extLst>
          </p:cNvPr>
          <p:cNvSpPr/>
          <p:nvPr/>
        </p:nvSpPr>
        <p:spPr>
          <a:xfrm>
            <a:off x="2530738" y="5970824"/>
            <a:ext cx="439331" cy="1990128"/>
          </a:xfrm>
          <a:custGeom>
            <a:avLst/>
            <a:gdLst>
              <a:gd name="connsiteX0" fmla="*/ 85462 w 439331"/>
              <a:gd name="connsiteY0" fmla="*/ 15109 h 1990128"/>
              <a:gd name="connsiteX1" fmla="*/ 55829 w 439331"/>
              <a:gd name="connsiteY1" fmla="*/ 78609 h 1990128"/>
              <a:gd name="connsiteX2" fmla="*/ 5029 w 439331"/>
              <a:gd name="connsiteY2" fmla="*/ 358009 h 1990128"/>
              <a:gd name="connsiteX3" fmla="*/ 191295 w 439331"/>
              <a:gd name="connsiteY3" fmla="*/ 1014176 h 1990128"/>
              <a:gd name="connsiteX4" fmla="*/ 432595 w 439331"/>
              <a:gd name="connsiteY4" fmla="*/ 1983609 h 1990128"/>
              <a:gd name="connsiteX5" fmla="*/ 343695 w 439331"/>
              <a:gd name="connsiteY5" fmla="*/ 1382476 h 1990128"/>
              <a:gd name="connsiteX6" fmla="*/ 47362 w 439331"/>
              <a:gd name="connsiteY6" fmla="*/ 319909 h 1990128"/>
              <a:gd name="connsiteX7" fmla="*/ 85462 w 439331"/>
              <a:gd name="connsiteY7" fmla="*/ 15109 h 199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31" h="1990128">
                <a:moveTo>
                  <a:pt x="85462" y="15109"/>
                </a:moveTo>
                <a:cubicBezTo>
                  <a:pt x="86873" y="-25108"/>
                  <a:pt x="69234" y="21459"/>
                  <a:pt x="55829" y="78609"/>
                </a:cubicBezTo>
                <a:cubicBezTo>
                  <a:pt x="42423" y="135759"/>
                  <a:pt x="-17549" y="202081"/>
                  <a:pt x="5029" y="358009"/>
                </a:cubicBezTo>
                <a:cubicBezTo>
                  <a:pt x="27607" y="513937"/>
                  <a:pt x="120034" y="743243"/>
                  <a:pt x="191295" y="1014176"/>
                </a:cubicBezTo>
                <a:cubicBezTo>
                  <a:pt x="262556" y="1285109"/>
                  <a:pt x="407195" y="1922226"/>
                  <a:pt x="432595" y="1983609"/>
                </a:cubicBezTo>
                <a:cubicBezTo>
                  <a:pt x="457995" y="2044992"/>
                  <a:pt x="407901" y="1659759"/>
                  <a:pt x="343695" y="1382476"/>
                </a:cubicBezTo>
                <a:cubicBezTo>
                  <a:pt x="279490" y="1105193"/>
                  <a:pt x="82640" y="548509"/>
                  <a:pt x="47362" y="319909"/>
                </a:cubicBezTo>
                <a:cubicBezTo>
                  <a:pt x="12084" y="91309"/>
                  <a:pt x="84051" y="55326"/>
                  <a:pt x="85462" y="15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678FB537-AC15-4EB1-ACF6-C8648AEEAE44}"/>
              </a:ext>
            </a:extLst>
          </p:cNvPr>
          <p:cNvSpPr/>
          <p:nvPr/>
        </p:nvSpPr>
        <p:spPr>
          <a:xfrm>
            <a:off x="6528739" y="6224669"/>
            <a:ext cx="247341" cy="765628"/>
          </a:xfrm>
          <a:custGeom>
            <a:avLst/>
            <a:gdLst>
              <a:gd name="connsiteX0" fmla="*/ 241949 w 247341"/>
              <a:gd name="connsiteY0" fmla="*/ 7856 h 765628"/>
              <a:gd name="connsiteX1" fmla="*/ 203849 w 247341"/>
              <a:gd name="connsiteY1" fmla="*/ 76119 h 765628"/>
              <a:gd name="connsiteX2" fmla="*/ 72086 w 247341"/>
              <a:gd name="connsiteY2" fmla="*/ 392031 h 765628"/>
              <a:gd name="connsiteX3" fmla="*/ 649 w 247341"/>
              <a:gd name="connsiteY3" fmla="*/ 763506 h 765628"/>
              <a:gd name="connsiteX4" fmla="*/ 40336 w 247341"/>
              <a:gd name="connsiteY4" fmla="*/ 528556 h 765628"/>
              <a:gd name="connsiteX5" fmla="*/ 100661 w 247341"/>
              <a:gd name="connsiteY5" fmla="*/ 211056 h 765628"/>
              <a:gd name="connsiteX6" fmla="*/ 241949 w 247341"/>
              <a:gd name="connsiteY6" fmla="*/ 7856 h 7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41" h="765628">
                <a:moveTo>
                  <a:pt x="241949" y="7856"/>
                </a:moveTo>
                <a:cubicBezTo>
                  <a:pt x="259147" y="-14634"/>
                  <a:pt x="232160" y="12090"/>
                  <a:pt x="203849" y="76119"/>
                </a:cubicBezTo>
                <a:cubicBezTo>
                  <a:pt x="175538" y="140148"/>
                  <a:pt x="105953" y="277467"/>
                  <a:pt x="72086" y="392031"/>
                </a:cubicBezTo>
                <a:cubicBezTo>
                  <a:pt x="38219" y="506596"/>
                  <a:pt x="5941" y="740752"/>
                  <a:pt x="649" y="763506"/>
                </a:cubicBezTo>
                <a:cubicBezTo>
                  <a:pt x="-4643" y="786260"/>
                  <a:pt x="23667" y="620631"/>
                  <a:pt x="40336" y="528556"/>
                </a:cubicBezTo>
                <a:cubicBezTo>
                  <a:pt x="57005" y="436481"/>
                  <a:pt x="67588" y="293077"/>
                  <a:pt x="100661" y="211056"/>
                </a:cubicBezTo>
                <a:cubicBezTo>
                  <a:pt x="133734" y="129035"/>
                  <a:pt x="224751" y="30346"/>
                  <a:pt x="241949" y="7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CA5158B-B444-45AB-BD25-5B3DE4BDD57C}"/>
              </a:ext>
            </a:extLst>
          </p:cNvPr>
          <p:cNvSpPr/>
          <p:nvPr/>
        </p:nvSpPr>
        <p:spPr>
          <a:xfrm>
            <a:off x="6161676" y="6291652"/>
            <a:ext cx="424986" cy="1749222"/>
          </a:xfrm>
          <a:custGeom>
            <a:avLst/>
            <a:gdLst>
              <a:gd name="connsiteX0" fmla="*/ 423274 w 424986"/>
              <a:gd name="connsiteY0" fmla="*/ 7548 h 1749222"/>
              <a:gd name="connsiteX1" fmla="*/ 343899 w 424986"/>
              <a:gd name="connsiteY1" fmla="*/ 242498 h 1749222"/>
              <a:gd name="connsiteX2" fmla="*/ 10524 w 424986"/>
              <a:gd name="connsiteY2" fmla="*/ 1702998 h 1749222"/>
              <a:gd name="connsiteX3" fmla="*/ 102599 w 424986"/>
              <a:gd name="connsiteY3" fmla="*/ 1287073 h 1749222"/>
              <a:gd name="connsiteX4" fmla="*/ 296274 w 424986"/>
              <a:gd name="connsiteY4" fmla="*/ 305998 h 1749222"/>
              <a:gd name="connsiteX5" fmla="*/ 423274 w 424986"/>
              <a:gd name="connsiteY5" fmla="*/ 7548 h 174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986" h="1749222">
                <a:moveTo>
                  <a:pt x="423274" y="7548"/>
                </a:moveTo>
                <a:cubicBezTo>
                  <a:pt x="431211" y="-3035"/>
                  <a:pt x="412691" y="-40077"/>
                  <a:pt x="343899" y="242498"/>
                </a:cubicBezTo>
                <a:cubicBezTo>
                  <a:pt x="275107" y="525073"/>
                  <a:pt x="50741" y="1528902"/>
                  <a:pt x="10524" y="1702998"/>
                </a:cubicBezTo>
                <a:cubicBezTo>
                  <a:pt x="-29693" y="1877094"/>
                  <a:pt x="54974" y="1519906"/>
                  <a:pt x="102599" y="1287073"/>
                </a:cubicBezTo>
                <a:cubicBezTo>
                  <a:pt x="150224" y="1054240"/>
                  <a:pt x="243357" y="520310"/>
                  <a:pt x="296274" y="305998"/>
                </a:cubicBezTo>
                <a:cubicBezTo>
                  <a:pt x="349191" y="91686"/>
                  <a:pt x="415337" y="18131"/>
                  <a:pt x="423274" y="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385DB043-CC4C-4046-ADE5-BB63B6D52E95}"/>
              </a:ext>
            </a:extLst>
          </p:cNvPr>
          <p:cNvSpPr/>
          <p:nvPr/>
        </p:nvSpPr>
        <p:spPr>
          <a:xfrm>
            <a:off x="6308794" y="6612614"/>
            <a:ext cx="297389" cy="1503351"/>
          </a:xfrm>
          <a:custGeom>
            <a:avLst/>
            <a:gdLst>
              <a:gd name="connsiteX0" fmla="*/ 288856 w 297389"/>
              <a:gd name="connsiteY0" fmla="*/ 29486 h 1503351"/>
              <a:gd name="connsiteX1" fmla="*/ 276156 w 297389"/>
              <a:gd name="connsiteY1" fmla="*/ 80286 h 1503351"/>
              <a:gd name="connsiteX2" fmla="*/ 92006 w 297389"/>
              <a:gd name="connsiteY2" fmla="*/ 870861 h 1503351"/>
              <a:gd name="connsiteX3" fmla="*/ 12631 w 297389"/>
              <a:gd name="connsiteY3" fmla="*/ 1467761 h 1503351"/>
              <a:gd name="connsiteX4" fmla="*/ 12631 w 297389"/>
              <a:gd name="connsiteY4" fmla="*/ 1353461 h 1503351"/>
              <a:gd name="connsiteX5" fmla="*/ 133281 w 297389"/>
              <a:gd name="connsiteY5" fmla="*/ 680361 h 1503351"/>
              <a:gd name="connsiteX6" fmla="*/ 234881 w 297389"/>
              <a:gd name="connsiteY6" fmla="*/ 105686 h 1503351"/>
              <a:gd name="connsiteX7" fmla="*/ 288856 w 297389"/>
              <a:gd name="connsiteY7" fmla="*/ 29486 h 150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89" h="1503351">
                <a:moveTo>
                  <a:pt x="288856" y="29486"/>
                </a:moveTo>
                <a:cubicBezTo>
                  <a:pt x="295735" y="25253"/>
                  <a:pt x="308964" y="-59943"/>
                  <a:pt x="276156" y="80286"/>
                </a:cubicBezTo>
                <a:cubicBezTo>
                  <a:pt x="243348" y="220515"/>
                  <a:pt x="135927" y="639615"/>
                  <a:pt x="92006" y="870861"/>
                </a:cubicBezTo>
                <a:cubicBezTo>
                  <a:pt x="48085" y="1102107"/>
                  <a:pt x="25860" y="1387328"/>
                  <a:pt x="12631" y="1467761"/>
                </a:cubicBezTo>
                <a:cubicBezTo>
                  <a:pt x="-598" y="1548194"/>
                  <a:pt x="-7477" y="1484694"/>
                  <a:pt x="12631" y="1353461"/>
                </a:cubicBezTo>
                <a:cubicBezTo>
                  <a:pt x="32739" y="1222228"/>
                  <a:pt x="96239" y="888323"/>
                  <a:pt x="133281" y="680361"/>
                </a:cubicBezTo>
                <a:cubicBezTo>
                  <a:pt x="170323" y="472399"/>
                  <a:pt x="205248" y="220515"/>
                  <a:pt x="234881" y="105686"/>
                </a:cubicBezTo>
                <a:cubicBezTo>
                  <a:pt x="264514" y="-9143"/>
                  <a:pt x="281977" y="33719"/>
                  <a:pt x="288856" y="2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9519019-1B3E-4FFD-83BB-B55D385FEC78}"/>
              </a:ext>
            </a:extLst>
          </p:cNvPr>
          <p:cNvSpPr/>
          <p:nvPr/>
        </p:nvSpPr>
        <p:spPr>
          <a:xfrm>
            <a:off x="6686357" y="6387555"/>
            <a:ext cx="1298778" cy="526577"/>
          </a:xfrm>
          <a:custGeom>
            <a:avLst/>
            <a:gdLst>
              <a:gd name="connsiteX0" fmla="*/ 27710 w 1298778"/>
              <a:gd name="connsiteY0" fmla="*/ 13245 h 526577"/>
              <a:gd name="connsiteX1" fmla="*/ 120843 w 1298778"/>
              <a:gd name="connsiteY1" fmla="*/ 13245 h 526577"/>
              <a:gd name="connsiteX2" fmla="*/ 738910 w 1298778"/>
              <a:gd name="connsiteY2" fmla="*/ 47112 h 526577"/>
              <a:gd name="connsiteX3" fmla="*/ 1285010 w 1298778"/>
              <a:gd name="connsiteY3" fmla="*/ 521245 h 526577"/>
              <a:gd name="connsiteX4" fmla="*/ 1098743 w 1298778"/>
              <a:gd name="connsiteY4" fmla="*/ 292645 h 526577"/>
              <a:gd name="connsiteX5" fmla="*/ 705043 w 1298778"/>
              <a:gd name="connsiteY5" fmla="*/ 140245 h 526577"/>
              <a:gd name="connsiteX6" fmla="*/ 27710 w 1298778"/>
              <a:gd name="connsiteY6" fmla="*/ 13245 h 52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8778" h="526577">
                <a:moveTo>
                  <a:pt x="27710" y="13245"/>
                </a:moveTo>
                <a:cubicBezTo>
                  <a:pt x="-69657" y="-7922"/>
                  <a:pt x="120843" y="13245"/>
                  <a:pt x="120843" y="13245"/>
                </a:cubicBezTo>
                <a:cubicBezTo>
                  <a:pt x="239376" y="18889"/>
                  <a:pt x="544882" y="-37555"/>
                  <a:pt x="738910" y="47112"/>
                </a:cubicBezTo>
                <a:cubicBezTo>
                  <a:pt x="932938" y="131779"/>
                  <a:pt x="1225038" y="480323"/>
                  <a:pt x="1285010" y="521245"/>
                </a:cubicBezTo>
                <a:cubicBezTo>
                  <a:pt x="1344982" y="562167"/>
                  <a:pt x="1195404" y="356145"/>
                  <a:pt x="1098743" y="292645"/>
                </a:cubicBezTo>
                <a:cubicBezTo>
                  <a:pt x="1002082" y="229145"/>
                  <a:pt x="889899" y="185401"/>
                  <a:pt x="705043" y="140245"/>
                </a:cubicBezTo>
                <a:cubicBezTo>
                  <a:pt x="520188" y="95090"/>
                  <a:pt x="125077" y="34412"/>
                  <a:pt x="27710" y="13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C5566012-7A31-47E6-8EAC-F3A490E904EC}"/>
              </a:ext>
            </a:extLst>
          </p:cNvPr>
          <p:cNvSpPr/>
          <p:nvPr/>
        </p:nvSpPr>
        <p:spPr>
          <a:xfrm>
            <a:off x="7863099" y="7052663"/>
            <a:ext cx="302481" cy="1800413"/>
          </a:xfrm>
          <a:custGeom>
            <a:avLst/>
            <a:gdLst>
              <a:gd name="connsiteX0" fmla="*/ 70168 w 302481"/>
              <a:gd name="connsiteY0" fmla="*/ 70 h 1800413"/>
              <a:gd name="connsiteX1" fmla="*/ 231034 w 302481"/>
              <a:gd name="connsiteY1" fmla="*/ 673170 h 1800413"/>
              <a:gd name="connsiteX2" fmla="*/ 142134 w 302481"/>
              <a:gd name="connsiteY2" fmla="*/ 1185404 h 1800413"/>
              <a:gd name="connsiteX3" fmla="*/ 2434 w 302481"/>
              <a:gd name="connsiteY3" fmla="*/ 1790770 h 1800413"/>
              <a:gd name="connsiteX4" fmla="*/ 269134 w 302481"/>
              <a:gd name="connsiteY4" fmla="*/ 673170 h 1800413"/>
              <a:gd name="connsiteX5" fmla="*/ 277601 w 302481"/>
              <a:gd name="connsiteY5" fmla="*/ 630837 h 1800413"/>
              <a:gd name="connsiteX6" fmla="*/ 70168 w 302481"/>
              <a:gd name="connsiteY6" fmla="*/ 70 h 180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81" h="1800413">
                <a:moveTo>
                  <a:pt x="70168" y="70"/>
                </a:moveTo>
                <a:cubicBezTo>
                  <a:pt x="62407" y="7126"/>
                  <a:pt x="219040" y="475614"/>
                  <a:pt x="231034" y="673170"/>
                </a:cubicBezTo>
                <a:cubicBezTo>
                  <a:pt x="243028" y="870726"/>
                  <a:pt x="180234" y="999137"/>
                  <a:pt x="142134" y="1185404"/>
                </a:cubicBezTo>
                <a:cubicBezTo>
                  <a:pt x="104034" y="1371671"/>
                  <a:pt x="-18733" y="1876142"/>
                  <a:pt x="2434" y="1790770"/>
                </a:cubicBezTo>
                <a:cubicBezTo>
                  <a:pt x="23601" y="1705398"/>
                  <a:pt x="223273" y="866492"/>
                  <a:pt x="269134" y="673170"/>
                </a:cubicBezTo>
                <a:cubicBezTo>
                  <a:pt x="314995" y="479848"/>
                  <a:pt x="309351" y="745842"/>
                  <a:pt x="277601" y="630837"/>
                </a:cubicBezTo>
                <a:cubicBezTo>
                  <a:pt x="245851" y="515832"/>
                  <a:pt x="77929" y="-6986"/>
                  <a:pt x="70168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61612C1D-01C3-44AF-A197-8991DE5F6F6F}"/>
              </a:ext>
            </a:extLst>
          </p:cNvPr>
          <p:cNvSpPr/>
          <p:nvPr/>
        </p:nvSpPr>
        <p:spPr>
          <a:xfrm>
            <a:off x="6874401" y="7876304"/>
            <a:ext cx="312028" cy="811047"/>
          </a:xfrm>
          <a:custGeom>
            <a:avLst/>
            <a:gdLst>
              <a:gd name="connsiteX0" fmla="*/ 532 w 312028"/>
              <a:gd name="connsiteY0" fmla="*/ 1929 h 811047"/>
              <a:gd name="connsiteX1" fmla="*/ 237599 w 312028"/>
              <a:gd name="connsiteY1" fmla="*/ 454896 h 811047"/>
              <a:gd name="connsiteX2" fmla="*/ 140232 w 312028"/>
              <a:gd name="connsiteY2" fmla="*/ 810496 h 811047"/>
              <a:gd name="connsiteX3" fmla="*/ 275699 w 312028"/>
              <a:gd name="connsiteY3" fmla="*/ 374463 h 811047"/>
              <a:gd name="connsiteX4" fmla="*/ 305332 w 312028"/>
              <a:gd name="connsiteY4" fmla="*/ 230529 h 811047"/>
              <a:gd name="connsiteX5" fmla="*/ 169866 w 312028"/>
              <a:gd name="connsiteY5" fmla="*/ 598829 h 811047"/>
              <a:gd name="connsiteX6" fmla="*/ 174099 w 312028"/>
              <a:gd name="connsiteY6" fmla="*/ 302496 h 811047"/>
              <a:gd name="connsiteX7" fmla="*/ 532 w 312028"/>
              <a:gd name="connsiteY7" fmla="*/ 1929 h 81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028" h="811047">
                <a:moveTo>
                  <a:pt x="532" y="1929"/>
                </a:moveTo>
                <a:cubicBezTo>
                  <a:pt x="11115" y="27329"/>
                  <a:pt x="214316" y="320135"/>
                  <a:pt x="237599" y="454896"/>
                </a:cubicBezTo>
                <a:cubicBezTo>
                  <a:pt x="260882" y="589657"/>
                  <a:pt x="133882" y="823901"/>
                  <a:pt x="140232" y="810496"/>
                </a:cubicBezTo>
                <a:cubicBezTo>
                  <a:pt x="146582" y="797091"/>
                  <a:pt x="248182" y="471124"/>
                  <a:pt x="275699" y="374463"/>
                </a:cubicBezTo>
                <a:cubicBezTo>
                  <a:pt x="303216" y="277802"/>
                  <a:pt x="322971" y="193135"/>
                  <a:pt x="305332" y="230529"/>
                </a:cubicBezTo>
                <a:cubicBezTo>
                  <a:pt x="287693" y="267923"/>
                  <a:pt x="191738" y="586835"/>
                  <a:pt x="169866" y="598829"/>
                </a:cubicBezTo>
                <a:cubicBezTo>
                  <a:pt x="147994" y="610824"/>
                  <a:pt x="207966" y="396335"/>
                  <a:pt x="174099" y="302496"/>
                </a:cubicBezTo>
                <a:cubicBezTo>
                  <a:pt x="140232" y="208657"/>
                  <a:pt x="-10051" y="-23471"/>
                  <a:pt x="532" y="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05A5226F-B05D-46EB-BC5C-8E1C3E8EF978}"/>
              </a:ext>
            </a:extLst>
          </p:cNvPr>
          <p:cNvSpPr/>
          <p:nvPr/>
        </p:nvSpPr>
        <p:spPr>
          <a:xfrm>
            <a:off x="7918840" y="8187266"/>
            <a:ext cx="269305" cy="2089393"/>
          </a:xfrm>
          <a:custGeom>
            <a:avLst/>
            <a:gdLst>
              <a:gd name="connsiteX0" fmla="*/ 268427 w 269305"/>
              <a:gd name="connsiteY0" fmla="*/ 1 h 2089393"/>
              <a:gd name="connsiteX1" fmla="*/ 99093 w 269305"/>
              <a:gd name="connsiteY1" fmla="*/ 448734 h 2089393"/>
              <a:gd name="connsiteX2" fmla="*/ 128727 w 269305"/>
              <a:gd name="connsiteY2" fmla="*/ 880534 h 2089393"/>
              <a:gd name="connsiteX3" fmla="*/ 217627 w 269305"/>
              <a:gd name="connsiteY3" fmla="*/ 2057401 h 2089393"/>
              <a:gd name="connsiteX4" fmla="*/ 226093 w 269305"/>
              <a:gd name="connsiteY4" fmla="*/ 1646767 h 2089393"/>
              <a:gd name="connsiteX5" fmla="*/ 22893 w 269305"/>
              <a:gd name="connsiteY5" fmla="*/ 499534 h 2089393"/>
              <a:gd name="connsiteX6" fmla="*/ 166827 w 269305"/>
              <a:gd name="connsiteY6" fmla="*/ 1104901 h 2089393"/>
              <a:gd name="connsiteX7" fmla="*/ 48293 w 269305"/>
              <a:gd name="connsiteY7" fmla="*/ 601134 h 2089393"/>
              <a:gd name="connsiteX8" fmla="*/ 14427 w 269305"/>
              <a:gd name="connsiteY8" fmla="*/ 452967 h 2089393"/>
              <a:gd name="connsiteX9" fmla="*/ 268427 w 269305"/>
              <a:gd name="connsiteY9" fmla="*/ 1 h 208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305" h="2089393">
                <a:moveTo>
                  <a:pt x="268427" y="1"/>
                </a:moveTo>
                <a:cubicBezTo>
                  <a:pt x="282538" y="-705"/>
                  <a:pt x="122376" y="301978"/>
                  <a:pt x="99093" y="448734"/>
                </a:cubicBezTo>
                <a:cubicBezTo>
                  <a:pt x="75810" y="595490"/>
                  <a:pt x="108971" y="612423"/>
                  <a:pt x="128727" y="880534"/>
                </a:cubicBezTo>
                <a:cubicBezTo>
                  <a:pt x="148483" y="1148645"/>
                  <a:pt x="201399" y="1929696"/>
                  <a:pt x="217627" y="2057401"/>
                </a:cubicBezTo>
                <a:cubicBezTo>
                  <a:pt x="233855" y="2185107"/>
                  <a:pt x="258549" y="1906411"/>
                  <a:pt x="226093" y="1646767"/>
                </a:cubicBezTo>
                <a:cubicBezTo>
                  <a:pt x="193637" y="1387123"/>
                  <a:pt x="32771" y="589845"/>
                  <a:pt x="22893" y="499534"/>
                </a:cubicBezTo>
                <a:cubicBezTo>
                  <a:pt x="13015" y="409223"/>
                  <a:pt x="162594" y="1087968"/>
                  <a:pt x="166827" y="1104901"/>
                </a:cubicBezTo>
                <a:cubicBezTo>
                  <a:pt x="171060" y="1121834"/>
                  <a:pt x="73693" y="709790"/>
                  <a:pt x="48293" y="601134"/>
                </a:cubicBezTo>
                <a:cubicBezTo>
                  <a:pt x="22893" y="492478"/>
                  <a:pt x="-23673" y="551039"/>
                  <a:pt x="14427" y="452967"/>
                </a:cubicBezTo>
                <a:cubicBezTo>
                  <a:pt x="52527" y="354895"/>
                  <a:pt x="254316" y="707"/>
                  <a:pt x="26842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3E440DF-6E5A-418F-870B-5EF1D84E0AAB}"/>
              </a:ext>
            </a:extLst>
          </p:cNvPr>
          <p:cNvSpPr/>
          <p:nvPr/>
        </p:nvSpPr>
        <p:spPr>
          <a:xfrm>
            <a:off x="6980077" y="8455876"/>
            <a:ext cx="231252" cy="1966906"/>
          </a:xfrm>
          <a:custGeom>
            <a:avLst/>
            <a:gdLst>
              <a:gd name="connsiteX0" fmla="*/ 127690 w 231252"/>
              <a:gd name="connsiteY0" fmla="*/ 6557 h 1966906"/>
              <a:gd name="connsiteX1" fmla="*/ 229290 w 231252"/>
              <a:gd name="connsiteY1" fmla="*/ 552657 h 1966906"/>
              <a:gd name="connsiteX2" fmla="*/ 195423 w 231252"/>
              <a:gd name="connsiteY2" fmla="*/ 1043724 h 1966906"/>
              <a:gd name="connsiteX3" fmla="*/ 203890 w 231252"/>
              <a:gd name="connsiteY3" fmla="*/ 1953891 h 1966906"/>
              <a:gd name="connsiteX4" fmla="*/ 191190 w 231252"/>
              <a:gd name="connsiteY4" fmla="*/ 1560191 h 1966906"/>
              <a:gd name="connsiteX5" fmla="*/ 170023 w 231252"/>
              <a:gd name="connsiteY5" fmla="*/ 1263857 h 1966906"/>
              <a:gd name="connsiteX6" fmla="*/ 157323 w 231252"/>
              <a:gd name="connsiteY6" fmla="*/ 1022557 h 1966906"/>
              <a:gd name="connsiteX7" fmla="*/ 174256 w 231252"/>
              <a:gd name="connsiteY7" fmla="*/ 1517857 h 1966906"/>
              <a:gd name="connsiteX8" fmla="*/ 123456 w 231252"/>
              <a:gd name="connsiteY8" fmla="*/ 1170724 h 1966906"/>
              <a:gd name="connsiteX9" fmla="*/ 123456 w 231252"/>
              <a:gd name="connsiteY9" fmla="*/ 1606757 h 1966906"/>
              <a:gd name="connsiteX10" fmla="*/ 144623 w 231252"/>
              <a:gd name="connsiteY10" fmla="*/ 920957 h 1966906"/>
              <a:gd name="connsiteX11" fmla="*/ 165790 w 231252"/>
              <a:gd name="connsiteY11" fmla="*/ 857457 h 1966906"/>
              <a:gd name="connsiteX12" fmla="*/ 690 w 231252"/>
              <a:gd name="connsiteY12" fmla="*/ 290191 h 1966906"/>
              <a:gd name="connsiteX13" fmla="*/ 127690 w 231252"/>
              <a:gd name="connsiteY13" fmla="*/ 6557 h 196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252" h="1966906">
                <a:moveTo>
                  <a:pt x="127690" y="6557"/>
                </a:moveTo>
                <a:cubicBezTo>
                  <a:pt x="165790" y="50301"/>
                  <a:pt x="218001" y="379796"/>
                  <a:pt x="229290" y="552657"/>
                </a:cubicBezTo>
                <a:cubicBezTo>
                  <a:pt x="240579" y="725518"/>
                  <a:pt x="199656" y="810185"/>
                  <a:pt x="195423" y="1043724"/>
                </a:cubicBezTo>
                <a:cubicBezTo>
                  <a:pt x="191190" y="1277263"/>
                  <a:pt x="204595" y="1867813"/>
                  <a:pt x="203890" y="1953891"/>
                </a:cubicBezTo>
                <a:cubicBezTo>
                  <a:pt x="203185" y="2039969"/>
                  <a:pt x="196834" y="1675197"/>
                  <a:pt x="191190" y="1560191"/>
                </a:cubicBezTo>
                <a:cubicBezTo>
                  <a:pt x="185546" y="1445185"/>
                  <a:pt x="175668" y="1353463"/>
                  <a:pt x="170023" y="1263857"/>
                </a:cubicBezTo>
                <a:cubicBezTo>
                  <a:pt x="164379" y="1174251"/>
                  <a:pt x="156618" y="980224"/>
                  <a:pt x="157323" y="1022557"/>
                </a:cubicBezTo>
                <a:cubicBezTo>
                  <a:pt x="158028" y="1064890"/>
                  <a:pt x="179901" y="1493163"/>
                  <a:pt x="174256" y="1517857"/>
                </a:cubicBezTo>
                <a:cubicBezTo>
                  <a:pt x="168612" y="1542552"/>
                  <a:pt x="131923" y="1155907"/>
                  <a:pt x="123456" y="1170724"/>
                </a:cubicBezTo>
                <a:cubicBezTo>
                  <a:pt x="114989" y="1185541"/>
                  <a:pt x="119928" y="1648385"/>
                  <a:pt x="123456" y="1606757"/>
                </a:cubicBezTo>
                <a:cubicBezTo>
                  <a:pt x="126984" y="1565129"/>
                  <a:pt x="137567" y="1045840"/>
                  <a:pt x="144623" y="920957"/>
                </a:cubicBezTo>
                <a:cubicBezTo>
                  <a:pt x="151679" y="796074"/>
                  <a:pt x="189779" y="962585"/>
                  <a:pt x="165790" y="857457"/>
                </a:cubicBezTo>
                <a:cubicBezTo>
                  <a:pt x="141801" y="752329"/>
                  <a:pt x="10568" y="433419"/>
                  <a:pt x="690" y="290191"/>
                </a:cubicBezTo>
                <a:cubicBezTo>
                  <a:pt x="-9188" y="146963"/>
                  <a:pt x="89590" y="-37187"/>
                  <a:pt x="127690" y="6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C1A735E0-4041-47A0-B8C2-669CEBC4C3D1}"/>
              </a:ext>
            </a:extLst>
          </p:cNvPr>
          <p:cNvSpPr/>
          <p:nvPr/>
        </p:nvSpPr>
        <p:spPr>
          <a:xfrm>
            <a:off x="7027382" y="10193811"/>
            <a:ext cx="1054441" cy="220202"/>
          </a:xfrm>
          <a:custGeom>
            <a:avLst/>
            <a:gdLst>
              <a:gd name="connsiteX0" fmla="*/ 93085 w 1054441"/>
              <a:gd name="connsiteY0" fmla="*/ 203256 h 220202"/>
              <a:gd name="connsiteX1" fmla="*/ 821218 w 1054441"/>
              <a:gd name="connsiteY1" fmla="*/ 148222 h 220202"/>
              <a:gd name="connsiteX2" fmla="*/ 1054051 w 1054441"/>
              <a:gd name="connsiteY2" fmla="*/ 56 h 220202"/>
              <a:gd name="connsiteX3" fmla="*/ 863551 w 1054441"/>
              <a:gd name="connsiteY3" fmla="*/ 131289 h 220202"/>
              <a:gd name="connsiteX4" fmla="*/ 406351 w 1054441"/>
              <a:gd name="connsiteY4" fmla="*/ 177856 h 220202"/>
              <a:gd name="connsiteX5" fmla="*/ 4185 w 1054441"/>
              <a:gd name="connsiteY5" fmla="*/ 220189 h 220202"/>
              <a:gd name="connsiteX6" fmla="*/ 190451 w 1054441"/>
              <a:gd name="connsiteY6" fmla="*/ 173622 h 220202"/>
              <a:gd name="connsiteX7" fmla="*/ 93085 w 1054441"/>
              <a:gd name="connsiteY7" fmla="*/ 203256 h 22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441" h="220202">
                <a:moveTo>
                  <a:pt x="93085" y="203256"/>
                </a:moveTo>
                <a:cubicBezTo>
                  <a:pt x="198213" y="199023"/>
                  <a:pt x="661057" y="182089"/>
                  <a:pt x="821218" y="148222"/>
                </a:cubicBezTo>
                <a:cubicBezTo>
                  <a:pt x="981379" y="114355"/>
                  <a:pt x="1046995" y="2878"/>
                  <a:pt x="1054051" y="56"/>
                </a:cubicBezTo>
                <a:cubicBezTo>
                  <a:pt x="1061107" y="-2766"/>
                  <a:pt x="971501" y="101656"/>
                  <a:pt x="863551" y="131289"/>
                </a:cubicBezTo>
                <a:cubicBezTo>
                  <a:pt x="755601" y="160922"/>
                  <a:pt x="406351" y="177856"/>
                  <a:pt x="406351" y="177856"/>
                </a:cubicBezTo>
                <a:cubicBezTo>
                  <a:pt x="263123" y="192673"/>
                  <a:pt x="40168" y="220895"/>
                  <a:pt x="4185" y="220189"/>
                </a:cubicBezTo>
                <a:cubicBezTo>
                  <a:pt x="-31798" y="219483"/>
                  <a:pt x="175635" y="172211"/>
                  <a:pt x="190451" y="173622"/>
                </a:cubicBezTo>
                <a:cubicBezTo>
                  <a:pt x="205267" y="175033"/>
                  <a:pt x="-12043" y="207489"/>
                  <a:pt x="93085" y="20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EDB028CB-5B21-402D-BFD7-60895C1E6361}"/>
              </a:ext>
            </a:extLst>
          </p:cNvPr>
          <p:cNvSpPr/>
          <p:nvPr/>
        </p:nvSpPr>
        <p:spPr>
          <a:xfrm>
            <a:off x="7840886" y="10156005"/>
            <a:ext cx="304422" cy="1745901"/>
          </a:xfrm>
          <a:custGeom>
            <a:avLst/>
            <a:gdLst>
              <a:gd name="connsiteX0" fmla="*/ 295581 w 304422"/>
              <a:gd name="connsiteY0" fmla="*/ 3995 h 1745901"/>
              <a:gd name="connsiteX1" fmla="*/ 177047 w 304422"/>
              <a:gd name="connsiteY1" fmla="*/ 482362 h 1745901"/>
              <a:gd name="connsiteX2" fmla="*/ 11947 w 304422"/>
              <a:gd name="connsiteY2" fmla="*/ 1705795 h 1745901"/>
              <a:gd name="connsiteX3" fmla="*/ 41581 w 304422"/>
              <a:gd name="connsiteY3" fmla="*/ 1345962 h 1745901"/>
              <a:gd name="connsiteX4" fmla="*/ 270181 w 304422"/>
              <a:gd name="connsiteY4" fmla="*/ 317262 h 1745901"/>
              <a:gd name="connsiteX5" fmla="*/ 295581 w 304422"/>
              <a:gd name="connsiteY5" fmla="*/ 3995 h 174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422" h="1745901">
                <a:moveTo>
                  <a:pt x="295581" y="3995"/>
                </a:moveTo>
                <a:cubicBezTo>
                  <a:pt x="280059" y="31512"/>
                  <a:pt x="224319" y="198729"/>
                  <a:pt x="177047" y="482362"/>
                </a:cubicBezTo>
                <a:cubicBezTo>
                  <a:pt x="129775" y="765995"/>
                  <a:pt x="34525" y="1561862"/>
                  <a:pt x="11947" y="1705795"/>
                </a:cubicBezTo>
                <a:cubicBezTo>
                  <a:pt x="-10631" y="1849728"/>
                  <a:pt x="-1458" y="1577384"/>
                  <a:pt x="41581" y="1345962"/>
                </a:cubicBezTo>
                <a:cubicBezTo>
                  <a:pt x="84620" y="1114540"/>
                  <a:pt x="232081" y="542334"/>
                  <a:pt x="270181" y="317262"/>
                </a:cubicBezTo>
                <a:cubicBezTo>
                  <a:pt x="308281" y="92190"/>
                  <a:pt x="311103" y="-23522"/>
                  <a:pt x="295581" y="3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C2F1E363-198D-40FC-BE41-450DDD5C5716}"/>
              </a:ext>
            </a:extLst>
          </p:cNvPr>
          <p:cNvSpPr/>
          <p:nvPr/>
        </p:nvSpPr>
        <p:spPr>
          <a:xfrm>
            <a:off x="7032236" y="10295441"/>
            <a:ext cx="258048" cy="1567403"/>
          </a:xfrm>
          <a:custGeom>
            <a:avLst/>
            <a:gdLst>
              <a:gd name="connsiteX0" fmla="*/ 257564 w 258048"/>
              <a:gd name="connsiteY0" fmla="*/ 26 h 1567403"/>
              <a:gd name="connsiteX1" fmla="*/ 71297 w 258048"/>
              <a:gd name="connsiteY1" fmla="*/ 325992 h 1567403"/>
              <a:gd name="connsiteX2" fmla="*/ 71297 w 258048"/>
              <a:gd name="connsiteY2" fmla="*/ 1536726 h 1567403"/>
              <a:gd name="connsiteX3" fmla="*/ 71297 w 258048"/>
              <a:gd name="connsiteY3" fmla="*/ 1130326 h 1567403"/>
              <a:gd name="connsiteX4" fmla="*/ 7797 w 258048"/>
              <a:gd name="connsiteY4" fmla="*/ 313292 h 1567403"/>
              <a:gd name="connsiteX5" fmla="*/ 257564 w 258048"/>
              <a:gd name="connsiteY5" fmla="*/ 26 h 1567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048" h="1567403">
                <a:moveTo>
                  <a:pt x="257564" y="26"/>
                </a:moveTo>
                <a:cubicBezTo>
                  <a:pt x="268147" y="2143"/>
                  <a:pt x="102341" y="69876"/>
                  <a:pt x="71297" y="325992"/>
                </a:cubicBezTo>
                <a:cubicBezTo>
                  <a:pt x="40253" y="582108"/>
                  <a:pt x="71297" y="1536726"/>
                  <a:pt x="71297" y="1536726"/>
                </a:cubicBezTo>
                <a:cubicBezTo>
                  <a:pt x="71297" y="1670782"/>
                  <a:pt x="81880" y="1334232"/>
                  <a:pt x="71297" y="1130326"/>
                </a:cubicBezTo>
                <a:cubicBezTo>
                  <a:pt x="60714" y="926420"/>
                  <a:pt x="-26070" y="505203"/>
                  <a:pt x="7797" y="313292"/>
                </a:cubicBezTo>
                <a:cubicBezTo>
                  <a:pt x="41664" y="121381"/>
                  <a:pt x="246981" y="-2091"/>
                  <a:pt x="25756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BAB775F8-3A4E-4507-BDD0-30B8D917344D}"/>
              </a:ext>
            </a:extLst>
          </p:cNvPr>
          <p:cNvSpPr/>
          <p:nvPr/>
        </p:nvSpPr>
        <p:spPr>
          <a:xfrm>
            <a:off x="5871213" y="7715955"/>
            <a:ext cx="1236170" cy="948643"/>
          </a:xfrm>
          <a:custGeom>
            <a:avLst/>
            <a:gdLst>
              <a:gd name="connsiteX0" fmla="*/ 57147 w 1236170"/>
              <a:gd name="connsiteY0" fmla="*/ 36125 h 948643"/>
              <a:gd name="connsiteX1" fmla="*/ 148587 w 1236170"/>
              <a:gd name="connsiteY1" fmla="*/ 142805 h 948643"/>
              <a:gd name="connsiteX2" fmla="*/ 1174747 w 1236170"/>
              <a:gd name="connsiteY2" fmla="*/ 894645 h 948643"/>
              <a:gd name="connsiteX3" fmla="*/ 1068067 w 1236170"/>
              <a:gd name="connsiteY3" fmla="*/ 854005 h 948643"/>
              <a:gd name="connsiteX4" fmla="*/ 641347 w 1236170"/>
              <a:gd name="connsiteY4" fmla="*/ 574605 h 948643"/>
              <a:gd name="connsiteX5" fmla="*/ 57147 w 1236170"/>
              <a:gd name="connsiteY5" fmla="*/ 36125 h 94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170" h="948643">
                <a:moveTo>
                  <a:pt x="57147" y="36125"/>
                </a:moveTo>
                <a:cubicBezTo>
                  <a:pt x="-24980" y="-35842"/>
                  <a:pt x="-37680" y="-282"/>
                  <a:pt x="148587" y="142805"/>
                </a:cubicBezTo>
                <a:cubicBezTo>
                  <a:pt x="334854" y="285892"/>
                  <a:pt x="1021500" y="776112"/>
                  <a:pt x="1174747" y="894645"/>
                </a:cubicBezTo>
                <a:cubicBezTo>
                  <a:pt x="1327994" y="1013178"/>
                  <a:pt x="1156967" y="907345"/>
                  <a:pt x="1068067" y="854005"/>
                </a:cubicBezTo>
                <a:cubicBezTo>
                  <a:pt x="979167" y="800665"/>
                  <a:pt x="809834" y="707532"/>
                  <a:pt x="641347" y="574605"/>
                </a:cubicBezTo>
                <a:cubicBezTo>
                  <a:pt x="472860" y="441678"/>
                  <a:pt x="139274" y="108092"/>
                  <a:pt x="57147" y="36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0F436DB2-0CD9-44AE-B96B-1CA58E604336}"/>
              </a:ext>
            </a:extLst>
          </p:cNvPr>
          <p:cNvSpPr/>
          <p:nvPr/>
        </p:nvSpPr>
        <p:spPr>
          <a:xfrm>
            <a:off x="4629420" y="7894123"/>
            <a:ext cx="1666000" cy="1605548"/>
          </a:xfrm>
          <a:custGeom>
            <a:avLst/>
            <a:gdLst>
              <a:gd name="connsiteX0" fmla="*/ 1664700 w 1666000"/>
              <a:gd name="connsiteY0" fmla="*/ 197 h 1605548"/>
              <a:gd name="connsiteX1" fmla="*/ 1024620 w 1666000"/>
              <a:gd name="connsiteY1" fmla="*/ 462477 h 1605548"/>
              <a:gd name="connsiteX2" fmla="*/ 389620 w 1666000"/>
              <a:gd name="connsiteY2" fmla="*/ 1072077 h 1605548"/>
              <a:gd name="connsiteX3" fmla="*/ 28940 w 1666000"/>
              <a:gd name="connsiteY3" fmla="*/ 1600397 h 1605548"/>
              <a:gd name="connsiteX4" fmla="*/ 115300 w 1666000"/>
              <a:gd name="connsiteY4" fmla="*/ 1285437 h 1605548"/>
              <a:gd name="connsiteX5" fmla="*/ 851900 w 1666000"/>
              <a:gd name="connsiteY5" fmla="*/ 416757 h 1605548"/>
              <a:gd name="connsiteX6" fmla="*/ 1664700 w 1666000"/>
              <a:gd name="connsiteY6" fmla="*/ 197 h 160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6000" h="1605548">
                <a:moveTo>
                  <a:pt x="1664700" y="197"/>
                </a:moveTo>
                <a:cubicBezTo>
                  <a:pt x="1693487" y="7817"/>
                  <a:pt x="1237133" y="283830"/>
                  <a:pt x="1024620" y="462477"/>
                </a:cubicBezTo>
                <a:cubicBezTo>
                  <a:pt x="812107" y="641124"/>
                  <a:pt x="555567" y="882424"/>
                  <a:pt x="389620" y="1072077"/>
                </a:cubicBezTo>
                <a:cubicBezTo>
                  <a:pt x="223673" y="1261730"/>
                  <a:pt x="74660" y="1564837"/>
                  <a:pt x="28940" y="1600397"/>
                </a:cubicBezTo>
                <a:cubicBezTo>
                  <a:pt x="-16780" y="1635957"/>
                  <a:pt x="-21860" y="1482710"/>
                  <a:pt x="115300" y="1285437"/>
                </a:cubicBezTo>
                <a:cubicBezTo>
                  <a:pt x="252460" y="1088164"/>
                  <a:pt x="591973" y="626730"/>
                  <a:pt x="851900" y="416757"/>
                </a:cubicBezTo>
                <a:cubicBezTo>
                  <a:pt x="1111827" y="206784"/>
                  <a:pt x="1635913" y="-7423"/>
                  <a:pt x="1664700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4D92A540-21E7-47C3-802B-AF21C0986D91}"/>
              </a:ext>
            </a:extLst>
          </p:cNvPr>
          <p:cNvSpPr/>
          <p:nvPr/>
        </p:nvSpPr>
        <p:spPr>
          <a:xfrm>
            <a:off x="3139411" y="7513902"/>
            <a:ext cx="1636148" cy="2404894"/>
          </a:xfrm>
          <a:custGeom>
            <a:avLst/>
            <a:gdLst>
              <a:gd name="connsiteX0" fmla="*/ 29 w 1636148"/>
              <a:gd name="connsiteY0" fmla="*/ 4498 h 2404894"/>
              <a:gd name="connsiteX1" fmla="*/ 182909 w 1636148"/>
              <a:gd name="connsiteY1" fmla="*/ 375338 h 2404894"/>
              <a:gd name="connsiteX2" fmla="*/ 675669 w 1636148"/>
              <a:gd name="connsiteY2" fmla="*/ 1193218 h 2404894"/>
              <a:gd name="connsiteX3" fmla="*/ 1381789 w 1636148"/>
              <a:gd name="connsiteY3" fmla="*/ 2249858 h 2404894"/>
              <a:gd name="connsiteX4" fmla="*/ 1635789 w 1636148"/>
              <a:gd name="connsiteY4" fmla="*/ 1675818 h 2404894"/>
              <a:gd name="connsiteX5" fmla="*/ 1432589 w 1636148"/>
              <a:gd name="connsiteY5" fmla="*/ 2376858 h 2404894"/>
              <a:gd name="connsiteX6" fmla="*/ 1224309 w 1636148"/>
              <a:gd name="connsiteY6" fmla="*/ 2249858 h 2404894"/>
              <a:gd name="connsiteX7" fmla="*/ 1330989 w 1636148"/>
              <a:gd name="connsiteY7" fmla="*/ 2097458 h 2404894"/>
              <a:gd name="connsiteX8" fmla="*/ 975389 w 1636148"/>
              <a:gd name="connsiteY8" fmla="*/ 1863778 h 2404894"/>
              <a:gd name="connsiteX9" fmla="*/ 695989 w 1636148"/>
              <a:gd name="connsiteY9" fmla="*/ 1523418 h 2404894"/>
              <a:gd name="connsiteX10" fmla="*/ 944909 w 1636148"/>
              <a:gd name="connsiteY10" fmla="*/ 2087298 h 2404894"/>
              <a:gd name="connsiteX11" fmla="*/ 614709 w 1636148"/>
              <a:gd name="connsiteY11" fmla="*/ 1274498 h 2404894"/>
              <a:gd name="connsiteX12" fmla="*/ 675669 w 1636148"/>
              <a:gd name="connsiteY12" fmla="*/ 1508178 h 2404894"/>
              <a:gd name="connsiteX13" fmla="*/ 193069 w 1636148"/>
              <a:gd name="connsiteY13" fmla="*/ 603938 h 2404894"/>
              <a:gd name="connsiteX14" fmla="*/ 29 w 1636148"/>
              <a:gd name="connsiteY14" fmla="*/ 4498 h 240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36148" h="2404894">
                <a:moveTo>
                  <a:pt x="29" y="4498"/>
                </a:moveTo>
                <a:cubicBezTo>
                  <a:pt x="-1664" y="-33602"/>
                  <a:pt x="70302" y="177218"/>
                  <a:pt x="182909" y="375338"/>
                </a:cubicBezTo>
                <a:cubicBezTo>
                  <a:pt x="295516" y="573458"/>
                  <a:pt x="475856" y="880798"/>
                  <a:pt x="675669" y="1193218"/>
                </a:cubicBezTo>
                <a:cubicBezTo>
                  <a:pt x="875482" y="1505638"/>
                  <a:pt x="1221769" y="2169425"/>
                  <a:pt x="1381789" y="2249858"/>
                </a:cubicBezTo>
                <a:cubicBezTo>
                  <a:pt x="1541809" y="2330291"/>
                  <a:pt x="1627322" y="1654651"/>
                  <a:pt x="1635789" y="1675818"/>
                </a:cubicBezTo>
                <a:cubicBezTo>
                  <a:pt x="1644256" y="1696985"/>
                  <a:pt x="1501169" y="2281185"/>
                  <a:pt x="1432589" y="2376858"/>
                </a:cubicBezTo>
                <a:cubicBezTo>
                  <a:pt x="1364009" y="2472531"/>
                  <a:pt x="1241242" y="2296425"/>
                  <a:pt x="1224309" y="2249858"/>
                </a:cubicBezTo>
                <a:cubicBezTo>
                  <a:pt x="1207376" y="2203291"/>
                  <a:pt x="1372476" y="2161805"/>
                  <a:pt x="1330989" y="2097458"/>
                </a:cubicBezTo>
                <a:cubicBezTo>
                  <a:pt x="1289502" y="2033111"/>
                  <a:pt x="1081222" y="1959451"/>
                  <a:pt x="975389" y="1863778"/>
                </a:cubicBezTo>
                <a:cubicBezTo>
                  <a:pt x="869556" y="1768105"/>
                  <a:pt x="701069" y="1486165"/>
                  <a:pt x="695989" y="1523418"/>
                </a:cubicBezTo>
                <a:cubicBezTo>
                  <a:pt x="690909" y="1560671"/>
                  <a:pt x="958456" y="2128785"/>
                  <a:pt x="944909" y="2087298"/>
                </a:cubicBezTo>
                <a:cubicBezTo>
                  <a:pt x="931362" y="2045811"/>
                  <a:pt x="659582" y="1371018"/>
                  <a:pt x="614709" y="1274498"/>
                </a:cubicBezTo>
                <a:cubicBezTo>
                  <a:pt x="569836" y="1177978"/>
                  <a:pt x="745942" y="1619938"/>
                  <a:pt x="675669" y="1508178"/>
                </a:cubicBezTo>
                <a:cubicBezTo>
                  <a:pt x="605396" y="1396418"/>
                  <a:pt x="305676" y="849471"/>
                  <a:pt x="193069" y="603938"/>
                </a:cubicBezTo>
                <a:cubicBezTo>
                  <a:pt x="80462" y="358405"/>
                  <a:pt x="1722" y="42598"/>
                  <a:pt x="29" y="4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8B9C951E-C492-413A-BB85-7787393EBE1B}"/>
              </a:ext>
            </a:extLst>
          </p:cNvPr>
          <p:cNvSpPr/>
          <p:nvPr/>
        </p:nvSpPr>
        <p:spPr>
          <a:xfrm>
            <a:off x="2087988" y="7633484"/>
            <a:ext cx="1429217" cy="1293691"/>
          </a:xfrm>
          <a:custGeom>
            <a:avLst/>
            <a:gdLst>
              <a:gd name="connsiteX0" fmla="*/ 1366412 w 1429217"/>
              <a:gd name="connsiteY0" fmla="*/ 47476 h 1293691"/>
              <a:gd name="connsiteX1" fmla="*/ 1290212 w 1429217"/>
              <a:gd name="connsiteY1" fmla="*/ 103356 h 1293691"/>
              <a:gd name="connsiteX2" fmla="*/ 548532 w 1429217"/>
              <a:gd name="connsiteY2" fmla="*/ 550396 h 1293691"/>
              <a:gd name="connsiteX3" fmla="*/ 1036212 w 1429217"/>
              <a:gd name="connsiteY3" fmla="*/ 352276 h 1293691"/>
              <a:gd name="connsiteX4" fmla="*/ 126892 w 1429217"/>
              <a:gd name="connsiteY4" fmla="*/ 814556 h 1293691"/>
              <a:gd name="connsiteX5" fmla="*/ 76092 w 1429217"/>
              <a:gd name="connsiteY5" fmla="*/ 1220956 h 1293691"/>
              <a:gd name="connsiteX6" fmla="*/ 76092 w 1429217"/>
              <a:gd name="connsiteY6" fmla="*/ 1261596 h 1293691"/>
              <a:gd name="connsiteX7" fmla="*/ 30372 w 1429217"/>
              <a:gd name="connsiteY7" fmla="*/ 875516 h 1293691"/>
              <a:gd name="connsiteX8" fmla="*/ 594252 w 1429217"/>
              <a:gd name="connsiteY8" fmla="*/ 687556 h 1293691"/>
              <a:gd name="connsiteX9" fmla="*/ 1366412 w 1429217"/>
              <a:gd name="connsiteY9" fmla="*/ 47476 h 129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9217" h="1293691">
                <a:moveTo>
                  <a:pt x="1366412" y="47476"/>
                </a:moveTo>
                <a:cubicBezTo>
                  <a:pt x="1482405" y="-49891"/>
                  <a:pt x="1426525" y="19536"/>
                  <a:pt x="1290212" y="103356"/>
                </a:cubicBezTo>
                <a:cubicBezTo>
                  <a:pt x="1153899" y="187176"/>
                  <a:pt x="590865" y="508909"/>
                  <a:pt x="548532" y="550396"/>
                </a:cubicBezTo>
                <a:cubicBezTo>
                  <a:pt x="506199" y="591883"/>
                  <a:pt x="1106485" y="308249"/>
                  <a:pt x="1036212" y="352276"/>
                </a:cubicBezTo>
                <a:cubicBezTo>
                  <a:pt x="965939" y="396303"/>
                  <a:pt x="286912" y="669776"/>
                  <a:pt x="126892" y="814556"/>
                </a:cubicBezTo>
                <a:cubicBezTo>
                  <a:pt x="-33128" y="959336"/>
                  <a:pt x="84559" y="1146449"/>
                  <a:pt x="76092" y="1220956"/>
                </a:cubicBezTo>
                <a:cubicBezTo>
                  <a:pt x="67625" y="1295463"/>
                  <a:pt x="83712" y="1319169"/>
                  <a:pt x="76092" y="1261596"/>
                </a:cubicBezTo>
                <a:cubicBezTo>
                  <a:pt x="68472" y="1204023"/>
                  <a:pt x="-55988" y="971189"/>
                  <a:pt x="30372" y="875516"/>
                </a:cubicBezTo>
                <a:cubicBezTo>
                  <a:pt x="116732" y="779843"/>
                  <a:pt x="369039" y="821329"/>
                  <a:pt x="594252" y="687556"/>
                </a:cubicBezTo>
                <a:cubicBezTo>
                  <a:pt x="819465" y="553783"/>
                  <a:pt x="1250419" y="144843"/>
                  <a:pt x="1366412" y="4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A784428-BD90-4004-B603-56D13543533B}"/>
              </a:ext>
            </a:extLst>
          </p:cNvPr>
          <p:cNvSpPr/>
          <p:nvPr/>
        </p:nvSpPr>
        <p:spPr>
          <a:xfrm>
            <a:off x="2275421" y="8528639"/>
            <a:ext cx="345921" cy="2702248"/>
          </a:xfrm>
          <a:custGeom>
            <a:avLst/>
            <a:gdLst>
              <a:gd name="connsiteX0" fmla="*/ 419 w 345921"/>
              <a:gd name="connsiteY0" fmla="*/ 681 h 2702248"/>
              <a:gd name="connsiteX1" fmla="*/ 102019 w 345921"/>
              <a:gd name="connsiteY1" fmla="*/ 473121 h 2702248"/>
              <a:gd name="connsiteX2" fmla="*/ 340779 w 345921"/>
              <a:gd name="connsiteY2" fmla="*/ 1788841 h 2702248"/>
              <a:gd name="connsiteX3" fmla="*/ 264579 w 345921"/>
              <a:gd name="connsiteY3" fmla="*/ 1956481 h 2702248"/>
              <a:gd name="connsiteX4" fmla="*/ 249339 w 345921"/>
              <a:gd name="connsiteY4" fmla="*/ 2693081 h 2702248"/>
              <a:gd name="connsiteX5" fmla="*/ 264579 w 345921"/>
              <a:gd name="connsiteY5" fmla="*/ 2322241 h 2702248"/>
              <a:gd name="connsiteX6" fmla="*/ 310299 w 345921"/>
              <a:gd name="connsiteY6" fmla="*/ 1641521 h 2702248"/>
              <a:gd name="connsiteX7" fmla="*/ 76619 w 345921"/>
              <a:gd name="connsiteY7" fmla="*/ 402001 h 2702248"/>
              <a:gd name="connsiteX8" fmla="*/ 419 w 345921"/>
              <a:gd name="connsiteY8" fmla="*/ 681 h 270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21" h="2702248">
                <a:moveTo>
                  <a:pt x="419" y="681"/>
                </a:moveTo>
                <a:cubicBezTo>
                  <a:pt x="4652" y="12534"/>
                  <a:pt x="45292" y="175094"/>
                  <a:pt x="102019" y="473121"/>
                </a:cubicBezTo>
                <a:cubicBezTo>
                  <a:pt x="158746" y="771148"/>
                  <a:pt x="313686" y="1541614"/>
                  <a:pt x="340779" y="1788841"/>
                </a:cubicBezTo>
                <a:cubicBezTo>
                  <a:pt x="367872" y="2036068"/>
                  <a:pt x="279819" y="1805774"/>
                  <a:pt x="264579" y="1956481"/>
                </a:cubicBezTo>
                <a:cubicBezTo>
                  <a:pt x="249339" y="2107188"/>
                  <a:pt x="249339" y="2632121"/>
                  <a:pt x="249339" y="2693081"/>
                </a:cubicBezTo>
                <a:cubicBezTo>
                  <a:pt x="249339" y="2754041"/>
                  <a:pt x="254419" y="2497501"/>
                  <a:pt x="264579" y="2322241"/>
                </a:cubicBezTo>
                <a:cubicBezTo>
                  <a:pt x="274739" y="2146981"/>
                  <a:pt x="341626" y="1961561"/>
                  <a:pt x="310299" y="1641521"/>
                </a:cubicBezTo>
                <a:cubicBezTo>
                  <a:pt x="278972" y="1321481"/>
                  <a:pt x="129112" y="672088"/>
                  <a:pt x="76619" y="402001"/>
                </a:cubicBezTo>
                <a:cubicBezTo>
                  <a:pt x="24126" y="131914"/>
                  <a:pt x="-3814" y="-11172"/>
                  <a:pt x="419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AA09D2FE-7737-48B6-934E-3AB749793620}"/>
              </a:ext>
            </a:extLst>
          </p:cNvPr>
          <p:cNvSpPr/>
          <p:nvPr/>
        </p:nvSpPr>
        <p:spPr>
          <a:xfrm>
            <a:off x="2018486" y="7658584"/>
            <a:ext cx="298875" cy="952207"/>
          </a:xfrm>
          <a:custGeom>
            <a:avLst/>
            <a:gdLst>
              <a:gd name="connsiteX0" fmla="*/ 297994 w 298875"/>
              <a:gd name="connsiteY0" fmla="*/ 2056 h 952207"/>
              <a:gd name="connsiteX1" fmla="*/ 110034 w 298875"/>
              <a:gd name="connsiteY1" fmla="*/ 428776 h 952207"/>
              <a:gd name="connsiteX2" fmla="*/ 201474 w 298875"/>
              <a:gd name="connsiteY2" fmla="*/ 952016 h 952207"/>
              <a:gd name="connsiteX3" fmla="*/ 49074 w 298875"/>
              <a:gd name="connsiteY3" fmla="*/ 494816 h 952207"/>
              <a:gd name="connsiteX4" fmla="*/ 18594 w 298875"/>
              <a:gd name="connsiteY4" fmla="*/ 276376 h 952207"/>
              <a:gd name="connsiteX5" fmla="*/ 297994 w 298875"/>
              <a:gd name="connsiteY5" fmla="*/ 2056 h 95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75" h="952207">
                <a:moveTo>
                  <a:pt x="297994" y="2056"/>
                </a:moveTo>
                <a:cubicBezTo>
                  <a:pt x="313234" y="27456"/>
                  <a:pt x="126121" y="270449"/>
                  <a:pt x="110034" y="428776"/>
                </a:cubicBezTo>
                <a:cubicBezTo>
                  <a:pt x="93947" y="587103"/>
                  <a:pt x="211634" y="941009"/>
                  <a:pt x="201474" y="952016"/>
                </a:cubicBezTo>
                <a:cubicBezTo>
                  <a:pt x="191314" y="963023"/>
                  <a:pt x="49074" y="494816"/>
                  <a:pt x="49074" y="494816"/>
                </a:cubicBezTo>
                <a:cubicBezTo>
                  <a:pt x="18594" y="382209"/>
                  <a:pt x="-25433" y="359349"/>
                  <a:pt x="18594" y="276376"/>
                </a:cubicBezTo>
                <a:cubicBezTo>
                  <a:pt x="62621" y="193403"/>
                  <a:pt x="282754" y="-23344"/>
                  <a:pt x="297994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89FF9C04-4DC3-4BD0-8578-827E7BE8B6C0}"/>
              </a:ext>
            </a:extLst>
          </p:cNvPr>
          <p:cNvSpPr/>
          <p:nvPr/>
        </p:nvSpPr>
        <p:spPr>
          <a:xfrm>
            <a:off x="1410920" y="7176924"/>
            <a:ext cx="543962" cy="1900458"/>
          </a:xfrm>
          <a:custGeom>
            <a:avLst/>
            <a:gdLst>
              <a:gd name="connsiteX0" fmla="*/ 47040 w 543962"/>
              <a:gd name="connsiteY0" fmla="*/ 6196 h 1900458"/>
              <a:gd name="connsiteX1" fmla="*/ 36880 w 543962"/>
              <a:gd name="connsiteY1" fmla="*/ 62076 h 1900458"/>
              <a:gd name="connsiteX2" fmla="*/ 36880 w 543962"/>
              <a:gd name="connsiteY2" fmla="*/ 529436 h 1900458"/>
              <a:gd name="connsiteX3" fmla="*/ 529640 w 543962"/>
              <a:gd name="connsiteY3" fmla="*/ 1865476 h 1900458"/>
              <a:gd name="connsiteX4" fmla="*/ 397560 w 543962"/>
              <a:gd name="connsiteY4" fmla="*/ 1459076 h 1900458"/>
              <a:gd name="connsiteX5" fmla="*/ 250240 w 543962"/>
              <a:gd name="connsiteY5" fmla="*/ 900276 h 1900458"/>
              <a:gd name="connsiteX6" fmla="*/ 41960 w 543962"/>
              <a:gd name="connsiteY6" fmla="*/ 544676 h 1900458"/>
              <a:gd name="connsiteX7" fmla="*/ 6400 w 543962"/>
              <a:gd name="connsiteY7" fmla="*/ 72236 h 1900458"/>
              <a:gd name="connsiteX8" fmla="*/ 47040 w 543962"/>
              <a:gd name="connsiteY8" fmla="*/ 6196 h 190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962" h="1900458">
                <a:moveTo>
                  <a:pt x="47040" y="6196"/>
                </a:moveTo>
                <a:cubicBezTo>
                  <a:pt x="52120" y="4503"/>
                  <a:pt x="38573" y="-25131"/>
                  <a:pt x="36880" y="62076"/>
                </a:cubicBezTo>
                <a:cubicBezTo>
                  <a:pt x="35187" y="149283"/>
                  <a:pt x="-45247" y="228869"/>
                  <a:pt x="36880" y="529436"/>
                </a:cubicBezTo>
                <a:cubicBezTo>
                  <a:pt x="119007" y="830003"/>
                  <a:pt x="469527" y="1710536"/>
                  <a:pt x="529640" y="1865476"/>
                </a:cubicBezTo>
                <a:cubicBezTo>
                  <a:pt x="589753" y="2020416"/>
                  <a:pt x="444127" y="1619943"/>
                  <a:pt x="397560" y="1459076"/>
                </a:cubicBezTo>
                <a:cubicBezTo>
                  <a:pt x="350993" y="1298209"/>
                  <a:pt x="309507" y="1052676"/>
                  <a:pt x="250240" y="900276"/>
                </a:cubicBezTo>
                <a:cubicBezTo>
                  <a:pt x="190973" y="747876"/>
                  <a:pt x="82600" y="682683"/>
                  <a:pt x="41960" y="544676"/>
                </a:cubicBezTo>
                <a:cubicBezTo>
                  <a:pt x="1320" y="406669"/>
                  <a:pt x="4707" y="158596"/>
                  <a:pt x="6400" y="72236"/>
                </a:cubicBezTo>
                <a:cubicBezTo>
                  <a:pt x="8093" y="-14124"/>
                  <a:pt x="41960" y="7889"/>
                  <a:pt x="47040" y="6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6E1292DB-C3FB-4C15-A993-543EF6DA639A}"/>
              </a:ext>
            </a:extLst>
          </p:cNvPr>
          <p:cNvSpPr/>
          <p:nvPr/>
        </p:nvSpPr>
        <p:spPr>
          <a:xfrm>
            <a:off x="1701616" y="8510058"/>
            <a:ext cx="125041" cy="1397882"/>
          </a:xfrm>
          <a:custGeom>
            <a:avLst/>
            <a:gdLst>
              <a:gd name="connsiteX0" fmla="*/ 81464 w 125041"/>
              <a:gd name="connsiteY0" fmla="*/ 34502 h 1397882"/>
              <a:gd name="connsiteX1" fmla="*/ 81464 w 125041"/>
              <a:gd name="connsiteY1" fmla="*/ 146262 h 1397882"/>
              <a:gd name="connsiteX2" fmla="*/ 111944 w 125041"/>
              <a:gd name="connsiteY2" fmla="*/ 984462 h 1397882"/>
              <a:gd name="connsiteX3" fmla="*/ 122104 w 125041"/>
              <a:gd name="connsiteY3" fmla="*/ 1395942 h 1397882"/>
              <a:gd name="connsiteX4" fmla="*/ 61144 w 125041"/>
              <a:gd name="connsiteY4" fmla="*/ 832062 h 1397882"/>
              <a:gd name="connsiteX5" fmla="*/ 184 w 125041"/>
              <a:gd name="connsiteY5" fmla="*/ 527262 h 1397882"/>
              <a:gd name="connsiteX6" fmla="*/ 81464 w 125041"/>
              <a:gd name="connsiteY6" fmla="*/ 34502 h 139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041" h="1397882">
                <a:moveTo>
                  <a:pt x="81464" y="34502"/>
                </a:moveTo>
                <a:cubicBezTo>
                  <a:pt x="95011" y="-28998"/>
                  <a:pt x="76384" y="-12064"/>
                  <a:pt x="81464" y="146262"/>
                </a:cubicBezTo>
                <a:cubicBezTo>
                  <a:pt x="86544" y="304588"/>
                  <a:pt x="105171" y="776182"/>
                  <a:pt x="111944" y="984462"/>
                </a:cubicBezTo>
                <a:cubicBezTo>
                  <a:pt x="118717" y="1192742"/>
                  <a:pt x="130571" y="1421342"/>
                  <a:pt x="122104" y="1395942"/>
                </a:cubicBezTo>
                <a:cubicBezTo>
                  <a:pt x="113637" y="1370542"/>
                  <a:pt x="81464" y="976842"/>
                  <a:pt x="61144" y="832062"/>
                </a:cubicBezTo>
                <a:cubicBezTo>
                  <a:pt x="40824" y="687282"/>
                  <a:pt x="-3203" y="655109"/>
                  <a:pt x="184" y="527262"/>
                </a:cubicBezTo>
                <a:cubicBezTo>
                  <a:pt x="3571" y="399415"/>
                  <a:pt x="67917" y="98002"/>
                  <a:pt x="81464" y="34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1C312B95-2BF7-43F8-BE0B-4499C5707095}"/>
              </a:ext>
            </a:extLst>
          </p:cNvPr>
          <p:cNvSpPr/>
          <p:nvPr/>
        </p:nvSpPr>
        <p:spPr>
          <a:xfrm>
            <a:off x="1364403" y="9875771"/>
            <a:ext cx="477967" cy="1965320"/>
          </a:xfrm>
          <a:custGeom>
            <a:avLst/>
            <a:gdLst>
              <a:gd name="connsiteX0" fmla="*/ 474557 w 477967"/>
              <a:gd name="connsiteY0" fmla="*/ 9909 h 1965320"/>
              <a:gd name="connsiteX1" fmla="*/ 276437 w 477967"/>
              <a:gd name="connsiteY1" fmla="*/ 487429 h 1965320"/>
              <a:gd name="connsiteX2" fmla="*/ 22437 w 477967"/>
              <a:gd name="connsiteY2" fmla="*/ 1914909 h 1965320"/>
              <a:gd name="connsiteX3" fmla="*/ 22437 w 477967"/>
              <a:gd name="connsiteY3" fmla="*/ 1569469 h 1965320"/>
              <a:gd name="connsiteX4" fmla="*/ 108797 w 477967"/>
              <a:gd name="connsiteY4" fmla="*/ 848109 h 1965320"/>
              <a:gd name="connsiteX5" fmla="*/ 474557 w 477967"/>
              <a:gd name="connsiteY5" fmla="*/ 9909 h 196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67" h="1965320">
                <a:moveTo>
                  <a:pt x="474557" y="9909"/>
                </a:moveTo>
                <a:cubicBezTo>
                  <a:pt x="502497" y="-50204"/>
                  <a:pt x="351790" y="169929"/>
                  <a:pt x="276437" y="487429"/>
                </a:cubicBezTo>
                <a:cubicBezTo>
                  <a:pt x="201084" y="804929"/>
                  <a:pt x="64770" y="1734569"/>
                  <a:pt x="22437" y="1914909"/>
                </a:cubicBezTo>
                <a:cubicBezTo>
                  <a:pt x="-19896" y="2095249"/>
                  <a:pt x="8044" y="1747269"/>
                  <a:pt x="22437" y="1569469"/>
                </a:cubicBezTo>
                <a:cubicBezTo>
                  <a:pt x="36830" y="1391669"/>
                  <a:pt x="31750" y="1102956"/>
                  <a:pt x="108797" y="848109"/>
                </a:cubicBezTo>
                <a:cubicBezTo>
                  <a:pt x="185844" y="593262"/>
                  <a:pt x="446617" y="70022"/>
                  <a:pt x="474557" y="9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597CF3AD-A129-4B85-A245-186C2B0966FC}"/>
              </a:ext>
            </a:extLst>
          </p:cNvPr>
          <p:cNvSpPr/>
          <p:nvPr/>
        </p:nvSpPr>
        <p:spPr>
          <a:xfrm>
            <a:off x="2115237" y="10975975"/>
            <a:ext cx="476634" cy="877903"/>
          </a:xfrm>
          <a:custGeom>
            <a:avLst/>
            <a:gdLst>
              <a:gd name="connsiteX0" fmla="*/ 475563 w 476634"/>
              <a:gd name="connsiteY0" fmla="*/ 12065 h 877903"/>
              <a:gd name="connsiteX1" fmla="*/ 99643 w 476634"/>
              <a:gd name="connsiteY1" fmla="*/ 647065 h 877903"/>
              <a:gd name="connsiteX2" fmla="*/ 43763 w 476634"/>
              <a:gd name="connsiteY2" fmla="*/ 875665 h 877903"/>
              <a:gd name="connsiteX3" fmla="*/ 8203 w 476634"/>
              <a:gd name="connsiteY3" fmla="*/ 733425 h 877903"/>
              <a:gd name="connsiteX4" fmla="*/ 206323 w 476634"/>
              <a:gd name="connsiteY4" fmla="*/ 271145 h 877903"/>
              <a:gd name="connsiteX5" fmla="*/ 475563 w 476634"/>
              <a:gd name="connsiteY5" fmla="*/ 12065 h 87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634" h="877903">
                <a:moveTo>
                  <a:pt x="475563" y="12065"/>
                </a:moveTo>
                <a:cubicBezTo>
                  <a:pt x="457783" y="74718"/>
                  <a:pt x="171610" y="503132"/>
                  <a:pt x="99643" y="647065"/>
                </a:cubicBezTo>
                <a:cubicBezTo>
                  <a:pt x="27676" y="790998"/>
                  <a:pt x="59003" y="861272"/>
                  <a:pt x="43763" y="875665"/>
                </a:cubicBezTo>
                <a:cubicBezTo>
                  <a:pt x="28523" y="890058"/>
                  <a:pt x="-18890" y="834178"/>
                  <a:pt x="8203" y="733425"/>
                </a:cubicBezTo>
                <a:cubicBezTo>
                  <a:pt x="35296" y="632672"/>
                  <a:pt x="127583" y="397298"/>
                  <a:pt x="206323" y="271145"/>
                </a:cubicBezTo>
                <a:cubicBezTo>
                  <a:pt x="285063" y="144992"/>
                  <a:pt x="493343" y="-50588"/>
                  <a:pt x="475563" y="12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1F2710FE-8663-49DF-9D7D-C82041442C77}"/>
              </a:ext>
            </a:extLst>
          </p:cNvPr>
          <p:cNvSpPr/>
          <p:nvPr/>
        </p:nvSpPr>
        <p:spPr>
          <a:xfrm>
            <a:off x="4109154" y="4601731"/>
            <a:ext cx="1679000" cy="1837720"/>
          </a:xfrm>
          <a:custGeom>
            <a:avLst/>
            <a:gdLst>
              <a:gd name="connsiteX0" fmla="*/ 1671886 w 1679000"/>
              <a:gd name="connsiteY0" fmla="*/ 158229 h 1837720"/>
              <a:gd name="connsiteX1" fmla="*/ 1301046 w 1679000"/>
              <a:gd name="connsiteY1" fmla="*/ 432549 h 1837720"/>
              <a:gd name="connsiteX2" fmla="*/ 1351846 w 1679000"/>
              <a:gd name="connsiteY2" fmla="*/ 1021829 h 1837720"/>
              <a:gd name="connsiteX3" fmla="*/ 1565206 w 1679000"/>
              <a:gd name="connsiteY3" fmla="*/ 1722869 h 1837720"/>
              <a:gd name="connsiteX4" fmla="*/ 1646486 w 1679000"/>
              <a:gd name="connsiteY4" fmla="*/ 1783829 h 1837720"/>
              <a:gd name="connsiteX5" fmla="*/ 1407726 w 1679000"/>
              <a:gd name="connsiteY5" fmla="*/ 1184389 h 1837720"/>
              <a:gd name="connsiteX6" fmla="*/ 1458526 w 1679000"/>
              <a:gd name="connsiteY6" fmla="*/ 1438389 h 1837720"/>
              <a:gd name="connsiteX7" fmla="*/ 1118166 w 1679000"/>
              <a:gd name="connsiteY7" fmla="*/ 696709 h 1837720"/>
              <a:gd name="connsiteX8" fmla="*/ 848926 w 1679000"/>
              <a:gd name="connsiteY8" fmla="*/ 1357109 h 1837720"/>
              <a:gd name="connsiteX9" fmla="*/ 859086 w 1679000"/>
              <a:gd name="connsiteY9" fmla="*/ 1341869 h 1837720"/>
              <a:gd name="connsiteX10" fmla="*/ 1041966 w 1679000"/>
              <a:gd name="connsiteY10" fmla="*/ 717029 h 1837720"/>
              <a:gd name="connsiteX11" fmla="*/ 366326 w 1679000"/>
              <a:gd name="connsiteY11" fmla="*/ 488429 h 1837720"/>
              <a:gd name="connsiteX12" fmla="*/ 457766 w 1679000"/>
              <a:gd name="connsiteY12" fmla="*/ 330949 h 1837720"/>
              <a:gd name="connsiteX13" fmla="*/ 1377246 w 1679000"/>
              <a:gd name="connsiteY13" fmla="*/ 457949 h 1837720"/>
              <a:gd name="connsiteX14" fmla="*/ 5646 w 1679000"/>
              <a:gd name="connsiteY14" fmla="*/ 749 h 1837720"/>
              <a:gd name="connsiteX15" fmla="*/ 920046 w 1679000"/>
              <a:gd name="connsiteY15" fmla="*/ 346189 h 1837720"/>
              <a:gd name="connsiteX16" fmla="*/ 1671886 w 1679000"/>
              <a:gd name="connsiteY16" fmla="*/ 158229 h 183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79000" h="1837720">
                <a:moveTo>
                  <a:pt x="1671886" y="158229"/>
                </a:moveTo>
                <a:cubicBezTo>
                  <a:pt x="1735386" y="172622"/>
                  <a:pt x="1354386" y="288616"/>
                  <a:pt x="1301046" y="432549"/>
                </a:cubicBezTo>
                <a:cubicBezTo>
                  <a:pt x="1247706" y="576482"/>
                  <a:pt x="1307819" y="806776"/>
                  <a:pt x="1351846" y="1021829"/>
                </a:cubicBezTo>
                <a:cubicBezTo>
                  <a:pt x="1395873" y="1236882"/>
                  <a:pt x="1516099" y="1595869"/>
                  <a:pt x="1565206" y="1722869"/>
                </a:cubicBezTo>
                <a:cubicBezTo>
                  <a:pt x="1614313" y="1849869"/>
                  <a:pt x="1672733" y="1873576"/>
                  <a:pt x="1646486" y="1783829"/>
                </a:cubicBezTo>
                <a:cubicBezTo>
                  <a:pt x="1620239" y="1694082"/>
                  <a:pt x="1439053" y="1241962"/>
                  <a:pt x="1407726" y="1184389"/>
                </a:cubicBezTo>
                <a:cubicBezTo>
                  <a:pt x="1376399" y="1126816"/>
                  <a:pt x="1506786" y="1519669"/>
                  <a:pt x="1458526" y="1438389"/>
                </a:cubicBezTo>
                <a:cubicBezTo>
                  <a:pt x="1410266" y="1357109"/>
                  <a:pt x="1219766" y="710256"/>
                  <a:pt x="1118166" y="696709"/>
                </a:cubicBezTo>
                <a:cubicBezTo>
                  <a:pt x="1016566" y="683162"/>
                  <a:pt x="892106" y="1249582"/>
                  <a:pt x="848926" y="1357109"/>
                </a:cubicBezTo>
                <a:cubicBezTo>
                  <a:pt x="805746" y="1464636"/>
                  <a:pt x="826913" y="1448549"/>
                  <a:pt x="859086" y="1341869"/>
                </a:cubicBezTo>
                <a:cubicBezTo>
                  <a:pt x="891259" y="1235189"/>
                  <a:pt x="1124093" y="859269"/>
                  <a:pt x="1041966" y="717029"/>
                </a:cubicBezTo>
                <a:cubicBezTo>
                  <a:pt x="959839" y="574789"/>
                  <a:pt x="463693" y="552776"/>
                  <a:pt x="366326" y="488429"/>
                </a:cubicBezTo>
                <a:cubicBezTo>
                  <a:pt x="268959" y="424082"/>
                  <a:pt x="289279" y="336029"/>
                  <a:pt x="457766" y="330949"/>
                </a:cubicBezTo>
                <a:cubicBezTo>
                  <a:pt x="626253" y="325869"/>
                  <a:pt x="1452599" y="512982"/>
                  <a:pt x="1377246" y="457949"/>
                </a:cubicBezTo>
                <a:cubicBezTo>
                  <a:pt x="1301893" y="402916"/>
                  <a:pt x="81846" y="19376"/>
                  <a:pt x="5646" y="749"/>
                </a:cubicBezTo>
                <a:cubicBezTo>
                  <a:pt x="-70554" y="-17878"/>
                  <a:pt x="644879" y="316556"/>
                  <a:pt x="920046" y="346189"/>
                </a:cubicBezTo>
                <a:cubicBezTo>
                  <a:pt x="1195213" y="375822"/>
                  <a:pt x="1608386" y="143836"/>
                  <a:pt x="1671886" y="15822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2CB3417A-A49C-4BCD-AAC6-20D669E3E0D8}"/>
              </a:ext>
            </a:extLst>
          </p:cNvPr>
          <p:cNvSpPr/>
          <p:nvPr/>
        </p:nvSpPr>
        <p:spPr>
          <a:xfrm>
            <a:off x="3830012" y="4523927"/>
            <a:ext cx="674250" cy="2016102"/>
          </a:xfrm>
          <a:custGeom>
            <a:avLst/>
            <a:gdLst>
              <a:gd name="connsiteX0" fmla="*/ 416868 w 674250"/>
              <a:gd name="connsiteY0" fmla="*/ 93793 h 2016102"/>
              <a:gd name="connsiteX1" fmla="*/ 482908 w 674250"/>
              <a:gd name="connsiteY1" fmla="*/ 576393 h 2016102"/>
              <a:gd name="connsiteX2" fmla="*/ 579428 w 674250"/>
              <a:gd name="connsiteY2" fmla="*/ 1785433 h 2016102"/>
              <a:gd name="connsiteX3" fmla="*/ 635308 w 674250"/>
              <a:gd name="connsiteY3" fmla="*/ 1958153 h 2016102"/>
              <a:gd name="connsiteX4" fmla="*/ 472748 w 674250"/>
              <a:gd name="connsiteY4" fmla="*/ 1089473 h 2016102"/>
              <a:gd name="connsiteX5" fmla="*/ 554028 w 674250"/>
              <a:gd name="connsiteY5" fmla="*/ 1343473 h 2016102"/>
              <a:gd name="connsiteX6" fmla="*/ 670868 w 674250"/>
              <a:gd name="connsiteY6" fmla="*/ 1927673 h 2016102"/>
              <a:gd name="connsiteX7" fmla="*/ 411788 w 674250"/>
              <a:gd name="connsiteY7" fmla="*/ 881193 h 2016102"/>
              <a:gd name="connsiteX8" fmla="*/ 503228 w 674250"/>
              <a:gd name="connsiteY8" fmla="*/ 1470473 h 2016102"/>
              <a:gd name="connsiteX9" fmla="*/ 452428 w 674250"/>
              <a:gd name="connsiteY9" fmla="*/ 1013273 h 2016102"/>
              <a:gd name="connsiteX10" fmla="*/ 543868 w 674250"/>
              <a:gd name="connsiteY10" fmla="*/ 896433 h 2016102"/>
              <a:gd name="connsiteX11" fmla="*/ 366068 w 674250"/>
              <a:gd name="connsiteY11" fmla="*/ 342713 h 2016102"/>
              <a:gd name="connsiteX12" fmla="*/ 308 w 674250"/>
              <a:gd name="connsiteY12" fmla="*/ 17593 h 2016102"/>
              <a:gd name="connsiteX13" fmla="*/ 416868 w 674250"/>
              <a:gd name="connsiteY13" fmla="*/ 93793 h 20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4250" h="2016102">
                <a:moveTo>
                  <a:pt x="416868" y="93793"/>
                </a:moveTo>
                <a:cubicBezTo>
                  <a:pt x="497301" y="186926"/>
                  <a:pt x="455815" y="294453"/>
                  <a:pt x="482908" y="576393"/>
                </a:cubicBezTo>
                <a:cubicBezTo>
                  <a:pt x="510001" y="858333"/>
                  <a:pt x="554028" y="1555140"/>
                  <a:pt x="579428" y="1785433"/>
                </a:cubicBezTo>
                <a:cubicBezTo>
                  <a:pt x="604828" y="2015726"/>
                  <a:pt x="653088" y="2074146"/>
                  <a:pt x="635308" y="1958153"/>
                </a:cubicBezTo>
                <a:cubicBezTo>
                  <a:pt x="617528" y="1842160"/>
                  <a:pt x="486295" y="1191920"/>
                  <a:pt x="472748" y="1089473"/>
                </a:cubicBezTo>
                <a:cubicBezTo>
                  <a:pt x="459201" y="987026"/>
                  <a:pt x="521008" y="1203773"/>
                  <a:pt x="554028" y="1343473"/>
                </a:cubicBezTo>
                <a:cubicBezTo>
                  <a:pt x="587048" y="1483173"/>
                  <a:pt x="694575" y="2004720"/>
                  <a:pt x="670868" y="1927673"/>
                </a:cubicBezTo>
                <a:cubicBezTo>
                  <a:pt x="647161" y="1850626"/>
                  <a:pt x="439728" y="957393"/>
                  <a:pt x="411788" y="881193"/>
                </a:cubicBezTo>
                <a:cubicBezTo>
                  <a:pt x="383848" y="804993"/>
                  <a:pt x="496455" y="1448460"/>
                  <a:pt x="503228" y="1470473"/>
                </a:cubicBezTo>
                <a:cubicBezTo>
                  <a:pt x="510001" y="1492486"/>
                  <a:pt x="445655" y="1108946"/>
                  <a:pt x="452428" y="1013273"/>
                </a:cubicBezTo>
                <a:cubicBezTo>
                  <a:pt x="459201" y="917600"/>
                  <a:pt x="558261" y="1008193"/>
                  <a:pt x="543868" y="896433"/>
                </a:cubicBezTo>
                <a:cubicBezTo>
                  <a:pt x="529475" y="784673"/>
                  <a:pt x="456661" y="489186"/>
                  <a:pt x="366068" y="342713"/>
                </a:cubicBezTo>
                <a:cubicBezTo>
                  <a:pt x="275475" y="196240"/>
                  <a:pt x="-10699" y="54846"/>
                  <a:pt x="308" y="17593"/>
                </a:cubicBezTo>
                <a:cubicBezTo>
                  <a:pt x="11315" y="-19660"/>
                  <a:pt x="336435" y="660"/>
                  <a:pt x="416868" y="937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E09CF22-34B0-4707-AB17-EB77D381A80D}"/>
              </a:ext>
            </a:extLst>
          </p:cNvPr>
          <p:cNvSpPr/>
          <p:nvPr/>
        </p:nvSpPr>
        <p:spPr>
          <a:xfrm>
            <a:off x="4252325" y="5112856"/>
            <a:ext cx="929983" cy="1931800"/>
          </a:xfrm>
          <a:custGeom>
            <a:avLst/>
            <a:gdLst>
              <a:gd name="connsiteX0" fmla="*/ 929275 w 929983"/>
              <a:gd name="connsiteY0" fmla="*/ 208444 h 1931800"/>
              <a:gd name="connsiteX1" fmla="*/ 573675 w 929983"/>
              <a:gd name="connsiteY1" fmla="*/ 1017011 h 1931800"/>
              <a:gd name="connsiteX2" fmla="*/ 442442 w 929983"/>
              <a:gd name="connsiteY2" fmla="*/ 1880611 h 1931800"/>
              <a:gd name="connsiteX3" fmla="*/ 391642 w 929983"/>
              <a:gd name="connsiteY3" fmla="*/ 1829811 h 1931800"/>
              <a:gd name="connsiteX4" fmla="*/ 235008 w 929983"/>
              <a:gd name="connsiteY4" fmla="*/ 1812877 h 1931800"/>
              <a:gd name="connsiteX5" fmla="*/ 260408 w 929983"/>
              <a:gd name="connsiteY5" fmla="*/ 1690111 h 1931800"/>
              <a:gd name="connsiteX6" fmla="*/ 247708 w 929983"/>
              <a:gd name="connsiteY6" fmla="*/ 1546177 h 1931800"/>
              <a:gd name="connsiteX7" fmla="*/ 116475 w 929983"/>
              <a:gd name="connsiteY7" fmla="*/ 144944 h 1931800"/>
              <a:gd name="connsiteX8" fmla="*/ 205375 w 929983"/>
              <a:gd name="connsiteY8" fmla="*/ 1588511 h 1931800"/>
              <a:gd name="connsiteX9" fmla="*/ 251942 w 929983"/>
              <a:gd name="connsiteY9" fmla="*/ 906944 h 1931800"/>
              <a:gd name="connsiteX10" fmla="*/ 277342 w 929983"/>
              <a:gd name="connsiteY10" fmla="*/ 801111 h 1931800"/>
              <a:gd name="connsiteX11" fmla="*/ 256175 w 929983"/>
              <a:gd name="connsiteY11" fmla="*/ 34877 h 1931800"/>
              <a:gd name="connsiteX12" fmla="*/ 6408 w 929983"/>
              <a:gd name="connsiteY12" fmla="*/ 123777 h 1931800"/>
              <a:gd name="connsiteX13" fmla="*/ 86842 w 929983"/>
              <a:gd name="connsiteY13" fmla="*/ 64511 h 1931800"/>
              <a:gd name="connsiteX14" fmla="*/ 226542 w 929983"/>
              <a:gd name="connsiteY14" fmla="*/ 128011 h 1931800"/>
              <a:gd name="connsiteX15" fmla="*/ 235008 w 929983"/>
              <a:gd name="connsiteY15" fmla="*/ 453977 h 1931800"/>
              <a:gd name="connsiteX16" fmla="*/ 383175 w 929983"/>
              <a:gd name="connsiteY16" fmla="*/ 758777 h 1931800"/>
              <a:gd name="connsiteX17" fmla="*/ 404342 w 929983"/>
              <a:gd name="connsiteY17" fmla="*/ 428577 h 1931800"/>
              <a:gd name="connsiteX18" fmla="*/ 404342 w 929983"/>
              <a:gd name="connsiteY18" fmla="*/ 225377 h 1931800"/>
              <a:gd name="connsiteX19" fmla="*/ 472075 w 929983"/>
              <a:gd name="connsiteY19" fmla="*/ 576744 h 1931800"/>
              <a:gd name="connsiteX20" fmla="*/ 929275 w 929983"/>
              <a:gd name="connsiteY20" fmla="*/ 208444 h 19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9983" h="1931800">
                <a:moveTo>
                  <a:pt x="929275" y="208444"/>
                </a:moveTo>
                <a:cubicBezTo>
                  <a:pt x="946208" y="281822"/>
                  <a:pt x="654814" y="738317"/>
                  <a:pt x="573675" y="1017011"/>
                </a:cubicBezTo>
                <a:cubicBezTo>
                  <a:pt x="492536" y="1295705"/>
                  <a:pt x="472781" y="1745144"/>
                  <a:pt x="442442" y="1880611"/>
                </a:cubicBezTo>
                <a:cubicBezTo>
                  <a:pt x="412103" y="2016078"/>
                  <a:pt x="426214" y="1841100"/>
                  <a:pt x="391642" y="1829811"/>
                </a:cubicBezTo>
                <a:cubicBezTo>
                  <a:pt x="357070" y="1818522"/>
                  <a:pt x="256880" y="1836160"/>
                  <a:pt x="235008" y="1812877"/>
                </a:cubicBezTo>
                <a:cubicBezTo>
                  <a:pt x="213136" y="1789594"/>
                  <a:pt x="258291" y="1734561"/>
                  <a:pt x="260408" y="1690111"/>
                </a:cubicBezTo>
                <a:cubicBezTo>
                  <a:pt x="262525" y="1645661"/>
                  <a:pt x="271697" y="1803705"/>
                  <a:pt x="247708" y="1546177"/>
                </a:cubicBezTo>
                <a:cubicBezTo>
                  <a:pt x="223719" y="1288649"/>
                  <a:pt x="123530" y="137888"/>
                  <a:pt x="116475" y="144944"/>
                </a:cubicBezTo>
                <a:cubicBezTo>
                  <a:pt x="109420" y="152000"/>
                  <a:pt x="182797" y="1461511"/>
                  <a:pt x="205375" y="1588511"/>
                </a:cubicBezTo>
                <a:cubicBezTo>
                  <a:pt x="227953" y="1715511"/>
                  <a:pt x="239948" y="1038177"/>
                  <a:pt x="251942" y="906944"/>
                </a:cubicBezTo>
                <a:cubicBezTo>
                  <a:pt x="263936" y="775711"/>
                  <a:pt x="276637" y="946455"/>
                  <a:pt x="277342" y="801111"/>
                </a:cubicBezTo>
                <a:cubicBezTo>
                  <a:pt x="278047" y="655767"/>
                  <a:pt x="301331" y="147766"/>
                  <a:pt x="256175" y="34877"/>
                </a:cubicBezTo>
                <a:cubicBezTo>
                  <a:pt x="211019" y="-78012"/>
                  <a:pt x="34630" y="118838"/>
                  <a:pt x="6408" y="123777"/>
                </a:cubicBezTo>
                <a:cubicBezTo>
                  <a:pt x="-21814" y="128716"/>
                  <a:pt x="50153" y="63805"/>
                  <a:pt x="86842" y="64511"/>
                </a:cubicBezTo>
                <a:cubicBezTo>
                  <a:pt x="123531" y="65217"/>
                  <a:pt x="201848" y="63100"/>
                  <a:pt x="226542" y="128011"/>
                </a:cubicBezTo>
                <a:cubicBezTo>
                  <a:pt x="251236" y="192922"/>
                  <a:pt x="208903" y="348849"/>
                  <a:pt x="235008" y="453977"/>
                </a:cubicBezTo>
                <a:cubicBezTo>
                  <a:pt x="261113" y="559105"/>
                  <a:pt x="354953" y="763010"/>
                  <a:pt x="383175" y="758777"/>
                </a:cubicBezTo>
                <a:cubicBezTo>
                  <a:pt x="411397" y="754544"/>
                  <a:pt x="400814" y="517477"/>
                  <a:pt x="404342" y="428577"/>
                </a:cubicBezTo>
                <a:cubicBezTo>
                  <a:pt x="407870" y="339677"/>
                  <a:pt x="393053" y="200683"/>
                  <a:pt x="404342" y="225377"/>
                </a:cubicBezTo>
                <a:cubicBezTo>
                  <a:pt x="415631" y="250071"/>
                  <a:pt x="386703" y="580272"/>
                  <a:pt x="472075" y="576744"/>
                </a:cubicBezTo>
                <a:cubicBezTo>
                  <a:pt x="557447" y="573216"/>
                  <a:pt x="912342" y="135066"/>
                  <a:pt x="929275" y="2084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28D0FE28-0EA3-4FB5-A0A9-56D90ABBB5E2}"/>
              </a:ext>
            </a:extLst>
          </p:cNvPr>
          <p:cNvSpPr/>
          <p:nvPr/>
        </p:nvSpPr>
        <p:spPr>
          <a:xfrm>
            <a:off x="4439506" y="5411935"/>
            <a:ext cx="1106781" cy="1412511"/>
          </a:xfrm>
          <a:custGeom>
            <a:avLst/>
            <a:gdLst>
              <a:gd name="connsiteX0" fmla="*/ 1004561 w 1106781"/>
              <a:gd name="connsiteY0" fmla="*/ 2498 h 1412511"/>
              <a:gd name="connsiteX1" fmla="*/ 1076527 w 1106781"/>
              <a:gd name="connsiteY1" fmla="*/ 616332 h 1412511"/>
              <a:gd name="connsiteX2" fmla="*/ 830994 w 1106781"/>
              <a:gd name="connsiteY2" fmla="*/ 1094698 h 1412511"/>
              <a:gd name="connsiteX3" fmla="*/ 420361 w 1106781"/>
              <a:gd name="connsiteY3" fmla="*/ 1412198 h 1412511"/>
              <a:gd name="connsiteX4" fmla="*/ 1101927 w 1106781"/>
              <a:gd name="connsiteY4" fmla="*/ 1039665 h 1412511"/>
              <a:gd name="connsiteX5" fmla="*/ 1261 w 1106781"/>
              <a:gd name="connsiteY5" fmla="*/ 1293665 h 1412511"/>
              <a:gd name="connsiteX6" fmla="*/ 873327 w 1106781"/>
              <a:gd name="connsiteY6" fmla="*/ 954998 h 1412511"/>
              <a:gd name="connsiteX7" fmla="*/ 441527 w 1106781"/>
              <a:gd name="connsiteY7" fmla="*/ 870332 h 1412511"/>
              <a:gd name="connsiteX8" fmla="*/ 737861 w 1106781"/>
              <a:gd name="connsiteY8" fmla="*/ 548598 h 1412511"/>
              <a:gd name="connsiteX9" fmla="*/ 932594 w 1106781"/>
              <a:gd name="connsiteY9" fmla="*/ 861865 h 1412511"/>
              <a:gd name="connsiteX10" fmla="*/ 1004561 w 1106781"/>
              <a:gd name="connsiteY10" fmla="*/ 2498 h 141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781" h="1412511">
                <a:moveTo>
                  <a:pt x="1004561" y="2498"/>
                </a:moveTo>
                <a:cubicBezTo>
                  <a:pt x="1028550" y="-38424"/>
                  <a:pt x="1105455" y="434299"/>
                  <a:pt x="1076527" y="616332"/>
                </a:cubicBezTo>
                <a:cubicBezTo>
                  <a:pt x="1047599" y="798365"/>
                  <a:pt x="940355" y="962054"/>
                  <a:pt x="830994" y="1094698"/>
                </a:cubicBezTo>
                <a:cubicBezTo>
                  <a:pt x="721633" y="1227342"/>
                  <a:pt x="375206" y="1421370"/>
                  <a:pt x="420361" y="1412198"/>
                </a:cubicBezTo>
                <a:cubicBezTo>
                  <a:pt x="465516" y="1403026"/>
                  <a:pt x="1171777" y="1059420"/>
                  <a:pt x="1101927" y="1039665"/>
                </a:cubicBezTo>
                <a:cubicBezTo>
                  <a:pt x="1032077" y="1019910"/>
                  <a:pt x="39361" y="1307776"/>
                  <a:pt x="1261" y="1293665"/>
                </a:cubicBezTo>
                <a:cubicBezTo>
                  <a:pt x="-36839" y="1279554"/>
                  <a:pt x="799949" y="1025553"/>
                  <a:pt x="873327" y="954998"/>
                </a:cubicBezTo>
                <a:cubicBezTo>
                  <a:pt x="946705" y="884443"/>
                  <a:pt x="464105" y="938065"/>
                  <a:pt x="441527" y="870332"/>
                </a:cubicBezTo>
                <a:cubicBezTo>
                  <a:pt x="418949" y="802599"/>
                  <a:pt x="656017" y="550009"/>
                  <a:pt x="737861" y="548598"/>
                </a:cubicBezTo>
                <a:cubicBezTo>
                  <a:pt x="819705" y="547187"/>
                  <a:pt x="886733" y="946532"/>
                  <a:pt x="932594" y="861865"/>
                </a:cubicBezTo>
                <a:cubicBezTo>
                  <a:pt x="978455" y="777198"/>
                  <a:pt x="980572" y="43420"/>
                  <a:pt x="1004561" y="24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84696ABC-8F66-4388-9860-2A9A048F5039}"/>
              </a:ext>
            </a:extLst>
          </p:cNvPr>
          <p:cNvSpPr/>
          <p:nvPr/>
        </p:nvSpPr>
        <p:spPr>
          <a:xfrm>
            <a:off x="4752940" y="6794453"/>
            <a:ext cx="175170" cy="414964"/>
          </a:xfrm>
          <a:custGeom>
            <a:avLst/>
            <a:gdLst>
              <a:gd name="connsiteX0" fmla="*/ 54010 w 175170"/>
              <a:gd name="connsiteY0" fmla="*/ 47 h 414964"/>
              <a:gd name="connsiteX1" fmla="*/ 19085 w 175170"/>
              <a:gd name="connsiteY1" fmla="*/ 174672 h 414964"/>
              <a:gd name="connsiteX2" fmla="*/ 174660 w 175170"/>
              <a:gd name="connsiteY2" fmla="*/ 409622 h 414964"/>
              <a:gd name="connsiteX3" fmla="*/ 66710 w 175170"/>
              <a:gd name="connsiteY3" fmla="*/ 327072 h 414964"/>
              <a:gd name="connsiteX4" fmla="*/ 35 w 175170"/>
              <a:gd name="connsiteY4" fmla="*/ 190547 h 414964"/>
              <a:gd name="connsiteX5" fmla="*/ 54010 w 175170"/>
              <a:gd name="connsiteY5" fmla="*/ 47 h 41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70" h="414964">
                <a:moveTo>
                  <a:pt x="54010" y="47"/>
                </a:moveTo>
                <a:cubicBezTo>
                  <a:pt x="57185" y="-2599"/>
                  <a:pt x="-1023" y="106410"/>
                  <a:pt x="19085" y="174672"/>
                </a:cubicBezTo>
                <a:cubicBezTo>
                  <a:pt x="39193" y="242934"/>
                  <a:pt x="166723" y="384222"/>
                  <a:pt x="174660" y="409622"/>
                </a:cubicBezTo>
                <a:cubicBezTo>
                  <a:pt x="182597" y="435022"/>
                  <a:pt x="95814" y="363584"/>
                  <a:pt x="66710" y="327072"/>
                </a:cubicBezTo>
                <a:cubicBezTo>
                  <a:pt x="37606" y="290560"/>
                  <a:pt x="1622" y="239759"/>
                  <a:pt x="35" y="190547"/>
                </a:cubicBezTo>
                <a:cubicBezTo>
                  <a:pt x="-1552" y="141335"/>
                  <a:pt x="50835" y="2693"/>
                  <a:pt x="54010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4B028F90-2EC0-4ABD-A91E-7CC6CCD1BCD3}"/>
              </a:ext>
            </a:extLst>
          </p:cNvPr>
          <p:cNvSpPr/>
          <p:nvPr/>
        </p:nvSpPr>
        <p:spPr>
          <a:xfrm>
            <a:off x="5224882" y="6568027"/>
            <a:ext cx="604749" cy="259303"/>
          </a:xfrm>
          <a:custGeom>
            <a:avLst/>
            <a:gdLst>
              <a:gd name="connsiteX0" fmla="*/ 7518 w 604749"/>
              <a:gd name="connsiteY0" fmla="*/ 258223 h 259303"/>
              <a:gd name="connsiteX1" fmla="*/ 118643 w 604749"/>
              <a:gd name="connsiteY1" fmla="*/ 185198 h 259303"/>
              <a:gd name="connsiteX2" fmla="*/ 493293 w 604749"/>
              <a:gd name="connsiteY2" fmla="*/ 26448 h 259303"/>
              <a:gd name="connsiteX3" fmla="*/ 594893 w 604749"/>
              <a:gd name="connsiteY3" fmla="*/ 10573 h 259303"/>
              <a:gd name="connsiteX4" fmla="*/ 293268 w 604749"/>
              <a:gd name="connsiteY4" fmla="*/ 134398 h 259303"/>
              <a:gd name="connsiteX5" fmla="*/ 7518 w 604749"/>
              <a:gd name="connsiteY5" fmla="*/ 258223 h 25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749" h="259303">
                <a:moveTo>
                  <a:pt x="7518" y="258223"/>
                </a:moveTo>
                <a:cubicBezTo>
                  <a:pt x="-21586" y="266690"/>
                  <a:pt x="37681" y="223827"/>
                  <a:pt x="118643" y="185198"/>
                </a:cubicBezTo>
                <a:cubicBezTo>
                  <a:pt x="199606" y="146569"/>
                  <a:pt x="413918" y="55552"/>
                  <a:pt x="493293" y="26448"/>
                </a:cubicBezTo>
                <a:cubicBezTo>
                  <a:pt x="572668" y="-2656"/>
                  <a:pt x="628230" y="-7419"/>
                  <a:pt x="594893" y="10573"/>
                </a:cubicBezTo>
                <a:cubicBezTo>
                  <a:pt x="561556" y="28565"/>
                  <a:pt x="390106" y="93123"/>
                  <a:pt x="293268" y="134398"/>
                </a:cubicBezTo>
                <a:cubicBezTo>
                  <a:pt x="196431" y="175673"/>
                  <a:pt x="36622" y="249756"/>
                  <a:pt x="7518" y="25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FF92B513-4960-414C-B3E5-81086A071288}"/>
              </a:ext>
            </a:extLst>
          </p:cNvPr>
          <p:cNvSpPr/>
          <p:nvPr/>
        </p:nvSpPr>
        <p:spPr>
          <a:xfrm>
            <a:off x="5419117" y="6666359"/>
            <a:ext cx="887387" cy="361061"/>
          </a:xfrm>
          <a:custGeom>
            <a:avLst/>
            <a:gdLst>
              <a:gd name="connsiteX0" fmla="*/ 608 w 887387"/>
              <a:gd name="connsiteY0" fmla="*/ 359916 h 361061"/>
              <a:gd name="connsiteX1" fmla="*/ 451458 w 887387"/>
              <a:gd name="connsiteY1" fmla="*/ 217041 h 361061"/>
              <a:gd name="connsiteX2" fmla="*/ 886433 w 887387"/>
              <a:gd name="connsiteY2" fmla="*/ 1141 h 361061"/>
              <a:gd name="connsiteX3" fmla="*/ 549883 w 887387"/>
              <a:gd name="connsiteY3" fmla="*/ 140841 h 361061"/>
              <a:gd name="connsiteX4" fmla="*/ 608 w 887387"/>
              <a:gd name="connsiteY4" fmla="*/ 359916 h 36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387" h="361061">
                <a:moveTo>
                  <a:pt x="608" y="359916"/>
                </a:moveTo>
                <a:cubicBezTo>
                  <a:pt x="-15796" y="372616"/>
                  <a:pt x="303821" y="276837"/>
                  <a:pt x="451458" y="217041"/>
                </a:cubicBezTo>
                <a:cubicBezTo>
                  <a:pt x="599096" y="157245"/>
                  <a:pt x="870029" y="13841"/>
                  <a:pt x="886433" y="1141"/>
                </a:cubicBezTo>
                <a:cubicBezTo>
                  <a:pt x="902837" y="-11559"/>
                  <a:pt x="704400" y="84749"/>
                  <a:pt x="549883" y="140841"/>
                </a:cubicBezTo>
                <a:cubicBezTo>
                  <a:pt x="395366" y="196933"/>
                  <a:pt x="17012" y="347216"/>
                  <a:pt x="608" y="359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25E31D81-3213-40E2-ACF7-08793F5ABB5F}"/>
              </a:ext>
            </a:extLst>
          </p:cNvPr>
          <p:cNvSpPr/>
          <p:nvPr/>
        </p:nvSpPr>
        <p:spPr>
          <a:xfrm>
            <a:off x="3949695" y="6734313"/>
            <a:ext cx="430027" cy="463529"/>
          </a:xfrm>
          <a:custGeom>
            <a:avLst/>
            <a:gdLst>
              <a:gd name="connsiteX0" fmla="*/ 419105 w 430027"/>
              <a:gd name="connsiteY0" fmla="*/ 3037 h 463529"/>
              <a:gd name="connsiteX1" fmla="*/ 349255 w 430027"/>
              <a:gd name="connsiteY1" fmla="*/ 177662 h 463529"/>
              <a:gd name="connsiteX2" fmla="*/ 209555 w 430027"/>
              <a:gd name="connsiteY2" fmla="*/ 323712 h 463529"/>
              <a:gd name="connsiteX3" fmla="*/ 5 w 430027"/>
              <a:gd name="connsiteY3" fmla="*/ 463412 h 463529"/>
              <a:gd name="connsiteX4" fmla="*/ 203205 w 430027"/>
              <a:gd name="connsiteY4" fmla="*/ 345937 h 463529"/>
              <a:gd name="connsiteX5" fmla="*/ 295280 w 430027"/>
              <a:gd name="connsiteY5" fmla="*/ 244337 h 463529"/>
              <a:gd name="connsiteX6" fmla="*/ 117480 w 430027"/>
              <a:gd name="connsiteY6" fmla="*/ 333237 h 463529"/>
              <a:gd name="connsiteX7" fmla="*/ 419105 w 430027"/>
              <a:gd name="connsiteY7" fmla="*/ 3037 h 46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027" h="463529">
                <a:moveTo>
                  <a:pt x="419105" y="3037"/>
                </a:moveTo>
                <a:cubicBezTo>
                  <a:pt x="457734" y="-22892"/>
                  <a:pt x="384180" y="124216"/>
                  <a:pt x="349255" y="177662"/>
                </a:cubicBezTo>
                <a:cubicBezTo>
                  <a:pt x="314330" y="231108"/>
                  <a:pt x="267763" y="276087"/>
                  <a:pt x="209555" y="323712"/>
                </a:cubicBezTo>
                <a:cubicBezTo>
                  <a:pt x="151347" y="371337"/>
                  <a:pt x="1063" y="459708"/>
                  <a:pt x="5" y="463412"/>
                </a:cubicBezTo>
                <a:cubicBezTo>
                  <a:pt x="-1053" y="467116"/>
                  <a:pt x="153992" y="382450"/>
                  <a:pt x="203205" y="345937"/>
                </a:cubicBezTo>
                <a:cubicBezTo>
                  <a:pt x="252417" y="309425"/>
                  <a:pt x="309567" y="246454"/>
                  <a:pt x="295280" y="244337"/>
                </a:cubicBezTo>
                <a:cubicBezTo>
                  <a:pt x="280992" y="242220"/>
                  <a:pt x="95255" y="370808"/>
                  <a:pt x="117480" y="333237"/>
                </a:cubicBezTo>
                <a:cubicBezTo>
                  <a:pt x="139705" y="295666"/>
                  <a:pt x="380476" y="28966"/>
                  <a:pt x="419105" y="3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3672D419-4D77-4955-8ADE-A0FA43C2442A}"/>
              </a:ext>
            </a:extLst>
          </p:cNvPr>
          <p:cNvSpPr/>
          <p:nvPr/>
        </p:nvSpPr>
        <p:spPr>
          <a:xfrm>
            <a:off x="3025891" y="6539765"/>
            <a:ext cx="641649" cy="405524"/>
          </a:xfrm>
          <a:custGeom>
            <a:avLst/>
            <a:gdLst>
              <a:gd name="connsiteX0" fmla="*/ 9409 w 641649"/>
              <a:gd name="connsiteY0" fmla="*/ 735 h 405524"/>
              <a:gd name="connsiteX1" fmla="*/ 180859 w 641649"/>
              <a:gd name="connsiteY1" fmla="*/ 210285 h 405524"/>
              <a:gd name="connsiteX2" fmla="*/ 587259 w 641649"/>
              <a:gd name="connsiteY2" fmla="*/ 375385 h 405524"/>
              <a:gd name="connsiteX3" fmla="*/ 444384 w 641649"/>
              <a:gd name="connsiteY3" fmla="*/ 343635 h 405524"/>
              <a:gd name="connsiteX4" fmla="*/ 530109 w 641649"/>
              <a:gd name="connsiteY4" fmla="*/ 369035 h 405524"/>
              <a:gd name="connsiteX5" fmla="*/ 485659 w 641649"/>
              <a:gd name="connsiteY5" fmla="*/ 346810 h 405524"/>
              <a:gd name="connsiteX6" fmla="*/ 187209 w 641649"/>
              <a:gd name="connsiteY6" fmla="*/ 261085 h 405524"/>
              <a:gd name="connsiteX7" fmla="*/ 641234 w 641649"/>
              <a:gd name="connsiteY7" fmla="*/ 403960 h 405524"/>
              <a:gd name="connsiteX8" fmla="*/ 91959 w 641649"/>
              <a:gd name="connsiteY8" fmla="*/ 149960 h 405524"/>
              <a:gd name="connsiteX9" fmla="*/ 9409 w 641649"/>
              <a:gd name="connsiteY9" fmla="*/ 735 h 4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1649" h="405524">
                <a:moveTo>
                  <a:pt x="9409" y="735"/>
                </a:moveTo>
                <a:cubicBezTo>
                  <a:pt x="24226" y="10789"/>
                  <a:pt x="84551" y="147843"/>
                  <a:pt x="180859" y="210285"/>
                </a:cubicBezTo>
                <a:cubicBezTo>
                  <a:pt x="277167" y="272727"/>
                  <a:pt x="543338" y="353160"/>
                  <a:pt x="587259" y="375385"/>
                </a:cubicBezTo>
                <a:cubicBezTo>
                  <a:pt x="631180" y="397610"/>
                  <a:pt x="453909" y="344693"/>
                  <a:pt x="444384" y="343635"/>
                </a:cubicBezTo>
                <a:cubicBezTo>
                  <a:pt x="434859" y="342577"/>
                  <a:pt x="523230" y="368506"/>
                  <a:pt x="530109" y="369035"/>
                </a:cubicBezTo>
                <a:cubicBezTo>
                  <a:pt x="536988" y="369564"/>
                  <a:pt x="542809" y="364802"/>
                  <a:pt x="485659" y="346810"/>
                </a:cubicBezTo>
                <a:cubicBezTo>
                  <a:pt x="428509" y="328818"/>
                  <a:pt x="161280" y="251560"/>
                  <a:pt x="187209" y="261085"/>
                </a:cubicBezTo>
                <a:cubicBezTo>
                  <a:pt x="213138" y="270610"/>
                  <a:pt x="657109" y="422481"/>
                  <a:pt x="641234" y="403960"/>
                </a:cubicBezTo>
                <a:cubicBezTo>
                  <a:pt x="625359" y="385439"/>
                  <a:pt x="200967" y="213989"/>
                  <a:pt x="91959" y="149960"/>
                </a:cubicBezTo>
                <a:cubicBezTo>
                  <a:pt x="-17049" y="85931"/>
                  <a:pt x="-5408" y="-9319"/>
                  <a:pt x="9409" y="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211178A9-0551-4A4B-A7F2-D31FA2F3B6BC}"/>
              </a:ext>
            </a:extLst>
          </p:cNvPr>
          <p:cNvSpPr/>
          <p:nvPr/>
        </p:nvSpPr>
        <p:spPr>
          <a:xfrm>
            <a:off x="3199200" y="6303588"/>
            <a:ext cx="558315" cy="549357"/>
          </a:xfrm>
          <a:custGeom>
            <a:avLst/>
            <a:gdLst>
              <a:gd name="connsiteX0" fmla="*/ 10725 w 558315"/>
              <a:gd name="connsiteY0" fmla="*/ 14662 h 549357"/>
              <a:gd name="connsiteX1" fmla="*/ 217100 w 558315"/>
              <a:gd name="connsiteY1" fmla="*/ 297237 h 549357"/>
              <a:gd name="connsiteX2" fmla="*/ 458400 w 558315"/>
              <a:gd name="connsiteY2" fmla="*/ 424237 h 549357"/>
              <a:gd name="connsiteX3" fmla="*/ 461575 w 558315"/>
              <a:gd name="connsiteY3" fmla="*/ 446462 h 549357"/>
              <a:gd name="connsiteX4" fmla="*/ 553650 w 558315"/>
              <a:gd name="connsiteY4" fmla="*/ 471862 h 549357"/>
              <a:gd name="connsiteX5" fmla="*/ 490150 w 558315"/>
              <a:gd name="connsiteY5" fmla="*/ 544887 h 549357"/>
              <a:gd name="connsiteX6" fmla="*/ 550475 w 558315"/>
              <a:gd name="connsiteY6" fmla="*/ 522662 h 549357"/>
              <a:gd name="connsiteX7" fmla="*/ 277425 w 558315"/>
              <a:gd name="connsiteY7" fmla="*/ 370262 h 549357"/>
              <a:gd name="connsiteX8" fmla="*/ 296475 w 558315"/>
              <a:gd name="connsiteY8" fmla="*/ 325812 h 549357"/>
              <a:gd name="connsiteX9" fmla="*/ 131375 w 558315"/>
              <a:gd name="connsiteY9" fmla="*/ 224212 h 549357"/>
              <a:gd name="connsiteX10" fmla="*/ 39300 w 558315"/>
              <a:gd name="connsiteY10" fmla="*/ 59112 h 549357"/>
              <a:gd name="connsiteX11" fmla="*/ 10725 w 558315"/>
              <a:gd name="connsiteY11" fmla="*/ 14662 h 54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8315" h="549357">
                <a:moveTo>
                  <a:pt x="10725" y="14662"/>
                </a:moveTo>
                <a:cubicBezTo>
                  <a:pt x="40358" y="54350"/>
                  <a:pt x="142488" y="228975"/>
                  <a:pt x="217100" y="297237"/>
                </a:cubicBezTo>
                <a:cubicBezTo>
                  <a:pt x="291712" y="365499"/>
                  <a:pt x="417654" y="399366"/>
                  <a:pt x="458400" y="424237"/>
                </a:cubicBezTo>
                <a:cubicBezTo>
                  <a:pt x="499146" y="449108"/>
                  <a:pt x="445700" y="438525"/>
                  <a:pt x="461575" y="446462"/>
                </a:cubicBezTo>
                <a:cubicBezTo>
                  <a:pt x="477450" y="454399"/>
                  <a:pt x="548887" y="455458"/>
                  <a:pt x="553650" y="471862"/>
                </a:cubicBezTo>
                <a:cubicBezTo>
                  <a:pt x="558413" y="488266"/>
                  <a:pt x="490679" y="536420"/>
                  <a:pt x="490150" y="544887"/>
                </a:cubicBezTo>
                <a:cubicBezTo>
                  <a:pt x="489621" y="553354"/>
                  <a:pt x="585929" y="551766"/>
                  <a:pt x="550475" y="522662"/>
                </a:cubicBezTo>
                <a:cubicBezTo>
                  <a:pt x="515021" y="493558"/>
                  <a:pt x="319758" y="403070"/>
                  <a:pt x="277425" y="370262"/>
                </a:cubicBezTo>
                <a:cubicBezTo>
                  <a:pt x="235092" y="337454"/>
                  <a:pt x="320817" y="350154"/>
                  <a:pt x="296475" y="325812"/>
                </a:cubicBezTo>
                <a:cubicBezTo>
                  <a:pt x="272133" y="301470"/>
                  <a:pt x="174237" y="268662"/>
                  <a:pt x="131375" y="224212"/>
                </a:cubicBezTo>
                <a:cubicBezTo>
                  <a:pt x="88513" y="179762"/>
                  <a:pt x="58350" y="93508"/>
                  <a:pt x="39300" y="59112"/>
                </a:cubicBezTo>
                <a:cubicBezTo>
                  <a:pt x="20250" y="24716"/>
                  <a:pt x="-18908" y="-25026"/>
                  <a:pt x="10725" y="14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9AE126B2-7DDA-4F4C-B917-0FE826A38889}"/>
              </a:ext>
            </a:extLst>
          </p:cNvPr>
          <p:cNvSpPr/>
          <p:nvPr/>
        </p:nvSpPr>
        <p:spPr>
          <a:xfrm>
            <a:off x="3786843" y="5968612"/>
            <a:ext cx="900903" cy="744123"/>
          </a:xfrm>
          <a:custGeom>
            <a:avLst/>
            <a:gdLst>
              <a:gd name="connsiteX0" fmla="*/ 48557 w 900903"/>
              <a:gd name="connsiteY0" fmla="*/ 6738 h 744123"/>
              <a:gd name="connsiteX1" fmla="*/ 67607 w 900903"/>
              <a:gd name="connsiteY1" fmla="*/ 225813 h 744123"/>
              <a:gd name="connsiteX2" fmla="*/ 864532 w 900903"/>
              <a:gd name="connsiteY2" fmla="*/ 721113 h 744123"/>
              <a:gd name="connsiteX3" fmla="*/ 699432 w 900903"/>
              <a:gd name="connsiteY3" fmla="*/ 641738 h 744123"/>
              <a:gd name="connsiteX4" fmla="*/ 108882 w 900903"/>
              <a:gd name="connsiteY4" fmla="*/ 460763 h 744123"/>
              <a:gd name="connsiteX5" fmla="*/ 48557 w 900903"/>
              <a:gd name="connsiteY5" fmla="*/ 6738 h 74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0903" h="744123">
                <a:moveTo>
                  <a:pt x="48557" y="6738"/>
                </a:moveTo>
                <a:cubicBezTo>
                  <a:pt x="41678" y="-32420"/>
                  <a:pt x="-68389" y="106751"/>
                  <a:pt x="67607" y="225813"/>
                </a:cubicBezTo>
                <a:cubicBezTo>
                  <a:pt x="203603" y="344875"/>
                  <a:pt x="759228" y="651792"/>
                  <a:pt x="864532" y="721113"/>
                </a:cubicBezTo>
                <a:cubicBezTo>
                  <a:pt x="969836" y="790434"/>
                  <a:pt x="825374" y="685130"/>
                  <a:pt x="699432" y="641738"/>
                </a:cubicBezTo>
                <a:cubicBezTo>
                  <a:pt x="573490" y="598346"/>
                  <a:pt x="219478" y="563951"/>
                  <a:pt x="108882" y="460763"/>
                </a:cubicBezTo>
                <a:cubicBezTo>
                  <a:pt x="-1714" y="357576"/>
                  <a:pt x="55436" y="45896"/>
                  <a:pt x="48557" y="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29EAA116-1CF8-4A9B-A195-E3595C5D60F9}"/>
              </a:ext>
            </a:extLst>
          </p:cNvPr>
          <p:cNvSpPr/>
          <p:nvPr/>
        </p:nvSpPr>
        <p:spPr>
          <a:xfrm>
            <a:off x="4711472" y="3225764"/>
            <a:ext cx="268657" cy="363075"/>
          </a:xfrm>
          <a:custGeom>
            <a:avLst/>
            <a:gdLst>
              <a:gd name="connsiteX0" fmla="*/ 158978 w 268657"/>
              <a:gd name="connsiteY0" fmla="*/ 36 h 363075"/>
              <a:gd name="connsiteX1" fmla="*/ 193903 w 268657"/>
              <a:gd name="connsiteY1" fmla="*/ 149261 h 363075"/>
              <a:gd name="connsiteX2" fmla="*/ 228 w 268657"/>
              <a:gd name="connsiteY2" fmla="*/ 361986 h 363075"/>
              <a:gd name="connsiteX3" fmla="*/ 238353 w 268657"/>
              <a:gd name="connsiteY3" fmla="*/ 231811 h 363075"/>
              <a:gd name="connsiteX4" fmla="*/ 206603 w 268657"/>
              <a:gd name="connsiteY4" fmla="*/ 222286 h 363075"/>
              <a:gd name="connsiteX5" fmla="*/ 44678 w 268657"/>
              <a:gd name="connsiteY5" fmla="*/ 288961 h 363075"/>
              <a:gd name="connsiteX6" fmla="*/ 79603 w 268657"/>
              <a:gd name="connsiteY6" fmla="*/ 279436 h 363075"/>
              <a:gd name="connsiteX7" fmla="*/ 266928 w 268657"/>
              <a:gd name="connsiteY7" fmla="*/ 161961 h 363075"/>
              <a:gd name="connsiteX8" fmla="*/ 158978 w 268657"/>
              <a:gd name="connsiteY8" fmla="*/ 36 h 36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657" h="363075">
                <a:moveTo>
                  <a:pt x="158978" y="36"/>
                </a:moveTo>
                <a:cubicBezTo>
                  <a:pt x="146807" y="-2081"/>
                  <a:pt x="220361" y="88936"/>
                  <a:pt x="193903" y="149261"/>
                </a:cubicBezTo>
                <a:cubicBezTo>
                  <a:pt x="167445" y="209586"/>
                  <a:pt x="-7180" y="348228"/>
                  <a:pt x="228" y="361986"/>
                </a:cubicBezTo>
                <a:cubicBezTo>
                  <a:pt x="7636" y="375744"/>
                  <a:pt x="203957" y="255094"/>
                  <a:pt x="238353" y="231811"/>
                </a:cubicBezTo>
                <a:cubicBezTo>
                  <a:pt x="272749" y="208528"/>
                  <a:pt x="238882" y="212761"/>
                  <a:pt x="206603" y="222286"/>
                </a:cubicBezTo>
                <a:cubicBezTo>
                  <a:pt x="174324" y="231811"/>
                  <a:pt x="65845" y="279436"/>
                  <a:pt x="44678" y="288961"/>
                </a:cubicBezTo>
                <a:cubicBezTo>
                  <a:pt x="23511" y="298486"/>
                  <a:pt x="42561" y="300603"/>
                  <a:pt x="79603" y="279436"/>
                </a:cubicBezTo>
                <a:cubicBezTo>
                  <a:pt x="116645" y="258269"/>
                  <a:pt x="249995" y="203236"/>
                  <a:pt x="266928" y="161961"/>
                </a:cubicBezTo>
                <a:cubicBezTo>
                  <a:pt x="283861" y="120686"/>
                  <a:pt x="171149" y="2153"/>
                  <a:pt x="158978" y="36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90F3CD55-C759-4EFE-9CA5-66D0B4F87F8B}"/>
              </a:ext>
            </a:extLst>
          </p:cNvPr>
          <p:cNvSpPr/>
          <p:nvPr/>
        </p:nvSpPr>
        <p:spPr>
          <a:xfrm>
            <a:off x="5086196" y="3767636"/>
            <a:ext cx="84977" cy="148326"/>
          </a:xfrm>
          <a:custGeom>
            <a:avLst/>
            <a:gdLst>
              <a:gd name="connsiteX0" fmla="*/ 154 w 84977"/>
              <a:gd name="connsiteY0" fmla="*/ 31 h 148326"/>
              <a:gd name="connsiteX1" fmla="*/ 59421 w 84977"/>
              <a:gd name="connsiteY1" fmla="*/ 95281 h 148326"/>
              <a:gd name="connsiteX2" fmla="*/ 27671 w 84977"/>
              <a:gd name="connsiteY2" fmla="*/ 148197 h 148326"/>
              <a:gd name="connsiteX3" fmla="*/ 74237 w 84977"/>
              <a:gd name="connsiteY3" fmla="*/ 110097 h 148326"/>
              <a:gd name="connsiteX4" fmla="*/ 80587 w 84977"/>
              <a:gd name="connsiteY4" fmla="*/ 105864 h 148326"/>
              <a:gd name="connsiteX5" fmla="*/ 154 w 84977"/>
              <a:gd name="connsiteY5" fmla="*/ 31 h 1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77" h="148326">
                <a:moveTo>
                  <a:pt x="154" y="31"/>
                </a:moveTo>
                <a:cubicBezTo>
                  <a:pt x="-3374" y="-1733"/>
                  <a:pt x="54835" y="70587"/>
                  <a:pt x="59421" y="95281"/>
                </a:cubicBezTo>
                <a:cubicBezTo>
                  <a:pt x="64007" y="119975"/>
                  <a:pt x="25202" y="145728"/>
                  <a:pt x="27671" y="148197"/>
                </a:cubicBezTo>
                <a:cubicBezTo>
                  <a:pt x="30140" y="150666"/>
                  <a:pt x="65418" y="117152"/>
                  <a:pt x="74237" y="110097"/>
                </a:cubicBezTo>
                <a:cubicBezTo>
                  <a:pt x="83056" y="103042"/>
                  <a:pt x="89759" y="120328"/>
                  <a:pt x="80587" y="105864"/>
                </a:cubicBezTo>
                <a:cubicBezTo>
                  <a:pt x="71415" y="91400"/>
                  <a:pt x="3682" y="1795"/>
                  <a:pt x="15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8B1C895A-BFD4-4BCE-B151-F7E298E55DE6}"/>
              </a:ext>
            </a:extLst>
          </p:cNvPr>
          <p:cNvSpPr/>
          <p:nvPr/>
        </p:nvSpPr>
        <p:spPr>
          <a:xfrm>
            <a:off x="4978335" y="3761314"/>
            <a:ext cx="105975" cy="138607"/>
          </a:xfrm>
          <a:custGeom>
            <a:avLst/>
            <a:gdLst>
              <a:gd name="connsiteX0" fmla="*/ 105898 w 105975"/>
              <a:gd name="connsiteY0" fmla="*/ 3 h 138607"/>
              <a:gd name="connsiteX1" fmla="*/ 61448 w 105975"/>
              <a:gd name="connsiteY1" fmla="*/ 120653 h 138607"/>
              <a:gd name="connsiteX2" fmla="*/ 65 w 105975"/>
              <a:gd name="connsiteY2" fmla="*/ 137586 h 138607"/>
              <a:gd name="connsiteX3" fmla="*/ 50865 w 105975"/>
              <a:gd name="connsiteY3" fmla="*/ 116419 h 138607"/>
              <a:gd name="connsiteX4" fmla="*/ 105898 w 105975"/>
              <a:gd name="connsiteY4" fmla="*/ 3 h 13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75" h="138607">
                <a:moveTo>
                  <a:pt x="105898" y="3"/>
                </a:moveTo>
                <a:cubicBezTo>
                  <a:pt x="107662" y="709"/>
                  <a:pt x="79087" y="97723"/>
                  <a:pt x="61448" y="120653"/>
                </a:cubicBezTo>
                <a:cubicBezTo>
                  <a:pt x="43809" y="143584"/>
                  <a:pt x="1829" y="138292"/>
                  <a:pt x="65" y="137586"/>
                </a:cubicBezTo>
                <a:cubicBezTo>
                  <a:pt x="-1699" y="136880"/>
                  <a:pt x="32873" y="135469"/>
                  <a:pt x="50865" y="116419"/>
                </a:cubicBezTo>
                <a:cubicBezTo>
                  <a:pt x="68857" y="97369"/>
                  <a:pt x="104134" y="-703"/>
                  <a:pt x="1058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4383994C-5349-4211-81F7-220975D411E1}"/>
              </a:ext>
            </a:extLst>
          </p:cNvPr>
          <p:cNvSpPr/>
          <p:nvPr/>
        </p:nvSpPr>
        <p:spPr>
          <a:xfrm>
            <a:off x="4552144" y="3712179"/>
            <a:ext cx="164200" cy="119111"/>
          </a:xfrm>
          <a:custGeom>
            <a:avLst/>
            <a:gdLst>
              <a:gd name="connsiteX0" fmla="*/ 163789 w 164200"/>
              <a:gd name="connsiteY0" fmla="*/ 454 h 119111"/>
              <a:gd name="connsiteX1" fmla="*/ 17739 w 164200"/>
              <a:gd name="connsiteY1" fmla="*/ 104171 h 119111"/>
              <a:gd name="connsiteX2" fmla="*/ 7156 w 164200"/>
              <a:gd name="connsiteY2" fmla="*/ 114754 h 119111"/>
              <a:gd name="connsiteX3" fmla="*/ 60073 w 164200"/>
              <a:gd name="connsiteY3" fmla="*/ 68188 h 119111"/>
              <a:gd name="connsiteX4" fmla="*/ 163789 w 164200"/>
              <a:gd name="connsiteY4" fmla="*/ 454 h 11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00" h="119111">
                <a:moveTo>
                  <a:pt x="163789" y="454"/>
                </a:moveTo>
                <a:cubicBezTo>
                  <a:pt x="156733" y="6451"/>
                  <a:pt x="43844" y="85121"/>
                  <a:pt x="17739" y="104171"/>
                </a:cubicBezTo>
                <a:cubicBezTo>
                  <a:pt x="-8366" y="123221"/>
                  <a:pt x="100" y="120751"/>
                  <a:pt x="7156" y="114754"/>
                </a:cubicBezTo>
                <a:cubicBezTo>
                  <a:pt x="14212" y="108757"/>
                  <a:pt x="35026" y="86885"/>
                  <a:pt x="60073" y="68188"/>
                </a:cubicBezTo>
                <a:cubicBezTo>
                  <a:pt x="85120" y="49491"/>
                  <a:pt x="170845" y="-5543"/>
                  <a:pt x="163789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DB34611D-2098-493E-B79D-4D920DE0FCBC}"/>
              </a:ext>
            </a:extLst>
          </p:cNvPr>
          <p:cNvSpPr/>
          <p:nvPr/>
        </p:nvSpPr>
        <p:spPr>
          <a:xfrm>
            <a:off x="5367867" y="3856567"/>
            <a:ext cx="101622" cy="52922"/>
          </a:xfrm>
          <a:custGeom>
            <a:avLst/>
            <a:gdLst>
              <a:gd name="connsiteX0" fmla="*/ 0 w 101622"/>
              <a:gd name="connsiteY0" fmla="*/ 0 h 52922"/>
              <a:gd name="connsiteX1" fmla="*/ 101600 w 101622"/>
              <a:gd name="connsiteY1" fmla="*/ 52916 h 52922"/>
              <a:gd name="connsiteX2" fmla="*/ 0 w 101622"/>
              <a:gd name="connsiteY2" fmla="*/ 0 h 5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22" h="52922">
                <a:moveTo>
                  <a:pt x="0" y="0"/>
                </a:moveTo>
                <a:lnTo>
                  <a:pt x="101600" y="52916"/>
                </a:lnTo>
                <a:cubicBezTo>
                  <a:pt x="103364" y="5362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1D186207-32AC-45AE-9C76-E79F4F7302CF}"/>
              </a:ext>
            </a:extLst>
          </p:cNvPr>
          <p:cNvSpPr/>
          <p:nvPr/>
        </p:nvSpPr>
        <p:spPr>
          <a:xfrm>
            <a:off x="5541266" y="3341554"/>
            <a:ext cx="621015" cy="1078140"/>
          </a:xfrm>
          <a:custGeom>
            <a:avLst/>
            <a:gdLst>
              <a:gd name="connsiteX0" fmla="*/ 599184 w 621015"/>
              <a:gd name="connsiteY0" fmla="*/ 4896 h 1078140"/>
              <a:gd name="connsiteX1" fmla="*/ 376934 w 621015"/>
              <a:gd name="connsiteY1" fmla="*/ 169996 h 1078140"/>
              <a:gd name="connsiteX2" fmla="*/ 335659 w 621015"/>
              <a:gd name="connsiteY2" fmla="*/ 506546 h 1078140"/>
              <a:gd name="connsiteX3" fmla="*/ 342009 w 621015"/>
              <a:gd name="connsiteY3" fmla="*/ 398596 h 1078140"/>
              <a:gd name="connsiteX4" fmla="*/ 151509 w 621015"/>
              <a:gd name="connsiteY4" fmla="*/ 801821 h 1078140"/>
              <a:gd name="connsiteX5" fmla="*/ 234059 w 621015"/>
              <a:gd name="connsiteY5" fmla="*/ 817696 h 1078140"/>
              <a:gd name="connsiteX6" fmla="*/ 46734 w 621015"/>
              <a:gd name="connsiteY6" fmla="*/ 1078046 h 1078140"/>
              <a:gd name="connsiteX7" fmla="*/ 138809 w 621015"/>
              <a:gd name="connsiteY7" fmla="*/ 785946 h 1078140"/>
              <a:gd name="connsiteX8" fmla="*/ 14984 w 621015"/>
              <a:gd name="connsiteY8" fmla="*/ 944696 h 1078140"/>
              <a:gd name="connsiteX9" fmla="*/ 548384 w 621015"/>
              <a:gd name="connsiteY9" fmla="*/ 347796 h 1078140"/>
              <a:gd name="connsiteX10" fmla="*/ 599184 w 621015"/>
              <a:gd name="connsiteY10" fmla="*/ 4896 h 107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015" h="1078140">
                <a:moveTo>
                  <a:pt x="599184" y="4896"/>
                </a:moveTo>
                <a:cubicBezTo>
                  <a:pt x="570609" y="-24737"/>
                  <a:pt x="420855" y="86388"/>
                  <a:pt x="376934" y="169996"/>
                </a:cubicBezTo>
                <a:cubicBezTo>
                  <a:pt x="333013" y="253604"/>
                  <a:pt x="341480" y="468446"/>
                  <a:pt x="335659" y="506546"/>
                </a:cubicBezTo>
                <a:cubicBezTo>
                  <a:pt x="329838" y="544646"/>
                  <a:pt x="372701" y="349384"/>
                  <a:pt x="342009" y="398596"/>
                </a:cubicBezTo>
                <a:cubicBezTo>
                  <a:pt x="311317" y="447808"/>
                  <a:pt x="169501" y="731971"/>
                  <a:pt x="151509" y="801821"/>
                </a:cubicBezTo>
                <a:cubicBezTo>
                  <a:pt x="133517" y="871671"/>
                  <a:pt x="251521" y="771659"/>
                  <a:pt x="234059" y="817696"/>
                </a:cubicBezTo>
                <a:cubicBezTo>
                  <a:pt x="216597" y="863733"/>
                  <a:pt x="62609" y="1083338"/>
                  <a:pt x="46734" y="1078046"/>
                </a:cubicBezTo>
                <a:cubicBezTo>
                  <a:pt x="30859" y="1072754"/>
                  <a:pt x="144101" y="808171"/>
                  <a:pt x="138809" y="785946"/>
                </a:cubicBezTo>
                <a:cubicBezTo>
                  <a:pt x="133517" y="763721"/>
                  <a:pt x="-53278" y="1017721"/>
                  <a:pt x="14984" y="944696"/>
                </a:cubicBezTo>
                <a:cubicBezTo>
                  <a:pt x="83246" y="871671"/>
                  <a:pt x="453663" y="501254"/>
                  <a:pt x="548384" y="347796"/>
                </a:cubicBezTo>
                <a:cubicBezTo>
                  <a:pt x="643105" y="194338"/>
                  <a:pt x="627759" y="34529"/>
                  <a:pt x="599184" y="48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4" name="フリーフォーム: 図形 4223">
            <a:extLst>
              <a:ext uri="{FF2B5EF4-FFF2-40B4-BE49-F238E27FC236}">
                <a16:creationId xmlns:a16="http://schemas.microsoft.com/office/drawing/2014/main" id="{81B5D614-86C5-4044-A807-04D560A08C93}"/>
              </a:ext>
            </a:extLst>
          </p:cNvPr>
          <p:cNvSpPr/>
          <p:nvPr/>
        </p:nvSpPr>
        <p:spPr>
          <a:xfrm>
            <a:off x="3754525" y="2941902"/>
            <a:ext cx="966269" cy="1761425"/>
          </a:xfrm>
          <a:custGeom>
            <a:avLst/>
            <a:gdLst>
              <a:gd name="connsiteX0" fmla="*/ 449175 w 966269"/>
              <a:gd name="connsiteY0" fmla="*/ 4498 h 1761425"/>
              <a:gd name="connsiteX1" fmla="*/ 347575 w 966269"/>
              <a:gd name="connsiteY1" fmla="*/ 465931 h 1761425"/>
              <a:gd name="connsiteX2" fmla="*/ 483042 w 966269"/>
              <a:gd name="connsiteY2" fmla="*/ 1274498 h 1761425"/>
              <a:gd name="connsiteX3" fmla="*/ 902142 w 966269"/>
              <a:gd name="connsiteY3" fmla="*/ 1591998 h 1761425"/>
              <a:gd name="connsiteX4" fmla="*/ 267142 w 966269"/>
              <a:gd name="connsiteY4" fmla="*/ 1177131 h 1761425"/>
              <a:gd name="connsiteX5" fmla="*/ 965642 w 966269"/>
              <a:gd name="connsiteY5" fmla="*/ 1761331 h 1761425"/>
              <a:gd name="connsiteX6" fmla="*/ 118975 w 966269"/>
              <a:gd name="connsiteY6" fmla="*/ 1126331 h 1761425"/>
              <a:gd name="connsiteX7" fmla="*/ 605808 w 966269"/>
              <a:gd name="connsiteY7" fmla="*/ 1710531 h 1761425"/>
              <a:gd name="connsiteX8" fmla="*/ 174008 w 966269"/>
              <a:gd name="connsiteY8" fmla="*/ 766498 h 1761425"/>
              <a:gd name="connsiteX9" fmla="*/ 34308 w 966269"/>
              <a:gd name="connsiteY9" fmla="*/ 470165 h 1761425"/>
              <a:gd name="connsiteX10" fmla="*/ 21608 w 966269"/>
              <a:gd name="connsiteY10" fmla="*/ 423598 h 1761425"/>
              <a:gd name="connsiteX11" fmla="*/ 292542 w 966269"/>
              <a:gd name="connsiteY11" fmla="*/ 241565 h 1761425"/>
              <a:gd name="connsiteX12" fmla="*/ 449175 w 966269"/>
              <a:gd name="connsiteY12" fmla="*/ 4498 h 176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6269" h="1761425">
                <a:moveTo>
                  <a:pt x="449175" y="4498"/>
                </a:moveTo>
                <a:cubicBezTo>
                  <a:pt x="458347" y="41892"/>
                  <a:pt x="341931" y="254264"/>
                  <a:pt x="347575" y="465931"/>
                </a:cubicBezTo>
                <a:cubicBezTo>
                  <a:pt x="353219" y="677598"/>
                  <a:pt x="390614" y="1086820"/>
                  <a:pt x="483042" y="1274498"/>
                </a:cubicBezTo>
                <a:cubicBezTo>
                  <a:pt x="575470" y="1462176"/>
                  <a:pt x="938125" y="1608226"/>
                  <a:pt x="902142" y="1591998"/>
                </a:cubicBezTo>
                <a:cubicBezTo>
                  <a:pt x="866159" y="1575770"/>
                  <a:pt x="256559" y="1148909"/>
                  <a:pt x="267142" y="1177131"/>
                </a:cubicBezTo>
                <a:cubicBezTo>
                  <a:pt x="277725" y="1205353"/>
                  <a:pt x="990336" y="1769798"/>
                  <a:pt x="965642" y="1761331"/>
                </a:cubicBezTo>
                <a:cubicBezTo>
                  <a:pt x="940948" y="1752864"/>
                  <a:pt x="178947" y="1134798"/>
                  <a:pt x="118975" y="1126331"/>
                </a:cubicBezTo>
                <a:cubicBezTo>
                  <a:pt x="59003" y="1117864"/>
                  <a:pt x="596636" y="1770503"/>
                  <a:pt x="605808" y="1710531"/>
                </a:cubicBezTo>
                <a:cubicBezTo>
                  <a:pt x="614980" y="1650559"/>
                  <a:pt x="269258" y="973226"/>
                  <a:pt x="174008" y="766498"/>
                </a:cubicBezTo>
                <a:cubicBezTo>
                  <a:pt x="78758" y="559770"/>
                  <a:pt x="59708" y="527315"/>
                  <a:pt x="34308" y="470165"/>
                </a:cubicBezTo>
                <a:cubicBezTo>
                  <a:pt x="8908" y="413015"/>
                  <a:pt x="-21431" y="461698"/>
                  <a:pt x="21608" y="423598"/>
                </a:cubicBezTo>
                <a:cubicBezTo>
                  <a:pt x="64647" y="385498"/>
                  <a:pt x="221281" y="310004"/>
                  <a:pt x="292542" y="241565"/>
                </a:cubicBezTo>
                <a:cubicBezTo>
                  <a:pt x="363803" y="173126"/>
                  <a:pt x="440003" y="-32896"/>
                  <a:pt x="449175" y="44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5" name="フリーフォーム: 図形 4224">
            <a:extLst>
              <a:ext uri="{FF2B5EF4-FFF2-40B4-BE49-F238E27FC236}">
                <a16:creationId xmlns:a16="http://schemas.microsoft.com/office/drawing/2014/main" id="{FBA287FA-FBBC-4262-A2CD-74CE0FCE3735}"/>
              </a:ext>
            </a:extLst>
          </p:cNvPr>
          <p:cNvSpPr/>
          <p:nvPr/>
        </p:nvSpPr>
        <p:spPr>
          <a:xfrm>
            <a:off x="3593327" y="2018113"/>
            <a:ext cx="1379974" cy="1350987"/>
          </a:xfrm>
          <a:custGeom>
            <a:avLst/>
            <a:gdLst>
              <a:gd name="connsiteX0" fmla="*/ 1378723 w 1379974"/>
              <a:gd name="connsiteY0" fmla="*/ 5420 h 1350987"/>
              <a:gd name="connsiteX1" fmla="*/ 864373 w 1379974"/>
              <a:gd name="connsiteY1" fmla="*/ 238254 h 1350987"/>
              <a:gd name="connsiteX2" fmla="*/ 1099323 w 1379974"/>
              <a:gd name="connsiteY2" fmla="*/ 225554 h 1350987"/>
              <a:gd name="connsiteX3" fmla="*/ 591323 w 1379974"/>
              <a:gd name="connsiteY3" fmla="*/ 720854 h 1350987"/>
              <a:gd name="connsiteX4" fmla="*/ 807223 w 1379974"/>
              <a:gd name="connsiteY4" fmla="*/ 714504 h 1350987"/>
              <a:gd name="connsiteX5" fmla="*/ 477023 w 1379974"/>
              <a:gd name="connsiteY5" fmla="*/ 1087037 h 1350987"/>
              <a:gd name="connsiteX6" fmla="*/ 519356 w 1379974"/>
              <a:gd name="connsiteY6" fmla="*/ 1106087 h 1350987"/>
              <a:gd name="connsiteX7" fmla="*/ 231490 w 1379974"/>
              <a:gd name="connsiteY7" fmla="*/ 1146304 h 1350987"/>
              <a:gd name="connsiteX8" fmla="*/ 426223 w 1379974"/>
              <a:gd name="connsiteY8" fmla="*/ 1281770 h 1350987"/>
              <a:gd name="connsiteX9" fmla="*/ 521473 w 1379974"/>
              <a:gd name="connsiteY9" fmla="*/ 1307170 h 1350987"/>
              <a:gd name="connsiteX10" fmla="*/ 13473 w 1379974"/>
              <a:gd name="connsiteY10" fmla="*/ 1334687 h 1350987"/>
              <a:gd name="connsiteX11" fmla="*/ 178573 w 1379974"/>
              <a:gd name="connsiteY11" fmla="*/ 1032004 h 1350987"/>
              <a:gd name="connsiteX12" fmla="*/ 519356 w 1379974"/>
              <a:gd name="connsiteY12" fmla="*/ 595970 h 1350987"/>
              <a:gd name="connsiteX13" fmla="*/ 364840 w 1379974"/>
              <a:gd name="connsiteY13" fmla="*/ 437220 h 1350987"/>
              <a:gd name="connsiteX14" fmla="*/ 718323 w 1379974"/>
              <a:gd name="connsiteY14" fmla="*/ 185337 h 1350987"/>
              <a:gd name="connsiteX15" fmla="*/ 999840 w 1379974"/>
              <a:gd name="connsiteY15" fmla="*/ 83737 h 1350987"/>
              <a:gd name="connsiteX16" fmla="*/ 1378723 w 1379974"/>
              <a:gd name="connsiteY16" fmla="*/ 5420 h 135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79974" h="1350987">
                <a:moveTo>
                  <a:pt x="1378723" y="5420"/>
                </a:moveTo>
                <a:cubicBezTo>
                  <a:pt x="1356145" y="31173"/>
                  <a:pt x="910940" y="201565"/>
                  <a:pt x="864373" y="238254"/>
                </a:cubicBezTo>
                <a:cubicBezTo>
                  <a:pt x="817806" y="274943"/>
                  <a:pt x="1144831" y="145121"/>
                  <a:pt x="1099323" y="225554"/>
                </a:cubicBezTo>
                <a:cubicBezTo>
                  <a:pt x="1053815" y="305987"/>
                  <a:pt x="640006" y="639362"/>
                  <a:pt x="591323" y="720854"/>
                </a:cubicBezTo>
                <a:cubicBezTo>
                  <a:pt x="542640" y="802346"/>
                  <a:pt x="826273" y="653474"/>
                  <a:pt x="807223" y="714504"/>
                </a:cubicBezTo>
                <a:cubicBezTo>
                  <a:pt x="788173" y="775535"/>
                  <a:pt x="525001" y="1021773"/>
                  <a:pt x="477023" y="1087037"/>
                </a:cubicBezTo>
                <a:cubicBezTo>
                  <a:pt x="429045" y="1152301"/>
                  <a:pt x="560278" y="1096209"/>
                  <a:pt x="519356" y="1106087"/>
                </a:cubicBezTo>
                <a:cubicBezTo>
                  <a:pt x="478434" y="1115965"/>
                  <a:pt x="247012" y="1117024"/>
                  <a:pt x="231490" y="1146304"/>
                </a:cubicBezTo>
                <a:cubicBezTo>
                  <a:pt x="215968" y="1175584"/>
                  <a:pt x="377893" y="1254959"/>
                  <a:pt x="426223" y="1281770"/>
                </a:cubicBezTo>
                <a:cubicBezTo>
                  <a:pt x="474553" y="1308581"/>
                  <a:pt x="590265" y="1298351"/>
                  <a:pt x="521473" y="1307170"/>
                </a:cubicBezTo>
                <a:cubicBezTo>
                  <a:pt x="452681" y="1315990"/>
                  <a:pt x="70623" y="1380548"/>
                  <a:pt x="13473" y="1334687"/>
                </a:cubicBezTo>
                <a:cubicBezTo>
                  <a:pt x="-43677" y="1288826"/>
                  <a:pt x="94259" y="1155124"/>
                  <a:pt x="178573" y="1032004"/>
                </a:cubicBezTo>
                <a:cubicBezTo>
                  <a:pt x="262887" y="908885"/>
                  <a:pt x="488312" y="695101"/>
                  <a:pt x="519356" y="595970"/>
                </a:cubicBezTo>
                <a:cubicBezTo>
                  <a:pt x="550400" y="496839"/>
                  <a:pt x="331679" y="505659"/>
                  <a:pt x="364840" y="437220"/>
                </a:cubicBezTo>
                <a:cubicBezTo>
                  <a:pt x="398001" y="368781"/>
                  <a:pt x="612490" y="244251"/>
                  <a:pt x="718323" y="185337"/>
                </a:cubicBezTo>
                <a:cubicBezTo>
                  <a:pt x="824156" y="126423"/>
                  <a:pt x="887304" y="115134"/>
                  <a:pt x="999840" y="83737"/>
                </a:cubicBezTo>
                <a:cubicBezTo>
                  <a:pt x="1112376" y="52340"/>
                  <a:pt x="1401301" y="-20333"/>
                  <a:pt x="1378723" y="54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6" name="フリーフォーム: 図形 4225">
            <a:extLst>
              <a:ext uri="{FF2B5EF4-FFF2-40B4-BE49-F238E27FC236}">
                <a16:creationId xmlns:a16="http://schemas.microsoft.com/office/drawing/2014/main" id="{5F4A6889-EF00-4F52-A429-99B03AB9C641}"/>
              </a:ext>
            </a:extLst>
          </p:cNvPr>
          <p:cNvSpPr/>
          <p:nvPr/>
        </p:nvSpPr>
        <p:spPr>
          <a:xfrm>
            <a:off x="4060102" y="1698134"/>
            <a:ext cx="1349461" cy="708585"/>
          </a:xfrm>
          <a:custGeom>
            <a:avLst/>
            <a:gdLst>
              <a:gd name="connsiteX0" fmla="*/ 1331048 w 1349461"/>
              <a:gd name="connsiteY0" fmla="*/ 3666 h 708585"/>
              <a:gd name="connsiteX1" fmla="*/ 958515 w 1349461"/>
              <a:gd name="connsiteY1" fmla="*/ 299999 h 708585"/>
              <a:gd name="connsiteX2" fmla="*/ 224031 w 1349461"/>
              <a:gd name="connsiteY2" fmla="*/ 606916 h 708585"/>
              <a:gd name="connsiteX3" fmla="*/ 892898 w 1349461"/>
              <a:gd name="connsiteY3" fmla="*/ 251316 h 708585"/>
              <a:gd name="connsiteX4" fmla="*/ 14481 w 1349461"/>
              <a:gd name="connsiteY4" fmla="*/ 708516 h 708585"/>
              <a:gd name="connsiteX5" fmla="*/ 528831 w 1349461"/>
              <a:gd name="connsiteY5" fmla="*/ 287299 h 708585"/>
              <a:gd name="connsiteX6" fmla="*/ 10248 w 1349461"/>
              <a:gd name="connsiteY6" fmla="*/ 435466 h 708585"/>
              <a:gd name="connsiteX7" fmla="*/ 1106681 w 1349461"/>
              <a:gd name="connsiteY7" fmla="*/ 62933 h 708585"/>
              <a:gd name="connsiteX8" fmla="*/ 863265 w 1349461"/>
              <a:gd name="connsiteY8" fmla="*/ 109499 h 708585"/>
              <a:gd name="connsiteX9" fmla="*/ 399715 w 1349461"/>
              <a:gd name="connsiteY9" fmla="*/ 130666 h 708585"/>
              <a:gd name="connsiteX10" fmla="*/ 1331048 w 1349461"/>
              <a:gd name="connsiteY10" fmla="*/ 3666 h 7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9461" h="708585">
                <a:moveTo>
                  <a:pt x="1331048" y="3666"/>
                </a:moveTo>
                <a:cubicBezTo>
                  <a:pt x="1424181" y="31888"/>
                  <a:pt x="1143018" y="199457"/>
                  <a:pt x="958515" y="299999"/>
                </a:cubicBezTo>
                <a:cubicBezTo>
                  <a:pt x="774012" y="400541"/>
                  <a:pt x="234967" y="615030"/>
                  <a:pt x="224031" y="606916"/>
                </a:cubicBezTo>
                <a:cubicBezTo>
                  <a:pt x="213095" y="598802"/>
                  <a:pt x="892898" y="251316"/>
                  <a:pt x="892898" y="251316"/>
                </a:cubicBezTo>
                <a:cubicBezTo>
                  <a:pt x="857973" y="268249"/>
                  <a:pt x="75159" y="702519"/>
                  <a:pt x="14481" y="708516"/>
                </a:cubicBezTo>
                <a:cubicBezTo>
                  <a:pt x="-46197" y="714513"/>
                  <a:pt x="529536" y="332807"/>
                  <a:pt x="528831" y="287299"/>
                </a:cubicBezTo>
                <a:cubicBezTo>
                  <a:pt x="528125" y="241791"/>
                  <a:pt x="-86060" y="472860"/>
                  <a:pt x="10248" y="435466"/>
                </a:cubicBezTo>
                <a:cubicBezTo>
                  <a:pt x="106556" y="398072"/>
                  <a:pt x="964512" y="117261"/>
                  <a:pt x="1106681" y="62933"/>
                </a:cubicBezTo>
                <a:cubicBezTo>
                  <a:pt x="1248850" y="8605"/>
                  <a:pt x="981093" y="98210"/>
                  <a:pt x="863265" y="109499"/>
                </a:cubicBezTo>
                <a:cubicBezTo>
                  <a:pt x="745437" y="120788"/>
                  <a:pt x="319635" y="142308"/>
                  <a:pt x="399715" y="130666"/>
                </a:cubicBezTo>
                <a:cubicBezTo>
                  <a:pt x="479795" y="119024"/>
                  <a:pt x="1237915" y="-24556"/>
                  <a:pt x="1331048" y="36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7" name="フリーフォーム: 図形 4226">
            <a:extLst>
              <a:ext uri="{FF2B5EF4-FFF2-40B4-BE49-F238E27FC236}">
                <a16:creationId xmlns:a16="http://schemas.microsoft.com/office/drawing/2014/main" id="{C87D1B2D-B322-4CB0-AAE7-18F56DBB579A}"/>
              </a:ext>
            </a:extLst>
          </p:cNvPr>
          <p:cNvSpPr/>
          <p:nvPr/>
        </p:nvSpPr>
        <p:spPr>
          <a:xfrm>
            <a:off x="4598539" y="1879377"/>
            <a:ext cx="1449418" cy="714028"/>
          </a:xfrm>
          <a:custGeom>
            <a:avLst/>
            <a:gdLst>
              <a:gd name="connsiteX0" fmla="*/ 36961 w 1449418"/>
              <a:gd name="connsiteY0" fmla="*/ 8690 h 714028"/>
              <a:gd name="connsiteX1" fmla="*/ 157611 w 1449418"/>
              <a:gd name="connsiteY1" fmla="*/ 27740 h 714028"/>
              <a:gd name="connsiteX2" fmla="*/ 881511 w 1449418"/>
              <a:gd name="connsiteY2" fmla="*/ 245756 h 714028"/>
              <a:gd name="connsiteX3" fmla="*/ 1059311 w 1449418"/>
              <a:gd name="connsiteY3" fmla="*/ 347356 h 714028"/>
              <a:gd name="connsiteX4" fmla="*/ 714294 w 1449418"/>
              <a:gd name="connsiteY4" fmla="*/ 180140 h 714028"/>
              <a:gd name="connsiteX5" fmla="*/ 1391628 w 1449418"/>
              <a:gd name="connsiteY5" fmla="*/ 614056 h 714028"/>
              <a:gd name="connsiteX6" fmla="*/ 809544 w 1449418"/>
              <a:gd name="connsiteY6" fmla="*/ 637340 h 714028"/>
              <a:gd name="connsiteX7" fmla="*/ 1332361 w 1449418"/>
              <a:gd name="connsiteY7" fmla="*/ 664856 h 714028"/>
              <a:gd name="connsiteX8" fmla="*/ 1444544 w 1449418"/>
              <a:gd name="connsiteY8" fmla="*/ 692373 h 714028"/>
              <a:gd name="connsiteX9" fmla="*/ 1232878 w 1449418"/>
              <a:gd name="connsiteY9" fmla="*/ 315606 h 714028"/>
              <a:gd name="connsiteX10" fmla="*/ 1330244 w 1449418"/>
              <a:gd name="connsiteY10" fmla="*/ 158973 h 714028"/>
              <a:gd name="connsiteX11" fmla="*/ 652911 w 1449418"/>
              <a:gd name="connsiteY11" fmla="*/ 15040 h 714028"/>
              <a:gd name="connsiteX12" fmla="*/ 36961 w 1449418"/>
              <a:gd name="connsiteY12" fmla="*/ 8690 h 71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9418" h="714028">
                <a:moveTo>
                  <a:pt x="36961" y="8690"/>
                </a:moveTo>
                <a:cubicBezTo>
                  <a:pt x="-45589" y="10807"/>
                  <a:pt x="16853" y="-11771"/>
                  <a:pt x="157611" y="27740"/>
                </a:cubicBezTo>
                <a:cubicBezTo>
                  <a:pt x="298369" y="67251"/>
                  <a:pt x="731228" y="192487"/>
                  <a:pt x="881511" y="245756"/>
                </a:cubicBezTo>
                <a:cubicBezTo>
                  <a:pt x="1031794" y="299025"/>
                  <a:pt x="1087181" y="358292"/>
                  <a:pt x="1059311" y="347356"/>
                </a:cubicBezTo>
                <a:cubicBezTo>
                  <a:pt x="1031442" y="336420"/>
                  <a:pt x="658908" y="135690"/>
                  <a:pt x="714294" y="180140"/>
                </a:cubicBezTo>
                <a:cubicBezTo>
                  <a:pt x="769680" y="224590"/>
                  <a:pt x="1375753" y="537856"/>
                  <a:pt x="1391628" y="614056"/>
                </a:cubicBezTo>
                <a:cubicBezTo>
                  <a:pt x="1407503" y="690256"/>
                  <a:pt x="819422" y="628874"/>
                  <a:pt x="809544" y="637340"/>
                </a:cubicBezTo>
                <a:cubicBezTo>
                  <a:pt x="799666" y="645806"/>
                  <a:pt x="1226528" y="655684"/>
                  <a:pt x="1332361" y="664856"/>
                </a:cubicBezTo>
                <a:cubicBezTo>
                  <a:pt x="1438194" y="674028"/>
                  <a:pt x="1461125" y="750581"/>
                  <a:pt x="1444544" y="692373"/>
                </a:cubicBezTo>
                <a:cubicBezTo>
                  <a:pt x="1427964" y="634165"/>
                  <a:pt x="1251928" y="404506"/>
                  <a:pt x="1232878" y="315606"/>
                </a:cubicBezTo>
                <a:cubicBezTo>
                  <a:pt x="1213828" y="226706"/>
                  <a:pt x="1426905" y="209067"/>
                  <a:pt x="1330244" y="158973"/>
                </a:cubicBezTo>
                <a:cubicBezTo>
                  <a:pt x="1233583" y="108879"/>
                  <a:pt x="873044" y="43262"/>
                  <a:pt x="652911" y="15040"/>
                </a:cubicBezTo>
                <a:cubicBezTo>
                  <a:pt x="432778" y="-13182"/>
                  <a:pt x="119511" y="6573"/>
                  <a:pt x="36961" y="86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9" name="フリーフォーム: 図形 4228">
            <a:extLst>
              <a:ext uri="{FF2B5EF4-FFF2-40B4-BE49-F238E27FC236}">
                <a16:creationId xmlns:a16="http://schemas.microsoft.com/office/drawing/2014/main" id="{DA69F3E6-B49D-4468-B6D8-044E842E5724}"/>
              </a:ext>
            </a:extLst>
          </p:cNvPr>
          <p:cNvSpPr/>
          <p:nvPr/>
        </p:nvSpPr>
        <p:spPr>
          <a:xfrm>
            <a:off x="3892521" y="2894639"/>
            <a:ext cx="878576" cy="1689263"/>
          </a:xfrm>
          <a:custGeom>
            <a:avLst/>
            <a:gdLst>
              <a:gd name="connsiteX0" fmla="*/ 355629 w 878576"/>
              <a:gd name="connsiteY0" fmla="*/ 961 h 1689263"/>
              <a:gd name="connsiteX1" fmla="*/ 228629 w 878576"/>
              <a:gd name="connsiteY1" fmla="*/ 169236 h 1689263"/>
              <a:gd name="connsiteX2" fmla="*/ 206404 w 878576"/>
              <a:gd name="connsiteY2" fmla="*/ 502611 h 1689263"/>
              <a:gd name="connsiteX3" fmla="*/ 279429 w 878576"/>
              <a:gd name="connsiteY3" fmla="*/ 1159836 h 1689263"/>
              <a:gd name="connsiteX4" fmla="*/ 857279 w 878576"/>
              <a:gd name="connsiteY4" fmla="*/ 1671011 h 1689263"/>
              <a:gd name="connsiteX5" fmla="*/ 742979 w 878576"/>
              <a:gd name="connsiteY5" fmla="*/ 1566236 h 1689263"/>
              <a:gd name="connsiteX6" fmla="*/ 638204 w 878576"/>
              <a:gd name="connsiteY6" fmla="*/ 1477336 h 1689263"/>
              <a:gd name="connsiteX7" fmla="*/ 498504 w 878576"/>
              <a:gd name="connsiteY7" fmla="*/ 1458286 h 1689263"/>
              <a:gd name="connsiteX8" fmla="*/ 257204 w 878576"/>
              <a:gd name="connsiteY8" fmla="*/ 1223336 h 1689263"/>
              <a:gd name="connsiteX9" fmla="*/ 215929 w 878576"/>
              <a:gd name="connsiteY9" fmla="*/ 1124911 h 1689263"/>
              <a:gd name="connsiteX10" fmla="*/ 171479 w 878576"/>
              <a:gd name="connsiteY10" fmla="*/ 975686 h 1689263"/>
              <a:gd name="connsiteX11" fmla="*/ 190529 w 878576"/>
              <a:gd name="connsiteY11" fmla="*/ 1191586 h 1689263"/>
              <a:gd name="connsiteX12" fmla="*/ 136554 w 878576"/>
              <a:gd name="connsiteY12" fmla="*/ 699461 h 1689263"/>
              <a:gd name="connsiteX13" fmla="*/ 47654 w 878576"/>
              <a:gd name="connsiteY13" fmla="*/ 658186 h 1689263"/>
              <a:gd name="connsiteX14" fmla="*/ 69879 w 878576"/>
              <a:gd name="connsiteY14" fmla="*/ 588336 h 1689263"/>
              <a:gd name="connsiteX15" fmla="*/ 29 w 878576"/>
              <a:gd name="connsiteY15" fmla="*/ 613736 h 1689263"/>
              <a:gd name="connsiteX16" fmla="*/ 79404 w 878576"/>
              <a:gd name="connsiteY16" fmla="*/ 369261 h 1689263"/>
              <a:gd name="connsiteX17" fmla="*/ 98454 w 878576"/>
              <a:gd name="connsiteY17" fmla="*/ 239086 h 1689263"/>
              <a:gd name="connsiteX18" fmla="*/ 355629 w 878576"/>
              <a:gd name="connsiteY18" fmla="*/ 961 h 168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8576" h="1689263">
                <a:moveTo>
                  <a:pt x="355629" y="961"/>
                </a:moveTo>
                <a:cubicBezTo>
                  <a:pt x="377325" y="-10681"/>
                  <a:pt x="253500" y="85628"/>
                  <a:pt x="228629" y="169236"/>
                </a:cubicBezTo>
                <a:cubicBezTo>
                  <a:pt x="203758" y="252844"/>
                  <a:pt x="197937" y="337511"/>
                  <a:pt x="206404" y="502611"/>
                </a:cubicBezTo>
                <a:cubicBezTo>
                  <a:pt x="214871" y="667711"/>
                  <a:pt x="170950" y="965103"/>
                  <a:pt x="279429" y="1159836"/>
                </a:cubicBezTo>
                <a:cubicBezTo>
                  <a:pt x="387908" y="1354569"/>
                  <a:pt x="780021" y="1603278"/>
                  <a:pt x="857279" y="1671011"/>
                </a:cubicBezTo>
                <a:cubicBezTo>
                  <a:pt x="934537" y="1738744"/>
                  <a:pt x="779491" y="1598515"/>
                  <a:pt x="742979" y="1566236"/>
                </a:cubicBezTo>
                <a:cubicBezTo>
                  <a:pt x="706467" y="1533957"/>
                  <a:pt x="678950" y="1495328"/>
                  <a:pt x="638204" y="1477336"/>
                </a:cubicBezTo>
                <a:cubicBezTo>
                  <a:pt x="597458" y="1459344"/>
                  <a:pt x="562004" y="1500619"/>
                  <a:pt x="498504" y="1458286"/>
                </a:cubicBezTo>
                <a:cubicBezTo>
                  <a:pt x="435004" y="1415953"/>
                  <a:pt x="304300" y="1278899"/>
                  <a:pt x="257204" y="1223336"/>
                </a:cubicBezTo>
                <a:cubicBezTo>
                  <a:pt x="210108" y="1167774"/>
                  <a:pt x="230216" y="1166186"/>
                  <a:pt x="215929" y="1124911"/>
                </a:cubicBezTo>
                <a:cubicBezTo>
                  <a:pt x="201641" y="1083636"/>
                  <a:pt x="175712" y="964574"/>
                  <a:pt x="171479" y="975686"/>
                </a:cubicBezTo>
                <a:cubicBezTo>
                  <a:pt x="167246" y="986799"/>
                  <a:pt x="196350" y="1237623"/>
                  <a:pt x="190529" y="1191586"/>
                </a:cubicBezTo>
                <a:cubicBezTo>
                  <a:pt x="184708" y="1145549"/>
                  <a:pt x="160366" y="788361"/>
                  <a:pt x="136554" y="699461"/>
                </a:cubicBezTo>
                <a:cubicBezTo>
                  <a:pt x="112741" y="610561"/>
                  <a:pt x="58766" y="676707"/>
                  <a:pt x="47654" y="658186"/>
                </a:cubicBezTo>
                <a:cubicBezTo>
                  <a:pt x="36541" y="639665"/>
                  <a:pt x="77816" y="595744"/>
                  <a:pt x="69879" y="588336"/>
                </a:cubicBezTo>
                <a:cubicBezTo>
                  <a:pt x="61941" y="580928"/>
                  <a:pt x="-1558" y="650248"/>
                  <a:pt x="29" y="613736"/>
                </a:cubicBezTo>
                <a:cubicBezTo>
                  <a:pt x="1616" y="577224"/>
                  <a:pt x="63000" y="431703"/>
                  <a:pt x="79404" y="369261"/>
                </a:cubicBezTo>
                <a:cubicBezTo>
                  <a:pt x="95808" y="306819"/>
                  <a:pt x="50300" y="296765"/>
                  <a:pt x="98454" y="239086"/>
                </a:cubicBezTo>
                <a:cubicBezTo>
                  <a:pt x="146608" y="181407"/>
                  <a:pt x="333933" y="12603"/>
                  <a:pt x="355629" y="9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59D78306-7C8D-4DF0-8FB8-7039294E6BD6}"/>
              </a:ext>
            </a:extLst>
          </p:cNvPr>
          <p:cNvSpPr/>
          <p:nvPr/>
        </p:nvSpPr>
        <p:spPr>
          <a:xfrm>
            <a:off x="3848071" y="2907339"/>
            <a:ext cx="878576" cy="1689263"/>
          </a:xfrm>
          <a:custGeom>
            <a:avLst/>
            <a:gdLst>
              <a:gd name="connsiteX0" fmla="*/ 355629 w 878576"/>
              <a:gd name="connsiteY0" fmla="*/ 961 h 1689263"/>
              <a:gd name="connsiteX1" fmla="*/ 228629 w 878576"/>
              <a:gd name="connsiteY1" fmla="*/ 169236 h 1689263"/>
              <a:gd name="connsiteX2" fmla="*/ 206404 w 878576"/>
              <a:gd name="connsiteY2" fmla="*/ 502611 h 1689263"/>
              <a:gd name="connsiteX3" fmla="*/ 279429 w 878576"/>
              <a:gd name="connsiteY3" fmla="*/ 1159836 h 1689263"/>
              <a:gd name="connsiteX4" fmla="*/ 857279 w 878576"/>
              <a:gd name="connsiteY4" fmla="*/ 1671011 h 1689263"/>
              <a:gd name="connsiteX5" fmla="*/ 742979 w 878576"/>
              <a:gd name="connsiteY5" fmla="*/ 1566236 h 1689263"/>
              <a:gd name="connsiteX6" fmla="*/ 638204 w 878576"/>
              <a:gd name="connsiteY6" fmla="*/ 1477336 h 1689263"/>
              <a:gd name="connsiteX7" fmla="*/ 498504 w 878576"/>
              <a:gd name="connsiteY7" fmla="*/ 1458286 h 1689263"/>
              <a:gd name="connsiteX8" fmla="*/ 257204 w 878576"/>
              <a:gd name="connsiteY8" fmla="*/ 1223336 h 1689263"/>
              <a:gd name="connsiteX9" fmla="*/ 215929 w 878576"/>
              <a:gd name="connsiteY9" fmla="*/ 1124911 h 1689263"/>
              <a:gd name="connsiteX10" fmla="*/ 171479 w 878576"/>
              <a:gd name="connsiteY10" fmla="*/ 975686 h 1689263"/>
              <a:gd name="connsiteX11" fmla="*/ 190529 w 878576"/>
              <a:gd name="connsiteY11" fmla="*/ 1191586 h 1689263"/>
              <a:gd name="connsiteX12" fmla="*/ 136554 w 878576"/>
              <a:gd name="connsiteY12" fmla="*/ 699461 h 1689263"/>
              <a:gd name="connsiteX13" fmla="*/ 47654 w 878576"/>
              <a:gd name="connsiteY13" fmla="*/ 658186 h 1689263"/>
              <a:gd name="connsiteX14" fmla="*/ 69879 w 878576"/>
              <a:gd name="connsiteY14" fmla="*/ 588336 h 1689263"/>
              <a:gd name="connsiteX15" fmla="*/ 29 w 878576"/>
              <a:gd name="connsiteY15" fmla="*/ 613736 h 1689263"/>
              <a:gd name="connsiteX16" fmla="*/ 79404 w 878576"/>
              <a:gd name="connsiteY16" fmla="*/ 369261 h 1689263"/>
              <a:gd name="connsiteX17" fmla="*/ 98454 w 878576"/>
              <a:gd name="connsiteY17" fmla="*/ 239086 h 1689263"/>
              <a:gd name="connsiteX18" fmla="*/ 355629 w 878576"/>
              <a:gd name="connsiteY18" fmla="*/ 961 h 168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8576" h="1689263">
                <a:moveTo>
                  <a:pt x="355629" y="961"/>
                </a:moveTo>
                <a:cubicBezTo>
                  <a:pt x="377325" y="-10681"/>
                  <a:pt x="253500" y="85628"/>
                  <a:pt x="228629" y="169236"/>
                </a:cubicBezTo>
                <a:cubicBezTo>
                  <a:pt x="203758" y="252844"/>
                  <a:pt x="197937" y="337511"/>
                  <a:pt x="206404" y="502611"/>
                </a:cubicBezTo>
                <a:cubicBezTo>
                  <a:pt x="214871" y="667711"/>
                  <a:pt x="170950" y="965103"/>
                  <a:pt x="279429" y="1159836"/>
                </a:cubicBezTo>
                <a:cubicBezTo>
                  <a:pt x="387908" y="1354569"/>
                  <a:pt x="780021" y="1603278"/>
                  <a:pt x="857279" y="1671011"/>
                </a:cubicBezTo>
                <a:cubicBezTo>
                  <a:pt x="934537" y="1738744"/>
                  <a:pt x="779491" y="1598515"/>
                  <a:pt x="742979" y="1566236"/>
                </a:cubicBezTo>
                <a:cubicBezTo>
                  <a:pt x="706467" y="1533957"/>
                  <a:pt x="678950" y="1495328"/>
                  <a:pt x="638204" y="1477336"/>
                </a:cubicBezTo>
                <a:cubicBezTo>
                  <a:pt x="597458" y="1459344"/>
                  <a:pt x="562004" y="1500619"/>
                  <a:pt x="498504" y="1458286"/>
                </a:cubicBezTo>
                <a:cubicBezTo>
                  <a:pt x="435004" y="1415953"/>
                  <a:pt x="304300" y="1278899"/>
                  <a:pt x="257204" y="1223336"/>
                </a:cubicBezTo>
                <a:cubicBezTo>
                  <a:pt x="210108" y="1167774"/>
                  <a:pt x="230216" y="1166186"/>
                  <a:pt x="215929" y="1124911"/>
                </a:cubicBezTo>
                <a:cubicBezTo>
                  <a:pt x="201641" y="1083636"/>
                  <a:pt x="175712" y="964574"/>
                  <a:pt x="171479" y="975686"/>
                </a:cubicBezTo>
                <a:cubicBezTo>
                  <a:pt x="167246" y="986799"/>
                  <a:pt x="196350" y="1237623"/>
                  <a:pt x="190529" y="1191586"/>
                </a:cubicBezTo>
                <a:cubicBezTo>
                  <a:pt x="184708" y="1145549"/>
                  <a:pt x="160366" y="788361"/>
                  <a:pt x="136554" y="699461"/>
                </a:cubicBezTo>
                <a:cubicBezTo>
                  <a:pt x="112741" y="610561"/>
                  <a:pt x="58766" y="676707"/>
                  <a:pt x="47654" y="658186"/>
                </a:cubicBezTo>
                <a:cubicBezTo>
                  <a:pt x="36541" y="639665"/>
                  <a:pt x="77816" y="595744"/>
                  <a:pt x="69879" y="588336"/>
                </a:cubicBezTo>
                <a:cubicBezTo>
                  <a:pt x="61941" y="580928"/>
                  <a:pt x="-1558" y="650248"/>
                  <a:pt x="29" y="613736"/>
                </a:cubicBezTo>
                <a:cubicBezTo>
                  <a:pt x="1616" y="577224"/>
                  <a:pt x="63000" y="431703"/>
                  <a:pt x="79404" y="369261"/>
                </a:cubicBezTo>
                <a:cubicBezTo>
                  <a:pt x="95808" y="306819"/>
                  <a:pt x="50300" y="296765"/>
                  <a:pt x="98454" y="239086"/>
                </a:cubicBezTo>
                <a:cubicBezTo>
                  <a:pt x="146608" y="181407"/>
                  <a:pt x="333933" y="12603"/>
                  <a:pt x="355629" y="9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3421B543-052F-4C88-B3C6-7708CD4D1CE3}"/>
              </a:ext>
            </a:extLst>
          </p:cNvPr>
          <p:cNvSpPr/>
          <p:nvPr/>
        </p:nvSpPr>
        <p:spPr>
          <a:xfrm>
            <a:off x="3820554" y="2888289"/>
            <a:ext cx="878576" cy="1689263"/>
          </a:xfrm>
          <a:custGeom>
            <a:avLst/>
            <a:gdLst>
              <a:gd name="connsiteX0" fmla="*/ 355629 w 878576"/>
              <a:gd name="connsiteY0" fmla="*/ 961 h 1689263"/>
              <a:gd name="connsiteX1" fmla="*/ 228629 w 878576"/>
              <a:gd name="connsiteY1" fmla="*/ 169236 h 1689263"/>
              <a:gd name="connsiteX2" fmla="*/ 206404 w 878576"/>
              <a:gd name="connsiteY2" fmla="*/ 502611 h 1689263"/>
              <a:gd name="connsiteX3" fmla="*/ 279429 w 878576"/>
              <a:gd name="connsiteY3" fmla="*/ 1159836 h 1689263"/>
              <a:gd name="connsiteX4" fmla="*/ 857279 w 878576"/>
              <a:gd name="connsiteY4" fmla="*/ 1671011 h 1689263"/>
              <a:gd name="connsiteX5" fmla="*/ 742979 w 878576"/>
              <a:gd name="connsiteY5" fmla="*/ 1566236 h 1689263"/>
              <a:gd name="connsiteX6" fmla="*/ 638204 w 878576"/>
              <a:gd name="connsiteY6" fmla="*/ 1477336 h 1689263"/>
              <a:gd name="connsiteX7" fmla="*/ 498504 w 878576"/>
              <a:gd name="connsiteY7" fmla="*/ 1458286 h 1689263"/>
              <a:gd name="connsiteX8" fmla="*/ 257204 w 878576"/>
              <a:gd name="connsiteY8" fmla="*/ 1223336 h 1689263"/>
              <a:gd name="connsiteX9" fmla="*/ 215929 w 878576"/>
              <a:gd name="connsiteY9" fmla="*/ 1124911 h 1689263"/>
              <a:gd name="connsiteX10" fmla="*/ 171479 w 878576"/>
              <a:gd name="connsiteY10" fmla="*/ 975686 h 1689263"/>
              <a:gd name="connsiteX11" fmla="*/ 190529 w 878576"/>
              <a:gd name="connsiteY11" fmla="*/ 1191586 h 1689263"/>
              <a:gd name="connsiteX12" fmla="*/ 136554 w 878576"/>
              <a:gd name="connsiteY12" fmla="*/ 699461 h 1689263"/>
              <a:gd name="connsiteX13" fmla="*/ 47654 w 878576"/>
              <a:gd name="connsiteY13" fmla="*/ 658186 h 1689263"/>
              <a:gd name="connsiteX14" fmla="*/ 69879 w 878576"/>
              <a:gd name="connsiteY14" fmla="*/ 588336 h 1689263"/>
              <a:gd name="connsiteX15" fmla="*/ 29 w 878576"/>
              <a:gd name="connsiteY15" fmla="*/ 613736 h 1689263"/>
              <a:gd name="connsiteX16" fmla="*/ 79404 w 878576"/>
              <a:gd name="connsiteY16" fmla="*/ 369261 h 1689263"/>
              <a:gd name="connsiteX17" fmla="*/ 98454 w 878576"/>
              <a:gd name="connsiteY17" fmla="*/ 239086 h 1689263"/>
              <a:gd name="connsiteX18" fmla="*/ 355629 w 878576"/>
              <a:gd name="connsiteY18" fmla="*/ 961 h 168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8576" h="1689263">
                <a:moveTo>
                  <a:pt x="355629" y="961"/>
                </a:moveTo>
                <a:cubicBezTo>
                  <a:pt x="377325" y="-10681"/>
                  <a:pt x="253500" y="85628"/>
                  <a:pt x="228629" y="169236"/>
                </a:cubicBezTo>
                <a:cubicBezTo>
                  <a:pt x="203758" y="252844"/>
                  <a:pt x="197937" y="337511"/>
                  <a:pt x="206404" y="502611"/>
                </a:cubicBezTo>
                <a:cubicBezTo>
                  <a:pt x="214871" y="667711"/>
                  <a:pt x="170950" y="965103"/>
                  <a:pt x="279429" y="1159836"/>
                </a:cubicBezTo>
                <a:cubicBezTo>
                  <a:pt x="387908" y="1354569"/>
                  <a:pt x="780021" y="1603278"/>
                  <a:pt x="857279" y="1671011"/>
                </a:cubicBezTo>
                <a:cubicBezTo>
                  <a:pt x="934537" y="1738744"/>
                  <a:pt x="779491" y="1598515"/>
                  <a:pt x="742979" y="1566236"/>
                </a:cubicBezTo>
                <a:cubicBezTo>
                  <a:pt x="706467" y="1533957"/>
                  <a:pt x="678950" y="1495328"/>
                  <a:pt x="638204" y="1477336"/>
                </a:cubicBezTo>
                <a:cubicBezTo>
                  <a:pt x="597458" y="1459344"/>
                  <a:pt x="562004" y="1500619"/>
                  <a:pt x="498504" y="1458286"/>
                </a:cubicBezTo>
                <a:cubicBezTo>
                  <a:pt x="435004" y="1415953"/>
                  <a:pt x="304300" y="1278899"/>
                  <a:pt x="257204" y="1223336"/>
                </a:cubicBezTo>
                <a:cubicBezTo>
                  <a:pt x="210108" y="1167774"/>
                  <a:pt x="230216" y="1166186"/>
                  <a:pt x="215929" y="1124911"/>
                </a:cubicBezTo>
                <a:cubicBezTo>
                  <a:pt x="201641" y="1083636"/>
                  <a:pt x="175712" y="964574"/>
                  <a:pt x="171479" y="975686"/>
                </a:cubicBezTo>
                <a:cubicBezTo>
                  <a:pt x="167246" y="986799"/>
                  <a:pt x="196350" y="1237623"/>
                  <a:pt x="190529" y="1191586"/>
                </a:cubicBezTo>
                <a:cubicBezTo>
                  <a:pt x="184708" y="1145549"/>
                  <a:pt x="160366" y="788361"/>
                  <a:pt x="136554" y="699461"/>
                </a:cubicBezTo>
                <a:cubicBezTo>
                  <a:pt x="112741" y="610561"/>
                  <a:pt x="58766" y="676707"/>
                  <a:pt x="47654" y="658186"/>
                </a:cubicBezTo>
                <a:cubicBezTo>
                  <a:pt x="36541" y="639665"/>
                  <a:pt x="77816" y="595744"/>
                  <a:pt x="69879" y="588336"/>
                </a:cubicBezTo>
                <a:cubicBezTo>
                  <a:pt x="61941" y="580928"/>
                  <a:pt x="-1558" y="650248"/>
                  <a:pt x="29" y="613736"/>
                </a:cubicBezTo>
                <a:cubicBezTo>
                  <a:pt x="1616" y="577224"/>
                  <a:pt x="63000" y="431703"/>
                  <a:pt x="79404" y="369261"/>
                </a:cubicBezTo>
                <a:cubicBezTo>
                  <a:pt x="95808" y="306819"/>
                  <a:pt x="50300" y="296765"/>
                  <a:pt x="98454" y="239086"/>
                </a:cubicBezTo>
                <a:cubicBezTo>
                  <a:pt x="146608" y="181407"/>
                  <a:pt x="333933" y="12603"/>
                  <a:pt x="355629" y="9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0" name="フリーフォーム: 図形 4229">
            <a:extLst>
              <a:ext uri="{FF2B5EF4-FFF2-40B4-BE49-F238E27FC236}">
                <a16:creationId xmlns:a16="http://schemas.microsoft.com/office/drawing/2014/main" id="{4B8A3154-E583-4C52-B625-86BC0B264FEF}"/>
              </a:ext>
            </a:extLst>
          </p:cNvPr>
          <p:cNvSpPr/>
          <p:nvPr/>
        </p:nvSpPr>
        <p:spPr>
          <a:xfrm>
            <a:off x="3796078" y="2012560"/>
            <a:ext cx="1205291" cy="1069337"/>
          </a:xfrm>
          <a:custGeom>
            <a:avLst/>
            <a:gdLst>
              <a:gd name="connsiteX0" fmla="*/ 1204547 w 1205291"/>
              <a:gd name="connsiteY0" fmla="*/ 3565 h 1069337"/>
              <a:gd name="connsiteX1" fmla="*/ 683847 w 1205291"/>
              <a:gd name="connsiteY1" fmla="*/ 235340 h 1069337"/>
              <a:gd name="connsiteX2" fmla="*/ 442547 w 1205291"/>
              <a:gd name="connsiteY2" fmla="*/ 1019565 h 1069337"/>
              <a:gd name="connsiteX3" fmla="*/ 528272 w 1205291"/>
              <a:gd name="connsiteY3" fmla="*/ 730640 h 1069337"/>
              <a:gd name="connsiteX4" fmla="*/ 629872 w 1205291"/>
              <a:gd name="connsiteY4" fmla="*/ 219465 h 1069337"/>
              <a:gd name="connsiteX5" fmla="*/ 296497 w 1205291"/>
              <a:gd name="connsiteY5" fmla="*/ 971940 h 1069337"/>
              <a:gd name="connsiteX6" fmla="*/ 229822 w 1205291"/>
              <a:gd name="connsiteY6" fmla="*/ 1000515 h 1069337"/>
              <a:gd name="connsiteX7" fmla="*/ 420322 w 1205291"/>
              <a:gd name="connsiteY7" fmla="*/ 625865 h 1069337"/>
              <a:gd name="connsiteX8" fmla="*/ 1222 w 1205291"/>
              <a:gd name="connsiteY8" fmla="*/ 1067190 h 1069337"/>
              <a:gd name="connsiteX9" fmla="*/ 286972 w 1205291"/>
              <a:gd name="connsiteY9" fmla="*/ 400440 h 1069337"/>
              <a:gd name="connsiteX10" fmla="*/ 121872 w 1205291"/>
              <a:gd name="connsiteY10" fmla="*/ 556015 h 1069337"/>
              <a:gd name="connsiteX11" fmla="*/ 544147 w 1205291"/>
              <a:gd name="connsiteY11" fmla="*/ 143265 h 1069337"/>
              <a:gd name="connsiteX12" fmla="*/ 560022 w 1205291"/>
              <a:gd name="connsiteY12" fmla="*/ 98815 h 1069337"/>
              <a:gd name="connsiteX13" fmla="*/ 1204547 w 1205291"/>
              <a:gd name="connsiteY13" fmla="*/ 3565 h 106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5291" h="1069337">
                <a:moveTo>
                  <a:pt x="1204547" y="3565"/>
                </a:moveTo>
                <a:cubicBezTo>
                  <a:pt x="1225184" y="26319"/>
                  <a:pt x="810847" y="66007"/>
                  <a:pt x="683847" y="235340"/>
                </a:cubicBezTo>
                <a:cubicBezTo>
                  <a:pt x="556847" y="404673"/>
                  <a:pt x="468476" y="937015"/>
                  <a:pt x="442547" y="1019565"/>
                </a:cubicBezTo>
                <a:cubicBezTo>
                  <a:pt x="416618" y="1102115"/>
                  <a:pt x="497051" y="863990"/>
                  <a:pt x="528272" y="730640"/>
                </a:cubicBezTo>
                <a:cubicBezTo>
                  <a:pt x="559493" y="597290"/>
                  <a:pt x="668501" y="179248"/>
                  <a:pt x="629872" y="219465"/>
                </a:cubicBezTo>
                <a:cubicBezTo>
                  <a:pt x="591243" y="259682"/>
                  <a:pt x="363172" y="841765"/>
                  <a:pt x="296497" y="971940"/>
                </a:cubicBezTo>
                <a:cubicBezTo>
                  <a:pt x="229822" y="1102115"/>
                  <a:pt x="209185" y="1058194"/>
                  <a:pt x="229822" y="1000515"/>
                </a:cubicBezTo>
                <a:cubicBezTo>
                  <a:pt x="250459" y="942836"/>
                  <a:pt x="458422" y="614753"/>
                  <a:pt x="420322" y="625865"/>
                </a:cubicBezTo>
                <a:cubicBezTo>
                  <a:pt x="382222" y="636977"/>
                  <a:pt x="23447" y="1104761"/>
                  <a:pt x="1222" y="1067190"/>
                </a:cubicBezTo>
                <a:cubicBezTo>
                  <a:pt x="-21003" y="1029619"/>
                  <a:pt x="266864" y="485636"/>
                  <a:pt x="286972" y="400440"/>
                </a:cubicBezTo>
                <a:cubicBezTo>
                  <a:pt x="307080" y="315244"/>
                  <a:pt x="79010" y="598877"/>
                  <a:pt x="121872" y="556015"/>
                </a:cubicBezTo>
                <a:cubicBezTo>
                  <a:pt x="164734" y="513153"/>
                  <a:pt x="471122" y="219465"/>
                  <a:pt x="544147" y="143265"/>
                </a:cubicBezTo>
                <a:cubicBezTo>
                  <a:pt x="617172" y="67065"/>
                  <a:pt x="445722" y="124215"/>
                  <a:pt x="560022" y="98815"/>
                </a:cubicBezTo>
                <a:cubicBezTo>
                  <a:pt x="674322" y="73415"/>
                  <a:pt x="1183910" y="-19189"/>
                  <a:pt x="1204547" y="356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1" name="フリーフォーム: 図形 4230">
            <a:extLst>
              <a:ext uri="{FF2B5EF4-FFF2-40B4-BE49-F238E27FC236}">
                <a16:creationId xmlns:a16="http://schemas.microsoft.com/office/drawing/2014/main" id="{B870986B-07E9-4332-9789-7E60DE0C0826}"/>
              </a:ext>
            </a:extLst>
          </p:cNvPr>
          <p:cNvSpPr/>
          <p:nvPr/>
        </p:nvSpPr>
        <p:spPr>
          <a:xfrm>
            <a:off x="3927116" y="3143180"/>
            <a:ext cx="406789" cy="1122742"/>
          </a:xfrm>
          <a:custGeom>
            <a:avLst/>
            <a:gdLst>
              <a:gd name="connsiteX0" fmla="*/ 187684 w 406789"/>
              <a:gd name="connsiteY0" fmla="*/ 6420 h 1122742"/>
              <a:gd name="connsiteX1" fmla="*/ 86084 w 406789"/>
              <a:gd name="connsiteY1" fmla="*/ 562045 h 1122742"/>
              <a:gd name="connsiteX2" fmla="*/ 403584 w 406789"/>
              <a:gd name="connsiteY2" fmla="*/ 1101795 h 1122742"/>
              <a:gd name="connsiteX3" fmla="*/ 235309 w 406789"/>
              <a:gd name="connsiteY3" fmla="*/ 943045 h 1122742"/>
              <a:gd name="connsiteX4" fmla="*/ 359 w 406789"/>
              <a:gd name="connsiteY4" fmla="*/ 301695 h 1122742"/>
              <a:gd name="connsiteX5" fmla="*/ 187684 w 406789"/>
              <a:gd name="connsiteY5" fmla="*/ 6420 h 11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789" h="1122742">
                <a:moveTo>
                  <a:pt x="187684" y="6420"/>
                </a:moveTo>
                <a:cubicBezTo>
                  <a:pt x="201971" y="49812"/>
                  <a:pt x="50101" y="379483"/>
                  <a:pt x="86084" y="562045"/>
                </a:cubicBezTo>
                <a:cubicBezTo>
                  <a:pt x="122067" y="744607"/>
                  <a:pt x="378713" y="1038295"/>
                  <a:pt x="403584" y="1101795"/>
                </a:cubicBezTo>
                <a:cubicBezTo>
                  <a:pt x="428455" y="1165295"/>
                  <a:pt x="302513" y="1076395"/>
                  <a:pt x="235309" y="943045"/>
                </a:cubicBezTo>
                <a:cubicBezTo>
                  <a:pt x="168105" y="809695"/>
                  <a:pt x="9884" y="455153"/>
                  <a:pt x="359" y="301695"/>
                </a:cubicBezTo>
                <a:cubicBezTo>
                  <a:pt x="-9166" y="148237"/>
                  <a:pt x="173397" y="-36972"/>
                  <a:pt x="187684" y="642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2" name="フリーフォーム: 図形 4231">
            <a:extLst>
              <a:ext uri="{FF2B5EF4-FFF2-40B4-BE49-F238E27FC236}">
                <a16:creationId xmlns:a16="http://schemas.microsoft.com/office/drawing/2014/main" id="{580AB632-3DB7-4C68-8DE4-DE80C61F5DBD}"/>
              </a:ext>
            </a:extLst>
          </p:cNvPr>
          <p:cNvSpPr/>
          <p:nvPr/>
        </p:nvSpPr>
        <p:spPr>
          <a:xfrm>
            <a:off x="5675448" y="3380098"/>
            <a:ext cx="446337" cy="744500"/>
          </a:xfrm>
          <a:custGeom>
            <a:avLst/>
            <a:gdLst>
              <a:gd name="connsiteX0" fmla="*/ 445952 w 446337"/>
              <a:gd name="connsiteY0" fmla="*/ 2335 h 744500"/>
              <a:gd name="connsiteX1" fmla="*/ 149619 w 446337"/>
              <a:gd name="connsiteY1" fmla="*/ 484935 h 744500"/>
              <a:gd name="connsiteX2" fmla="*/ 1452 w 446337"/>
              <a:gd name="connsiteY2" fmla="*/ 743169 h 744500"/>
              <a:gd name="connsiteX3" fmla="*/ 81885 w 446337"/>
              <a:gd name="connsiteY3" fmla="*/ 573835 h 744500"/>
              <a:gd name="connsiteX4" fmla="*/ 208885 w 446337"/>
              <a:gd name="connsiteY4" fmla="*/ 311369 h 744500"/>
              <a:gd name="connsiteX5" fmla="*/ 445952 w 446337"/>
              <a:gd name="connsiteY5" fmla="*/ 2335 h 7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337" h="744500">
                <a:moveTo>
                  <a:pt x="445952" y="2335"/>
                </a:moveTo>
                <a:cubicBezTo>
                  <a:pt x="436074" y="31263"/>
                  <a:pt x="223702" y="361463"/>
                  <a:pt x="149619" y="484935"/>
                </a:cubicBezTo>
                <a:cubicBezTo>
                  <a:pt x="75536" y="608407"/>
                  <a:pt x="12741" y="728352"/>
                  <a:pt x="1452" y="743169"/>
                </a:cubicBezTo>
                <a:cubicBezTo>
                  <a:pt x="-9837" y="757986"/>
                  <a:pt x="47313" y="645802"/>
                  <a:pt x="81885" y="573835"/>
                </a:cubicBezTo>
                <a:cubicBezTo>
                  <a:pt x="116457" y="501868"/>
                  <a:pt x="144679" y="401680"/>
                  <a:pt x="208885" y="311369"/>
                </a:cubicBezTo>
                <a:cubicBezTo>
                  <a:pt x="273091" y="221058"/>
                  <a:pt x="455830" y="-26593"/>
                  <a:pt x="445952" y="2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4" name="フリーフォーム: 図形 4233">
            <a:extLst>
              <a:ext uri="{FF2B5EF4-FFF2-40B4-BE49-F238E27FC236}">
                <a16:creationId xmlns:a16="http://schemas.microsoft.com/office/drawing/2014/main" id="{F2BF5D26-7D67-482D-AEC9-7E9FF17645C4}"/>
              </a:ext>
            </a:extLst>
          </p:cNvPr>
          <p:cNvSpPr/>
          <p:nvPr/>
        </p:nvSpPr>
        <p:spPr>
          <a:xfrm>
            <a:off x="3961573" y="4400298"/>
            <a:ext cx="282143" cy="1321325"/>
          </a:xfrm>
          <a:custGeom>
            <a:avLst/>
            <a:gdLst>
              <a:gd name="connsiteX0" fmla="*/ 127827 w 282143"/>
              <a:gd name="connsiteY0" fmla="*/ 19302 h 1321325"/>
              <a:gd name="connsiteX1" fmla="*/ 280227 w 282143"/>
              <a:gd name="connsiteY1" fmla="*/ 603502 h 1321325"/>
              <a:gd name="connsiteX2" fmla="*/ 827 w 282143"/>
              <a:gd name="connsiteY2" fmla="*/ 1309622 h 1321325"/>
              <a:gd name="connsiteX3" fmla="*/ 193867 w 282143"/>
              <a:gd name="connsiteY3" fmla="*/ 989582 h 1321325"/>
              <a:gd name="connsiteX4" fmla="*/ 178627 w 282143"/>
              <a:gd name="connsiteY4" fmla="*/ 288542 h 1321325"/>
              <a:gd name="connsiteX5" fmla="*/ 204027 w 282143"/>
              <a:gd name="connsiteY5" fmla="*/ 151382 h 1321325"/>
              <a:gd name="connsiteX6" fmla="*/ 127827 w 282143"/>
              <a:gd name="connsiteY6" fmla="*/ 19302 h 13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143" h="1321325">
                <a:moveTo>
                  <a:pt x="127827" y="19302"/>
                </a:moveTo>
                <a:cubicBezTo>
                  <a:pt x="140527" y="94655"/>
                  <a:pt x="301394" y="388449"/>
                  <a:pt x="280227" y="603502"/>
                </a:cubicBezTo>
                <a:cubicBezTo>
                  <a:pt x="259060" y="818555"/>
                  <a:pt x="15220" y="1245275"/>
                  <a:pt x="827" y="1309622"/>
                </a:cubicBezTo>
                <a:cubicBezTo>
                  <a:pt x="-13566" y="1373969"/>
                  <a:pt x="164234" y="1159762"/>
                  <a:pt x="193867" y="989582"/>
                </a:cubicBezTo>
                <a:cubicBezTo>
                  <a:pt x="223500" y="819402"/>
                  <a:pt x="176934" y="428242"/>
                  <a:pt x="178627" y="288542"/>
                </a:cubicBezTo>
                <a:cubicBezTo>
                  <a:pt x="180320" y="148842"/>
                  <a:pt x="209954" y="192022"/>
                  <a:pt x="204027" y="151382"/>
                </a:cubicBezTo>
                <a:cubicBezTo>
                  <a:pt x="198100" y="110742"/>
                  <a:pt x="115127" y="-56051"/>
                  <a:pt x="127827" y="19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5" name="フリーフォーム: 図形 4234">
            <a:extLst>
              <a:ext uri="{FF2B5EF4-FFF2-40B4-BE49-F238E27FC236}">
                <a16:creationId xmlns:a16="http://schemas.microsoft.com/office/drawing/2014/main" id="{38523BE1-DDEC-4729-8FB4-1CA149299602}"/>
              </a:ext>
            </a:extLst>
          </p:cNvPr>
          <p:cNvSpPr/>
          <p:nvPr/>
        </p:nvSpPr>
        <p:spPr>
          <a:xfrm>
            <a:off x="3841680" y="3246204"/>
            <a:ext cx="689402" cy="1260719"/>
          </a:xfrm>
          <a:custGeom>
            <a:avLst/>
            <a:gdLst>
              <a:gd name="connsiteX0" fmla="*/ 73095 w 689402"/>
              <a:gd name="connsiteY0" fmla="*/ 1821 h 1260719"/>
              <a:gd name="connsiteX1" fmla="*/ 19120 w 689402"/>
              <a:gd name="connsiteY1" fmla="*/ 341546 h 1260719"/>
              <a:gd name="connsiteX2" fmla="*/ 120720 w 689402"/>
              <a:gd name="connsiteY2" fmla="*/ 893996 h 1260719"/>
              <a:gd name="connsiteX3" fmla="*/ 679520 w 689402"/>
              <a:gd name="connsiteY3" fmla="*/ 1252771 h 1260719"/>
              <a:gd name="connsiteX4" fmla="*/ 492195 w 689402"/>
              <a:gd name="connsiteY4" fmla="*/ 1151171 h 1260719"/>
              <a:gd name="connsiteX5" fmla="*/ 85795 w 689402"/>
              <a:gd name="connsiteY5" fmla="*/ 935271 h 1260719"/>
              <a:gd name="connsiteX6" fmla="*/ 70 w 689402"/>
              <a:gd name="connsiteY6" fmla="*/ 484421 h 1260719"/>
              <a:gd name="connsiteX7" fmla="*/ 73095 w 689402"/>
              <a:gd name="connsiteY7" fmla="*/ 1821 h 126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402" h="1260719">
                <a:moveTo>
                  <a:pt x="73095" y="1821"/>
                </a:moveTo>
                <a:cubicBezTo>
                  <a:pt x="76270" y="-21992"/>
                  <a:pt x="11183" y="192850"/>
                  <a:pt x="19120" y="341546"/>
                </a:cubicBezTo>
                <a:cubicBezTo>
                  <a:pt x="27057" y="490242"/>
                  <a:pt x="10653" y="742125"/>
                  <a:pt x="120720" y="893996"/>
                </a:cubicBezTo>
                <a:cubicBezTo>
                  <a:pt x="230787" y="1045867"/>
                  <a:pt x="617608" y="1209909"/>
                  <a:pt x="679520" y="1252771"/>
                </a:cubicBezTo>
                <a:cubicBezTo>
                  <a:pt x="741433" y="1295634"/>
                  <a:pt x="492195" y="1151171"/>
                  <a:pt x="492195" y="1151171"/>
                </a:cubicBezTo>
                <a:cubicBezTo>
                  <a:pt x="393241" y="1098254"/>
                  <a:pt x="167816" y="1046396"/>
                  <a:pt x="85795" y="935271"/>
                </a:cubicBezTo>
                <a:cubicBezTo>
                  <a:pt x="3774" y="824146"/>
                  <a:pt x="2716" y="636292"/>
                  <a:pt x="70" y="484421"/>
                </a:cubicBezTo>
                <a:cubicBezTo>
                  <a:pt x="-2576" y="332550"/>
                  <a:pt x="69920" y="25634"/>
                  <a:pt x="73095" y="1821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6" name="フリーフォーム: 図形 4235">
            <a:extLst>
              <a:ext uri="{FF2B5EF4-FFF2-40B4-BE49-F238E27FC236}">
                <a16:creationId xmlns:a16="http://schemas.microsoft.com/office/drawing/2014/main" id="{08CD0F18-3F80-4787-BF67-84C3A90AC9AA}"/>
              </a:ext>
            </a:extLst>
          </p:cNvPr>
          <p:cNvSpPr/>
          <p:nvPr/>
        </p:nvSpPr>
        <p:spPr>
          <a:xfrm>
            <a:off x="4108927" y="3114020"/>
            <a:ext cx="279357" cy="1041973"/>
          </a:xfrm>
          <a:custGeom>
            <a:avLst/>
            <a:gdLst>
              <a:gd name="connsiteX0" fmla="*/ 151923 w 279357"/>
              <a:gd name="connsiteY0" fmla="*/ 3830 h 1041973"/>
              <a:gd name="connsiteX1" fmla="*/ 56673 w 279357"/>
              <a:gd name="connsiteY1" fmla="*/ 264180 h 1041973"/>
              <a:gd name="connsiteX2" fmla="*/ 259873 w 279357"/>
              <a:gd name="connsiteY2" fmla="*/ 1002897 h 1041973"/>
              <a:gd name="connsiteX3" fmla="*/ 242940 w 279357"/>
              <a:gd name="connsiteY3" fmla="*/ 884363 h 1041973"/>
              <a:gd name="connsiteX4" fmla="*/ 10106 w 279357"/>
              <a:gd name="connsiteY4" fmla="*/ 412347 h 1041973"/>
              <a:gd name="connsiteX5" fmla="*/ 52440 w 279357"/>
              <a:gd name="connsiteY5" fmla="*/ 128713 h 1041973"/>
              <a:gd name="connsiteX6" fmla="*/ 151923 w 279357"/>
              <a:gd name="connsiteY6" fmla="*/ 3830 h 104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357" h="1041973">
                <a:moveTo>
                  <a:pt x="151923" y="3830"/>
                </a:moveTo>
                <a:cubicBezTo>
                  <a:pt x="152628" y="26408"/>
                  <a:pt x="38681" y="97669"/>
                  <a:pt x="56673" y="264180"/>
                </a:cubicBezTo>
                <a:cubicBezTo>
                  <a:pt x="74665" y="430691"/>
                  <a:pt x="228829" y="899533"/>
                  <a:pt x="259873" y="1002897"/>
                </a:cubicBezTo>
                <a:cubicBezTo>
                  <a:pt x="290918" y="1106261"/>
                  <a:pt x="284568" y="982788"/>
                  <a:pt x="242940" y="884363"/>
                </a:cubicBezTo>
                <a:cubicBezTo>
                  <a:pt x="201312" y="785938"/>
                  <a:pt x="41856" y="538289"/>
                  <a:pt x="10106" y="412347"/>
                </a:cubicBezTo>
                <a:cubicBezTo>
                  <a:pt x="-21644" y="286405"/>
                  <a:pt x="29509" y="194330"/>
                  <a:pt x="52440" y="128713"/>
                </a:cubicBezTo>
                <a:cubicBezTo>
                  <a:pt x="75371" y="63096"/>
                  <a:pt x="151218" y="-18748"/>
                  <a:pt x="151923" y="383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8" name="フリーフォーム: 図形 4237">
            <a:extLst>
              <a:ext uri="{FF2B5EF4-FFF2-40B4-BE49-F238E27FC236}">
                <a16:creationId xmlns:a16="http://schemas.microsoft.com/office/drawing/2014/main" id="{0A3F1713-4BBB-46B3-8B54-FCD841AADD65}"/>
              </a:ext>
            </a:extLst>
          </p:cNvPr>
          <p:cNvSpPr/>
          <p:nvPr/>
        </p:nvSpPr>
        <p:spPr>
          <a:xfrm>
            <a:off x="4258733" y="1985378"/>
            <a:ext cx="496689" cy="698747"/>
          </a:xfrm>
          <a:custGeom>
            <a:avLst/>
            <a:gdLst>
              <a:gd name="connsiteX0" fmla="*/ 495300 w 496689"/>
              <a:gd name="connsiteY0" fmla="*/ 55 h 698747"/>
              <a:gd name="connsiteX1" fmla="*/ 165100 w 496689"/>
              <a:gd name="connsiteY1" fmla="*/ 347189 h 698747"/>
              <a:gd name="connsiteX2" fmla="*/ 29634 w 496689"/>
              <a:gd name="connsiteY2" fmla="*/ 694322 h 698747"/>
              <a:gd name="connsiteX3" fmla="*/ 63500 w 496689"/>
              <a:gd name="connsiteY3" fmla="*/ 529222 h 698747"/>
              <a:gd name="connsiteX4" fmla="*/ 25400 w 496689"/>
              <a:gd name="connsiteY4" fmla="*/ 321789 h 698747"/>
              <a:gd name="connsiteX5" fmla="*/ 495300 w 496689"/>
              <a:gd name="connsiteY5" fmla="*/ 55 h 69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689" h="698747">
                <a:moveTo>
                  <a:pt x="495300" y="55"/>
                </a:moveTo>
                <a:cubicBezTo>
                  <a:pt x="518583" y="4288"/>
                  <a:pt x="242711" y="231478"/>
                  <a:pt x="165100" y="347189"/>
                </a:cubicBezTo>
                <a:cubicBezTo>
                  <a:pt x="87489" y="462900"/>
                  <a:pt x="46567" y="663983"/>
                  <a:pt x="29634" y="694322"/>
                </a:cubicBezTo>
                <a:cubicBezTo>
                  <a:pt x="12701" y="724661"/>
                  <a:pt x="64206" y="591311"/>
                  <a:pt x="63500" y="529222"/>
                </a:cubicBezTo>
                <a:cubicBezTo>
                  <a:pt x="62794" y="467133"/>
                  <a:pt x="-48683" y="409984"/>
                  <a:pt x="25400" y="321789"/>
                </a:cubicBezTo>
                <a:cubicBezTo>
                  <a:pt x="99483" y="233595"/>
                  <a:pt x="472017" y="-4178"/>
                  <a:pt x="495300" y="55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9" name="フリーフォーム: 図形 4238">
            <a:extLst>
              <a:ext uri="{FF2B5EF4-FFF2-40B4-BE49-F238E27FC236}">
                <a16:creationId xmlns:a16="http://schemas.microsoft.com/office/drawing/2014/main" id="{8BCCBF3E-2CDA-42A7-AB81-14B1BD2FD8BC}"/>
              </a:ext>
            </a:extLst>
          </p:cNvPr>
          <p:cNvSpPr/>
          <p:nvPr/>
        </p:nvSpPr>
        <p:spPr>
          <a:xfrm>
            <a:off x="5692952" y="3415287"/>
            <a:ext cx="330878" cy="975921"/>
          </a:xfrm>
          <a:custGeom>
            <a:avLst/>
            <a:gdLst>
              <a:gd name="connsiteX0" fmla="*/ 326848 w 330878"/>
              <a:gd name="connsiteY0" fmla="*/ 1013 h 975921"/>
              <a:gd name="connsiteX1" fmla="*/ 206198 w 330878"/>
              <a:gd name="connsiteY1" fmla="*/ 404238 h 975921"/>
              <a:gd name="connsiteX2" fmla="*/ 110948 w 330878"/>
              <a:gd name="connsiteY2" fmla="*/ 553463 h 975921"/>
              <a:gd name="connsiteX3" fmla="*/ 2998 w 330878"/>
              <a:gd name="connsiteY3" fmla="*/ 966213 h 975921"/>
              <a:gd name="connsiteX4" fmla="*/ 31573 w 330878"/>
              <a:gd name="connsiteY4" fmla="*/ 820163 h 975921"/>
              <a:gd name="connsiteX5" fmla="*/ 47448 w 330878"/>
              <a:gd name="connsiteY5" fmla="*/ 534413 h 975921"/>
              <a:gd name="connsiteX6" fmla="*/ 326848 w 330878"/>
              <a:gd name="connsiteY6" fmla="*/ 1013 h 97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878" h="975921">
                <a:moveTo>
                  <a:pt x="326848" y="1013"/>
                </a:moveTo>
                <a:cubicBezTo>
                  <a:pt x="353306" y="-20683"/>
                  <a:pt x="242181" y="312163"/>
                  <a:pt x="206198" y="404238"/>
                </a:cubicBezTo>
                <a:cubicBezTo>
                  <a:pt x="170215" y="496313"/>
                  <a:pt x="144815" y="459801"/>
                  <a:pt x="110948" y="553463"/>
                </a:cubicBezTo>
                <a:cubicBezTo>
                  <a:pt x="77081" y="647126"/>
                  <a:pt x="16227" y="921763"/>
                  <a:pt x="2998" y="966213"/>
                </a:cubicBezTo>
                <a:cubicBezTo>
                  <a:pt x="-10231" y="1010663"/>
                  <a:pt x="24165" y="892130"/>
                  <a:pt x="31573" y="820163"/>
                </a:cubicBezTo>
                <a:cubicBezTo>
                  <a:pt x="38981" y="748196"/>
                  <a:pt x="-1235" y="664588"/>
                  <a:pt x="47448" y="534413"/>
                </a:cubicBezTo>
                <a:cubicBezTo>
                  <a:pt x="96131" y="404238"/>
                  <a:pt x="300390" y="22709"/>
                  <a:pt x="326848" y="1013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0" name="フリーフォーム: 図形 4239">
            <a:extLst>
              <a:ext uri="{FF2B5EF4-FFF2-40B4-BE49-F238E27FC236}">
                <a16:creationId xmlns:a16="http://schemas.microsoft.com/office/drawing/2014/main" id="{2212D768-F300-491E-8138-4CEF3E931002}"/>
              </a:ext>
            </a:extLst>
          </p:cNvPr>
          <p:cNvSpPr/>
          <p:nvPr/>
        </p:nvSpPr>
        <p:spPr>
          <a:xfrm>
            <a:off x="5843436" y="2371709"/>
            <a:ext cx="312436" cy="784786"/>
          </a:xfrm>
          <a:custGeom>
            <a:avLst/>
            <a:gdLst>
              <a:gd name="connsiteX0" fmla="*/ 141439 w 312436"/>
              <a:gd name="connsiteY0" fmla="*/ 22241 h 784786"/>
              <a:gd name="connsiteX1" fmla="*/ 141439 w 312436"/>
              <a:gd name="connsiteY1" fmla="*/ 127016 h 784786"/>
              <a:gd name="connsiteX2" fmla="*/ 306539 w 312436"/>
              <a:gd name="connsiteY2" fmla="*/ 765191 h 784786"/>
              <a:gd name="connsiteX3" fmla="*/ 249389 w 312436"/>
              <a:gd name="connsiteY3" fmla="*/ 603266 h 784786"/>
              <a:gd name="connsiteX4" fmla="*/ 1739 w 312436"/>
              <a:gd name="connsiteY4" fmla="*/ 419116 h 784786"/>
              <a:gd name="connsiteX5" fmla="*/ 141439 w 312436"/>
              <a:gd name="connsiteY5" fmla="*/ 22241 h 78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36" h="784786">
                <a:moveTo>
                  <a:pt x="141439" y="22241"/>
                </a:moveTo>
                <a:cubicBezTo>
                  <a:pt x="164722" y="-26442"/>
                  <a:pt x="113922" y="3191"/>
                  <a:pt x="141439" y="127016"/>
                </a:cubicBezTo>
                <a:cubicBezTo>
                  <a:pt x="168956" y="250841"/>
                  <a:pt x="288547" y="685816"/>
                  <a:pt x="306539" y="765191"/>
                </a:cubicBezTo>
                <a:cubicBezTo>
                  <a:pt x="324531" y="844566"/>
                  <a:pt x="300189" y="660945"/>
                  <a:pt x="249389" y="603266"/>
                </a:cubicBezTo>
                <a:cubicBezTo>
                  <a:pt x="198589" y="545587"/>
                  <a:pt x="20260" y="512249"/>
                  <a:pt x="1739" y="419116"/>
                </a:cubicBezTo>
                <a:cubicBezTo>
                  <a:pt x="-16782" y="325983"/>
                  <a:pt x="118156" y="70924"/>
                  <a:pt x="141439" y="22241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1" name="フリーフォーム: 図形 4240">
            <a:extLst>
              <a:ext uri="{FF2B5EF4-FFF2-40B4-BE49-F238E27FC236}">
                <a16:creationId xmlns:a16="http://schemas.microsoft.com/office/drawing/2014/main" id="{037C5D08-E597-4908-9D32-D7310F2AC59D}"/>
              </a:ext>
            </a:extLst>
          </p:cNvPr>
          <p:cNvSpPr/>
          <p:nvPr/>
        </p:nvSpPr>
        <p:spPr>
          <a:xfrm>
            <a:off x="3934127" y="2254702"/>
            <a:ext cx="447463" cy="760686"/>
          </a:xfrm>
          <a:custGeom>
            <a:avLst/>
            <a:gdLst>
              <a:gd name="connsiteX0" fmla="*/ 444198 w 447463"/>
              <a:gd name="connsiteY0" fmla="*/ 2723 h 760686"/>
              <a:gd name="connsiteX1" fmla="*/ 209248 w 447463"/>
              <a:gd name="connsiteY1" fmla="*/ 234498 h 760686"/>
              <a:gd name="connsiteX2" fmla="*/ 139398 w 447463"/>
              <a:gd name="connsiteY2" fmla="*/ 752023 h 760686"/>
              <a:gd name="connsiteX3" fmla="*/ 98123 w 447463"/>
              <a:gd name="connsiteY3" fmla="*/ 545648 h 760686"/>
              <a:gd name="connsiteX4" fmla="*/ 15573 w 447463"/>
              <a:gd name="connsiteY4" fmla="*/ 374198 h 760686"/>
              <a:gd name="connsiteX5" fmla="*/ 444198 w 447463"/>
              <a:gd name="connsiteY5" fmla="*/ 2723 h 76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463" h="760686">
                <a:moveTo>
                  <a:pt x="444198" y="2723"/>
                </a:moveTo>
                <a:cubicBezTo>
                  <a:pt x="476477" y="-20560"/>
                  <a:pt x="260048" y="109615"/>
                  <a:pt x="209248" y="234498"/>
                </a:cubicBezTo>
                <a:cubicBezTo>
                  <a:pt x="158448" y="359381"/>
                  <a:pt x="157919" y="700165"/>
                  <a:pt x="139398" y="752023"/>
                </a:cubicBezTo>
                <a:cubicBezTo>
                  <a:pt x="120877" y="803881"/>
                  <a:pt x="118760" y="608619"/>
                  <a:pt x="98123" y="545648"/>
                </a:cubicBezTo>
                <a:cubicBezTo>
                  <a:pt x="77485" y="482677"/>
                  <a:pt x="-42106" y="460452"/>
                  <a:pt x="15573" y="374198"/>
                </a:cubicBezTo>
                <a:cubicBezTo>
                  <a:pt x="73252" y="287944"/>
                  <a:pt x="411919" y="26006"/>
                  <a:pt x="444198" y="27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2" name="フリーフォーム: 図形 4241">
            <a:extLst>
              <a:ext uri="{FF2B5EF4-FFF2-40B4-BE49-F238E27FC236}">
                <a16:creationId xmlns:a16="http://schemas.microsoft.com/office/drawing/2014/main" id="{5C36483B-AE8C-4B43-867E-97162D171C7C}"/>
              </a:ext>
            </a:extLst>
          </p:cNvPr>
          <p:cNvSpPr/>
          <p:nvPr/>
        </p:nvSpPr>
        <p:spPr>
          <a:xfrm>
            <a:off x="4875228" y="1785120"/>
            <a:ext cx="1025624" cy="584395"/>
          </a:xfrm>
          <a:custGeom>
            <a:avLst/>
            <a:gdLst>
              <a:gd name="connsiteX0" fmla="*/ 1572 w 1025624"/>
              <a:gd name="connsiteY0" fmla="*/ 183380 h 584395"/>
              <a:gd name="connsiteX1" fmla="*/ 505339 w 1025624"/>
              <a:gd name="connsiteY1" fmla="*/ 136813 h 584395"/>
              <a:gd name="connsiteX2" fmla="*/ 700072 w 1025624"/>
              <a:gd name="connsiteY2" fmla="*/ 246880 h 584395"/>
              <a:gd name="connsiteX3" fmla="*/ 1013339 w 1025624"/>
              <a:gd name="connsiteY3" fmla="*/ 577080 h 584395"/>
              <a:gd name="connsiteX4" fmla="*/ 903272 w 1025624"/>
              <a:gd name="connsiteY4" fmla="*/ 437380 h 584395"/>
              <a:gd name="connsiteX5" fmla="*/ 365639 w 1025624"/>
              <a:gd name="connsiteY5" fmla="*/ 5580 h 584395"/>
              <a:gd name="connsiteX6" fmla="*/ 1572 w 1025624"/>
              <a:gd name="connsiteY6" fmla="*/ 183380 h 58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24" h="584395">
                <a:moveTo>
                  <a:pt x="1572" y="183380"/>
                </a:moveTo>
                <a:cubicBezTo>
                  <a:pt x="24855" y="205252"/>
                  <a:pt x="388922" y="126230"/>
                  <a:pt x="505339" y="136813"/>
                </a:cubicBezTo>
                <a:cubicBezTo>
                  <a:pt x="621756" y="147396"/>
                  <a:pt x="615405" y="173502"/>
                  <a:pt x="700072" y="246880"/>
                </a:cubicBezTo>
                <a:cubicBezTo>
                  <a:pt x="784739" y="320258"/>
                  <a:pt x="979472" y="545330"/>
                  <a:pt x="1013339" y="577080"/>
                </a:cubicBezTo>
                <a:cubicBezTo>
                  <a:pt x="1047206" y="608830"/>
                  <a:pt x="1011222" y="532630"/>
                  <a:pt x="903272" y="437380"/>
                </a:cubicBezTo>
                <a:cubicBezTo>
                  <a:pt x="795322" y="342130"/>
                  <a:pt x="512395" y="46502"/>
                  <a:pt x="365639" y="5580"/>
                </a:cubicBezTo>
                <a:cubicBezTo>
                  <a:pt x="218884" y="-35342"/>
                  <a:pt x="-21711" y="161508"/>
                  <a:pt x="1572" y="18338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3" name="フリーフォーム: 図形 4242">
            <a:extLst>
              <a:ext uri="{FF2B5EF4-FFF2-40B4-BE49-F238E27FC236}">
                <a16:creationId xmlns:a16="http://schemas.microsoft.com/office/drawing/2014/main" id="{C01E7CB4-DEAC-471A-95F0-1FE001797B1E}"/>
              </a:ext>
            </a:extLst>
          </p:cNvPr>
          <p:cNvSpPr/>
          <p:nvPr/>
        </p:nvSpPr>
        <p:spPr>
          <a:xfrm>
            <a:off x="3503681" y="1738663"/>
            <a:ext cx="1606045" cy="748403"/>
          </a:xfrm>
          <a:custGeom>
            <a:avLst/>
            <a:gdLst>
              <a:gd name="connsiteX0" fmla="*/ 1605952 w 1606045"/>
              <a:gd name="connsiteY0" fmla="*/ 107070 h 748403"/>
              <a:gd name="connsiteX1" fmla="*/ 573019 w 1606045"/>
              <a:gd name="connsiteY1" fmla="*/ 119770 h 748403"/>
              <a:gd name="connsiteX2" fmla="*/ 14219 w 1606045"/>
              <a:gd name="connsiteY2" fmla="*/ 737837 h 748403"/>
              <a:gd name="connsiteX3" fmla="*/ 175086 w 1606045"/>
              <a:gd name="connsiteY3" fmla="*/ 488070 h 748403"/>
              <a:gd name="connsiteX4" fmla="*/ 268219 w 1606045"/>
              <a:gd name="connsiteY4" fmla="*/ 204437 h 748403"/>
              <a:gd name="connsiteX5" fmla="*/ 513752 w 1606045"/>
              <a:gd name="connsiteY5" fmla="*/ 1237 h 748403"/>
              <a:gd name="connsiteX6" fmla="*/ 1605952 w 1606045"/>
              <a:gd name="connsiteY6" fmla="*/ 107070 h 7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6045" h="748403">
                <a:moveTo>
                  <a:pt x="1605952" y="107070"/>
                </a:moveTo>
                <a:cubicBezTo>
                  <a:pt x="1615830" y="126825"/>
                  <a:pt x="838308" y="14642"/>
                  <a:pt x="573019" y="119770"/>
                </a:cubicBezTo>
                <a:cubicBezTo>
                  <a:pt x="307730" y="224898"/>
                  <a:pt x="80541" y="676454"/>
                  <a:pt x="14219" y="737837"/>
                </a:cubicBezTo>
                <a:cubicBezTo>
                  <a:pt x="-52103" y="799220"/>
                  <a:pt x="132753" y="576970"/>
                  <a:pt x="175086" y="488070"/>
                </a:cubicBezTo>
                <a:cubicBezTo>
                  <a:pt x="217419" y="399170"/>
                  <a:pt x="211775" y="285576"/>
                  <a:pt x="268219" y="204437"/>
                </a:cubicBezTo>
                <a:cubicBezTo>
                  <a:pt x="324663" y="123298"/>
                  <a:pt x="287269" y="14643"/>
                  <a:pt x="513752" y="1237"/>
                </a:cubicBezTo>
                <a:cubicBezTo>
                  <a:pt x="740235" y="-12169"/>
                  <a:pt x="1596074" y="87315"/>
                  <a:pt x="1605952" y="10707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5" name="フリーフォーム: 図形 4244">
            <a:extLst>
              <a:ext uri="{FF2B5EF4-FFF2-40B4-BE49-F238E27FC236}">
                <a16:creationId xmlns:a16="http://schemas.microsoft.com/office/drawing/2014/main" id="{A59816FA-B4E5-4C7D-AE2D-3A2A5CA29323}"/>
              </a:ext>
            </a:extLst>
          </p:cNvPr>
          <p:cNvSpPr/>
          <p:nvPr/>
        </p:nvSpPr>
        <p:spPr>
          <a:xfrm>
            <a:off x="3777591" y="1879109"/>
            <a:ext cx="1113754" cy="1328126"/>
          </a:xfrm>
          <a:custGeom>
            <a:avLst/>
            <a:gdLst>
              <a:gd name="connsiteX0" fmla="*/ 1111909 w 1113754"/>
              <a:gd name="connsiteY0" fmla="*/ 491 h 1328126"/>
              <a:gd name="connsiteX1" fmla="*/ 299109 w 1113754"/>
              <a:gd name="connsiteY1" fmla="*/ 464041 h 1328126"/>
              <a:gd name="connsiteX2" fmla="*/ 172109 w 1113754"/>
              <a:gd name="connsiteY2" fmla="*/ 1308591 h 1328126"/>
              <a:gd name="connsiteX3" fmla="*/ 191159 w 1113754"/>
              <a:gd name="connsiteY3" fmla="*/ 1003791 h 1328126"/>
              <a:gd name="connsiteX4" fmla="*/ 45109 w 1113754"/>
              <a:gd name="connsiteY4" fmla="*/ 387841 h 1328126"/>
              <a:gd name="connsiteX5" fmla="*/ 1111909 w 1113754"/>
              <a:gd name="connsiteY5" fmla="*/ 491 h 132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754" h="1328126">
                <a:moveTo>
                  <a:pt x="1111909" y="491"/>
                </a:moveTo>
                <a:cubicBezTo>
                  <a:pt x="1154242" y="13191"/>
                  <a:pt x="455742" y="246024"/>
                  <a:pt x="299109" y="464041"/>
                </a:cubicBezTo>
                <a:cubicBezTo>
                  <a:pt x="142476" y="682058"/>
                  <a:pt x="190101" y="1218633"/>
                  <a:pt x="172109" y="1308591"/>
                </a:cubicBezTo>
                <a:cubicBezTo>
                  <a:pt x="154117" y="1398549"/>
                  <a:pt x="212326" y="1157249"/>
                  <a:pt x="191159" y="1003791"/>
                </a:cubicBezTo>
                <a:cubicBezTo>
                  <a:pt x="169992" y="850333"/>
                  <a:pt x="-106233" y="551883"/>
                  <a:pt x="45109" y="387841"/>
                </a:cubicBezTo>
                <a:cubicBezTo>
                  <a:pt x="196451" y="223799"/>
                  <a:pt x="1069576" y="-12209"/>
                  <a:pt x="1111909" y="49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2" name="フリーフォーム: 図形 4261">
            <a:extLst>
              <a:ext uri="{FF2B5EF4-FFF2-40B4-BE49-F238E27FC236}">
                <a16:creationId xmlns:a16="http://schemas.microsoft.com/office/drawing/2014/main" id="{F8E8B182-51E6-4AFA-BDF1-A89B5FCC7760}"/>
              </a:ext>
            </a:extLst>
          </p:cNvPr>
          <p:cNvSpPr/>
          <p:nvPr/>
        </p:nvSpPr>
        <p:spPr>
          <a:xfrm>
            <a:off x="5926926" y="3459237"/>
            <a:ext cx="1491117" cy="2727961"/>
          </a:xfrm>
          <a:custGeom>
            <a:avLst/>
            <a:gdLst>
              <a:gd name="connsiteX0" fmla="*/ 1091941 w 1491117"/>
              <a:gd name="connsiteY0" fmla="*/ 96763 h 2727961"/>
              <a:gd name="connsiteX1" fmla="*/ 1117341 w 1491117"/>
              <a:gd name="connsiteY1" fmla="*/ 206830 h 2727961"/>
              <a:gd name="connsiteX2" fmla="*/ 1489874 w 1491117"/>
              <a:gd name="connsiteY2" fmla="*/ 1299030 h 2727961"/>
              <a:gd name="connsiteX3" fmla="*/ 973407 w 1491117"/>
              <a:gd name="connsiteY3" fmla="*/ 2569030 h 2727961"/>
              <a:gd name="connsiteX4" fmla="*/ 1235874 w 1491117"/>
              <a:gd name="connsiteY4" fmla="*/ 1976363 h 2727961"/>
              <a:gd name="connsiteX5" fmla="*/ 8207 w 1491117"/>
              <a:gd name="connsiteY5" fmla="*/ 2721430 h 2727961"/>
              <a:gd name="connsiteX6" fmla="*/ 719407 w 1491117"/>
              <a:gd name="connsiteY6" fmla="*/ 2331963 h 2727961"/>
              <a:gd name="connsiteX7" fmla="*/ 1100407 w 1491117"/>
              <a:gd name="connsiteY7" fmla="*/ 2196496 h 2727961"/>
              <a:gd name="connsiteX8" fmla="*/ 1303607 w 1491117"/>
              <a:gd name="connsiteY8" fmla="*/ 1282096 h 2727961"/>
              <a:gd name="connsiteX9" fmla="*/ 1091941 w 1491117"/>
              <a:gd name="connsiteY9" fmla="*/ 96763 h 27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1117" h="2727961">
                <a:moveTo>
                  <a:pt x="1091941" y="96763"/>
                </a:moveTo>
                <a:cubicBezTo>
                  <a:pt x="1060897" y="-82448"/>
                  <a:pt x="1051019" y="6452"/>
                  <a:pt x="1117341" y="206830"/>
                </a:cubicBezTo>
                <a:cubicBezTo>
                  <a:pt x="1183663" y="407208"/>
                  <a:pt x="1513863" y="905330"/>
                  <a:pt x="1489874" y="1299030"/>
                </a:cubicBezTo>
                <a:cubicBezTo>
                  <a:pt x="1465885" y="1692730"/>
                  <a:pt x="1015740" y="2456141"/>
                  <a:pt x="973407" y="2569030"/>
                </a:cubicBezTo>
                <a:cubicBezTo>
                  <a:pt x="931074" y="2681919"/>
                  <a:pt x="1396741" y="1950963"/>
                  <a:pt x="1235874" y="1976363"/>
                </a:cubicBezTo>
                <a:cubicBezTo>
                  <a:pt x="1075007" y="2001763"/>
                  <a:pt x="94285" y="2662163"/>
                  <a:pt x="8207" y="2721430"/>
                </a:cubicBezTo>
                <a:cubicBezTo>
                  <a:pt x="-77871" y="2780697"/>
                  <a:pt x="537374" y="2419452"/>
                  <a:pt x="719407" y="2331963"/>
                </a:cubicBezTo>
                <a:cubicBezTo>
                  <a:pt x="901440" y="2244474"/>
                  <a:pt x="1003040" y="2371474"/>
                  <a:pt x="1100407" y="2196496"/>
                </a:cubicBezTo>
                <a:cubicBezTo>
                  <a:pt x="1197774" y="2021518"/>
                  <a:pt x="1309251" y="1637696"/>
                  <a:pt x="1303607" y="1282096"/>
                </a:cubicBezTo>
                <a:cubicBezTo>
                  <a:pt x="1297963" y="926496"/>
                  <a:pt x="1122985" y="275974"/>
                  <a:pt x="1091941" y="9676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3" name="フリーフォーム: 図形 4262">
            <a:extLst>
              <a:ext uri="{FF2B5EF4-FFF2-40B4-BE49-F238E27FC236}">
                <a16:creationId xmlns:a16="http://schemas.microsoft.com/office/drawing/2014/main" id="{F37EF073-F3EF-428A-B822-1914C5CCB150}"/>
              </a:ext>
            </a:extLst>
          </p:cNvPr>
          <p:cNvSpPr/>
          <p:nvPr/>
        </p:nvSpPr>
        <p:spPr>
          <a:xfrm>
            <a:off x="1733799" y="4385118"/>
            <a:ext cx="1817115" cy="1440762"/>
          </a:xfrm>
          <a:custGeom>
            <a:avLst/>
            <a:gdLst>
              <a:gd name="connsiteX0" fmla="*/ 1593601 w 1817115"/>
              <a:gd name="connsiteY0" fmla="*/ 68349 h 1440762"/>
              <a:gd name="connsiteX1" fmla="*/ 1635934 w 1817115"/>
              <a:gd name="connsiteY1" fmla="*/ 153015 h 1440762"/>
              <a:gd name="connsiteX2" fmla="*/ 1144868 w 1817115"/>
              <a:gd name="connsiteY2" fmla="*/ 948882 h 1440762"/>
              <a:gd name="connsiteX3" fmla="*/ 1868 w 1817115"/>
              <a:gd name="connsiteY3" fmla="*/ 1202882 h 1440762"/>
              <a:gd name="connsiteX4" fmla="*/ 890868 w 1817115"/>
              <a:gd name="connsiteY4" fmla="*/ 1135149 h 1440762"/>
              <a:gd name="connsiteX5" fmla="*/ 1458134 w 1817115"/>
              <a:gd name="connsiteY5" fmla="*/ 1431482 h 1440762"/>
              <a:gd name="connsiteX6" fmla="*/ 1779868 w 1817115"/>
              <a:gd name="connsiteY6" fmla="*/ 1355282 h 1440762"/>
              <a:gd name="connsiteX7" fmla="*/ 1686734 w 1817115"/>
              <a:gd name="connsiteY7" fmla="*/ 1245215 h 1440762"/>
              <a:gd name="connsiteX8" fmla="*/ 679201 w 1817115"/>
              <a:gd name="connsiteY8" fmla="*/ 1101282 h 1440762"/>
              <a:gd name="connsiteX9" fmla="*/ 1246468 w 1817115"/>
              <a:gd name="connsiteY9" fmla="*/ 923482 h 1440762"/>
              <a:gd name="connsiteX10" fmla="*/ 1593601 w 1817115"/>
              <a:gd name="connsiteY10" fmla="*/ 68349 h 144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7115" h="1440762">
                <a:moveTo>
                  <a:pt x="1593601" y="68349"/>
                </a:moveTo>
                <a:cubicBezTo>
                  <a:pt x="1658512" y="-60062"/>
                  <a:pt x="1710723" y="6260"/>
                  <a:pt x="1635934" y="153015"/>
                </a:cubicBezTo>
                <a:cubicBezTo>
                  <a:pt x="1561145" y="299770"/>
                  <a:pt x="1417212" y="773904"/>
                  <a:pt x="1144868" y="948882"/>
                </a:cubicBezTo>
                <a:cubicBezTo>
                  <a:pt x="872524" y="1123860"/>
                  <a:pt x="44201" y="1171838"/>
                  <a:pt x="1868" y="1202882"/>
                </a:cubicBezTo>
                <a:cubicBezTo>
                  <a:pt x="-40465" y="1233926"/>
                  <a:pt x="648157" y="1097049"/>
                  <a:pt x="890868" y="1135149"/>
                </a:cubicBezTo>
                <a:cubicBezTo>
                  <a:pt x="1133579" y="1173249"/>
                  <a:pt x="1309967" y="1394793"/>
                  <a:pt x="1458134" y="1431482"/>
                </a:cubicBezTo>
                <a:cubicBezTo>
                  <a:pt x="1606301" y="1468171"/>
                  <a:pt x="1741768" y="1386326"/>
                  <a:pt x="1779868" y="1355282"/>
                </a:cubicBezTo>
                <a:cubicBezTo>
                  <a:pt x="1817968" y="1324238"/>
                  <a:pt x="1870178" y="1287548"/>
                  <a:pt x="1686734" y="1245215"/>
                </a:cubicBezTo>
                <a:cubicBezTo>
                  <a:pt x="1503290" y="1202882"/>
                  <a:pt x="752579" y="1154904"/>
                  <a:pt x="679201" y="1101282"/>
                </a:cubicBezTo>
                <a:cubicBezTo>
                  <a:pt x="605823" y="1047660"/>
                  <a:pt x="1087013" y="1098460"/>
                  <a:pt x="1246468" y="923482"/>
                </a:cubicBezTo>
                <a:cubicBezTo>
                  <a:pt x="1405923" y="748504"/>
                  <a:pt x="1528690" y="196760"/>
                  <a:pt x="1593601" y="6834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4" name="フリーフォーム: 図形 4263">
            <a:extLst>
              <a:ext uri="{FF2B5EF4-FFF2-40B4-BE49-F238E27FC236}">
                <a16:creationId xmlns:a16="http://schemas.microsoft.com/office/drawing/2014/main" id="{85C38C8E-DE21-41DC-BECA-24636A6B9F85}"/>
              </a:ext>
            </a:extLst>
          </p:cNvPr>
          <p:cNvSpPr/>
          <p:nvPr/>
        </p:nvSpPr>
        <p:spPr>
          <a:xfrm>
            <a:off x="3307182" y="3492071"/>
            <a:ext cx="414163" cy="1158765"/>
          </a:xfrm>
          <a:custGeom>
            <a:avLst/>
            <a:gdLst>
              <a:gd name="connsiteX0" fmla="*/ 198018 w 414163"/>
              <a:gd name="connsiteY0" fmla="*/ 429 h 1158765"/>
              <a:gd name="connsiteX1" fmla="*/ 64668 w 414163"/>
              <a:gd name="connsiteY1" fmla="*/ 305229 h 1158765"/>
              <a:gd name="connsiteX2" fmla="*/ 366293 w 414163"/>
              <a:gd name="connsiteY2" fmla="*/ 556054 h 1158765"/>
              <a:gd name="connsiteX3" fmla="*/ 410743 w 414163"/>
              <a:gd name="connsiteY3" fmla="*/ 619554 h 1158765"/>
              <a:gd name="connsiteX4" fmla="*/ 337718 w 414163"/>
              <a:gd name="connsiteY4" fmla="*/ 1156129 h 1158765"/>
              <a:gd name="connsiteX5" fmla="*/ 407568 w 414163"/>
              <a:gd name="connsiteY5" fmla="*/ 835454 h 1158765"/>
              <a:gd name="connsiteX6" fmla="*/ 239293 w 414163"/>
              <a:gd name="connsiteY6" fmla="*/ 1079929 h 1158765"/>
              <a:gd name="connsiteX7" fmla="*/ 337718 w 414163"/>
              <a:gd name="connsiteY7" fmla="*/ 695754 h 1158765"/>
              <a:gd name="connsiteX8" fmla="*/ 283743 w 414163"/>
              <a:gd name="connsiteY8" fmla="*/ 927529 h 1158765"/>
              <a:gd name="connsiteX9" fmla="*/ 147218 w 414163"/>
              <a:gd name="connsiteY9" fmla="*/ 651304 h 1158765"/>
              <a:gd name="connsiteX10" fmla="*/ 1168 w 414163"/>
              <a:gd name="connsiteY10" fmla="*/ 410004 h 1158765"/>
              <a:gd name="connsiteX11" fmla="*/ 83718 w 414163"/>
              <a:gd name="connsiteY11" fmla="*/ 241729 h 1158765"/>
              <a:gd name="connsiteX12" fmla="*/ 198018 w 414163"/>
              <a:gd name="connsiteY12" fmla="*/ 429 h 115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4163" h="1158765">
                <a:moveTo>
                  <a:pt x="198018" y="429"/>
                </a:moveTo>
                <a:cubicBezTo>
                  <a:pt x="194843" y="11012"/>
                  <a:pt x="36622" y="212625"/>
                  <a:pt x="64668" y="305229"/>
                </a:cubicBezTo>
                <a:cubicBezTo>
                  <a:pt x="92714" y="397833"/>
                  <a:pt x="308614" y="503667"/>
                  <a:pt x="366293" y="556054"/>
                </a:cubicBezTo>
                <a:cubicBezTo>
                  <a:pt x="423972" y="608441"/>
                  <a:pt x="415505" y="519542"/>
                  <a:pt x="410743" y="619554"/>
                </a:cubicBezTo>
                <a:cubicBezTo>
                  <a:pt x="405981" y="719566"/>
                  <a:pt x="338247" y="1120146"/>
                  <a:pt x="337718" y="1156129"/>
                </a:cubicBezTo>
                <a:cubicBezTo>
                  <a:pt x="337189" y="1192112"/>
                  <a:pt x="423972" y="848154"/>
                  <a:pt x="407568" y="835454"/>
                </a:cubicBezTo>
                <a:cubicBezTo>
                  <a:pt x="391164" y="822754"/>
                  <a:pt x="250935" y="1103212"/>
                  <a:pt x="239293" y="1079929"/>
                </a:cubicBezTo>
                <a:cubicBezTo>
                  <a:pt x="227651" y="1056646"/>
                  <a:pt x="330310" y="721154"/>
                  <a:pt x="337718" y="695754"/>
                </a:cubicBezTo>
                <a:cubicBezTo>
                  <a:pt x="345126" y="670354"/>
                  <a:pt x="315493" y="934937"/>
                  <a:pt x="283743" y="927529"/>
                </a:cubicBezTo>
                <a:cubicBezTo>
                  <a:pt x="251993" y="920121"/>
                  <a:pt x="194314" y="737558"/>
                  <a:pt x="147218" y="651304"/>
                </a:cubicBezTo>
                <a:cubicBezTo>
                  <a:pt x="100122" y="565050"/>
                  <a:pt x="11751" y="478267"/>
                  <a:pt x="1168" y="410004"/>
                </a:cubicBezTo>
                <a:cubicBezTo>
                  <a:pt x="-9415" y="341742"/>
                  <a:pt x="54614" y="305758"/>
                  <a:pt x="83718" y="241729"/>
                </a:cubicBezTo>
                <a:cubicBezTo>
                  <a:pt x="112822" y="177700"/>
                  <a:pt x="201193" y="-10154"/>
                  <a:pt x="198018" y="42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0E05AE0C-95CC-4D32-AF02-D14FB37C0AB8}"/>
              </a:ext>
            </a:extLst>
          </p:cNvPr>
          <p:cNvSpPr/>
          <p:nvPr/>
        </p:nvSpPr>
        <p:spPr>
          <a:xfrm>
            <a:off x="2928701" y="2679792"/>
            <a:ext cx="764461" cy="1792715"/>
          </a:xfrm>
          <a:custGeom>
            <a:avLst/>
            <a:gdLst>
              <a:gd name="connsiteX0" fmla="*/ 764459 w 764461"/>
              <a:gd name="connsiteY0" fmla="*/ 2448 h 1792715"/>
              <a:gd name="connsiteX1" fmla="*/ 413939 w 764461"/>
              <a:gd name="connsiteY1" fmla="*/ 429168 h 1792715"/>
              <a:gd name="connsiteX2" fmla="*/ 22779 w 764461"/>
              <a:gd name="connsiteY2" fmla="*/ 1714408 h 1792715"/>
              <a:gd name="connsiteX3" fmla="*/ 68499 w 764461"/>
              <a:gd name="connsiteY3" fmla="*/ 1597568 h 1792715"/>
              <a:gd name="connsiteX4" fmla="*/ 251379 w 764461"/>
              <a:gd name="connsiteY4" fmla="*/ 1155608 h 1792715"/>
              <a:gd name="connsiteX5" fmla="*/ 27859 w 764461"/>
              <a:gd name="connsiteY5" fmla="*/ 1612808 h 1792715"/>
              <a:gd name="connsiteX6" fmla="*/ 342819 w 764461"/>
              <a:gd name="connsiteY6" fmla="*/ 759368 h 1792715"/>
              <a:gd name="connsiteX7" fmla="*/ 408859 w 764461"/>
              <a:gd name="connsiteY7" fmla="*/ 276768 h 1792715"/>
              <a:gd name="connsiteX8" fmla="*/ 764459 w 764461"/>
              <a:gd name="connsiteY8" fmla="*/ 2448 h 179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461" h="1792715">
                <a:moveTo>
                  <a:pt x="764459" y="2448"/>
                </a:moveTo>
                <a:cubicBezTo>
                  <a:pt x="765306" y="27848"/>
                  <a:pt x="537552" y="143841"/>
                  <a:pt x="413939" y="429168"/>
                </a:cubicBezTo>
                <a:cubicBezTo>
                  <a:pt x="290326" y="714495"/>
                  <a:pt x="80352" y="1519675"/>
                  <a:pt x="22779" y="1714408"/>
                </a:cubicBezTo>
                <a:cubicBezTo>
                  <a:pt x="-34794" y="1909141"/>
                  <a:pt x="30399" y="1690701"/>
                  <a:pt x="68499" y="1597568"/>
                </a:cubicBezTo>
                <a:cubicBezTo>
                  <a:pt x="106599" y="1504435"/>
                  <a:pt x="258152" y="1153068"/>
                  <a:pt x="251379" y="1155608"/>
                </a:cubicBezTo>
                <a:cubicBezTo>
                  <a:pt x="244606" y="1158148"/>
                  <a:pt x="12619" y="1678848"/>
                  <a:pt x="27859" y="1612808"/>
                </a:cubicBezTo>
                <a:cubicBezTo>
                  <a:pt x="43099" y="1546768"/>
                  <a:pt x="279319" y="982041"/>
                  <a:pt x="342819" y="759368"/>
                </a:cubicBezTo>
                <a:cubicBezTo>
                  <a:pt x="406319" y="536695"/>
                  <a:pt x="336046" y="398688"/>
                  <a:pt x="408859" y="276768"/>
                </a:cubicBezTo>
                <a:cubicBezTo>
                  <a:pt x="481672" y="154848"/>
                  <a:pt x="763612" y="-22952"/>
                  <a:pt x="764459" y="244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C4D1429C-DEF5-4F14-ACED-F8A52C1E48C2}"/>
              </a:ext>
            </a:extLst>
          </p:cNvPr>
          <p:cNvSpPr/>
          <p:nvPr/>
        </p:nvSpPr>
        <p:spPr>
          <a:xfrm>
            <a:off x="5160480" y="1569600"/>
            <a:ext cx="1453743" cy="1233985"/>
          </a:xfrm>
          <a:custGeom>
            <a:avLst/>
            <a:gdLst>
              <a:gd name="connsiteX0" fmla="*/ 800 w 1453743"/>
              <a:gd name="connsiteY0" fmla="*/ 120 h 1233985"/>
              <a:gd name="connsiteX1" fmla="*/ 671360 w 1453743"/>
              <a:gd name="connsiteY1" fmla="*/ 101720 h 1233985"/>
              <a:gd name="connsiteX2" fmla="*/ 706920 w 1453743"/>
              <a:gd name="connsiteY2" fmla="*/ 218560 h 1233985"/>
              <a:gd name="connsiteX3" fmla="*/ 920280 w 1453743"/>
              <a:gd name="connsiteY3" fmla="*/ 294760 h 1233985"/>
              <a:gd name="connsiteX4" fmla="*/ 823760 w 1453743"/>
              <a:gd name="connsiteY4" fmla="*/ 304920 h 1233985"/>
              <a:gd name="connsiteX5" fmla="*/ 955840 w 1453743"/>
              <a:gd name="connsiteY5" fmla="*/ 355720 h 1233985"/>
              <a:gd name="connsiteX6" fmla="*/ 1443520 w 1453743"/>
              <a:gd name="connsiteY6" fmla="*/ 1224400 h 1233985"/>
              <a:gd name="connsiteX7" fmla="*/ 1280960 w 1453743"/>
              <a:gd name="connsiteY7" fmla="*/ 812920 h 1233985"/>
              <a:gd name="connsiteX8" fmla="*/ 1204760 w 1453743"/>
              <a:gd name="connsiteY8" fmla="*/ 701160 h 1233985"/>
              <a:gd name="connsiteX9" fmla="*/ 549440 w 1453743"/>
              <a:gd name="connsiteY9" fmla="*/ 122040 h 1233985"/>
              <a:gd name="connsiteX10" fmla="*/ 800 w 1453743"/>
              <a:gd name="connsiteY10" fmla="*/ 120 h 123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3743" h="1233985">
                <a:moveTo>
                  <a:pt x="800" y="120"/>
                </a:moveTo>
                <a:cubicBezTo>
                  <a:pt x="21120" y="-3267"/>
                  <a:pt x="553673" y="65313"/>
                  <a:pt x="671360" y="101720"/>
                </a:cubicBezTo>
                <a:cubicBezTo>
                  <a:pt x="789047" y="138127"/>
                  <a:pt x="665433" y="186387"/>
                  <a:pt x="706920" y="218560"/>
                </a:cubicBezTo>
                <a:cubicBezTo>
                  <a:pt x="748407" y="250733"/>
                  <a:pt x="900807" y="280367"/>
                  <a:pt x="920280" y="294760"/>
                </a:cubicBezTo>
                <a:cubicBezTo>
                  <a:pt x="939753" y="309153"/>
                  <a:pt x="817833" y="294760"/>
                  <a:pt x="823760" y="304920"/>
                </a:cubicBezTo>
                <a:cubicBezTo>
                  <a:pt x="829687" y="315080"/>
                  <a:pt x="852547" y="202473"/>
                  <a:pt x="955840" y="355720"/>
                </a:cubicBezTo>
                <a:cubicBezTo>
                  <a:pt x="1059133" y="508967"/>
                  <a:pt x="1389333" y="1148200"/>
                  <a:pt x="1443520" y="1224400"/>
                </a:cubicBezTo>
                <a:cubicBezTo>
                  <a:pt x="1497707" y="1300600"/>
                  <a:pt x="1320753" y="900127"/>
                  <a:pt x="1280960" y="812920"/>
                </a:cubicBezTo>
                <a:cubicBezTo>
                  <a:pt x="1241167" y="725713"/>
                  <a:pt x="1326680" y="816307"/>
                  <a:pt x="1204760" y="701160"/>
                </a:cubicBezTo>
                <a:cubicBezTo>
                  <a:pt x="1082840" y="586013"/>
                  <a:pt x="746713" y="238880"/>
                  <a:pt x="549440" y="122040"/>
                </a:cubicBezTo>
                <a:cubicBezTo>
                  <a:pt x="352167" y="5200"/>
                  <a:pt x="-19520" y="3507"/>
                  <a:pt x="800" y="12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8" name="フリーフォーム: 図形 4227">
            <a:extLst>
              <a:ext uri="{FF2B5EF4-FFF2-40B4-BE49-F238E27FC236}">
                <a16:creationId xmlns:a16="http://schemas.microsoft.com/office/drawing/2014/main" id="{4B3B714C-FC50-4F22-B1CB-8F2C6D58B875}"/>
              </a:ext>
            </a:extLst>
          </p:cNvPr>
          <p:cNvSpPr/>
          <p:nvPr/>
        </p:nvSpPr>
        <p:spPr>
          <a:xfrm>
            <a:off x="4828117" y="3658705"/>
            <a:ext cx="488453" cy="116148"/>
          </a:xfrm>
          <a:custGeom>
            <a:avLst/>
            <a:gdLst>
              <a:gd name="connsiteX0" fmla="*/ 0 w 488453"/>
              <a:gd name="connsiteY0" fmla="*/ 41228 h 116148"/>
              <a:gd name="connsiteX1" fmla="*/ 194733 w 488453"/>
              <a:gd name="connsiteY1" fmla="*/ 9478 h 116148"/>
              <a:gd name="connsiteX2" fmla="*/ 160866 w 488453"/>
              <a:gd name="connsiteY2" fmla="*/ 30645 h 116148"/>
              <a:gd name="connsiteX3" fmla="*/ 266700 w 488453"/>
              <a:gd name="connsiteY3" fmla="*/ 1012 h 116148"/>
              <a:gd name="connsiteX4" fmla="*/ 220133 w 488453"/>
              <a:gd name="connsiteY4" fmla="*/ 75095 h 116148"/>
              <a:gd name="connsiteX5" fmla="*/ 323850 w 488453"/>
              <a:gd name="connsiteY5" fmla="*/ 106845 h 116148"/>
              <a:gd name="connsiteX6" fmla="*/ 330200 w 488453"/>
              <a:gd name="connsiteY6" fmla="*/ 56045 h 116148"/>
              <a:gd name="connsiteX7" fmla="*/ 374650 w 488453"/>
              <a:gd name="connsiteY7" fmla="*/ 28528 h 116148"/>
              <a:gd name="connsiteX8" fmla="*/ 427566 w 488453"/>
              <a:gd name="connsiteY8" fmla="*/ 43345 h 116148"/>
              <a:gd name="connsiteX9" fmla="*/ 448733 w 488453"/>
              <a:gd name="connsiteY9" fmla="*/ 34878 h 116148"/>
              <a:gd name="connsiteX10" fmla="*/ 486833 w 488453"/>
              <a:gd name="connsiteY10" fmla="*/ 111078 h 116148"/>
              <a:gd name="connsiteX11" fmla="*/ 389466 w 488453"/>
              <a:gd name="connsiteY11" fmla="*/ 98378 h 116148"/>
              <a:gd name="connsiteX12" fmla="*/ 338666 w 488453"/>
              <a:gd name="connsiteY12" fmla="*/ 115312 h 116148"/>
              <a:gd name="connsiteX13" fmla="*/ 188383 w 488453"/>
              <a:gd name="connsiteY13" fmla="*/ 66628 h 116148"/>
              <a:gd name="connsiteX14" fmla="*/ 194733 w 488453"/>
              <a:gd name="connsiteY14" fmla="*/ 47578 h 116148"/>
              <a:gd name="connsiteX15" fmla="*/ 0 w 488453"/>
              <a:gd name="connsiteY15" fmla="*/ 41228 h 11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8453" h="116148">
                <a:moveTo>
                  <a:pt x="0" y="41228"/>
                </a:moveTo>
                <a:cubicBezTo>
                  <a:pt x="0" y="34878"/>
                  <a:pt x="167922" y="11242"/>
                  <a:pt x="194733" y="9478"/>
                </a:cubicBezTo>
                <a:cubicBezTo>
                  <a:pt x="221544" y="7714"/>
                  <a:pt x="148872" y="32056"/>
                  <a:pt x="160866" y="30645"/>
                </a:cubicBezTo>
                <a:cubicBezTo>
                  <a:pt x="172860" y="29234"/>
                  <a:pt x="256822" y="-6396"/>
                  <a:pt x="266700" y="1012"/>
                </a:cubicBezTo>
                <a:cubicBezTo>
                  <a:pt x="276578" y="8420"/>
                  <a:pt x="210608" y="57456"/>
                  <a:pt x="220133" y="75095"/>
                </a:cubicBezTo>
                <a:cubicBezTo>
                  <a:pt x="229658" y="92734"/>
                  <a:pt x="305506" y="110020"/>
                  <a:pt x="323850" y="106845"/>
                </a:cubicBezTo>
                <a:cubicBezTo>
                  <a:pt x="342195" y="103670"/>
                  <a:pt x="321733" y="69098"/>
                  <a:pt x="330200" y="56045"/>
                </a:cubicBezTo>
                <a:cubicBezTo>
                  <a:pt x="338667" y="42992"/>
                  <a:pt x="358422" y="30645"/>
                  <a:pt x="374650" y="28528"/>
                </a:cubicBezTo>
                <a:cubicBezTo>
                  <a:pt x="390878" y="26411"/>
                  <a:pt x="415219" y="42287"/>
                  <a:pt x="427566" y="43345"/>
                </a:cubicBezTo>
                <a:cubicBezTo>
                  <a:pt x="439913" y="44403"/>
                  <a:pt x="438855" y="23589"/>
                  <a:pt x="448733" y="34878"/>
                </a:cubicBezTo>
                <a:cubicBezTo>
                  <a:pt x="458611" y="46167"/>
                  <a:pt x="496711" y="100495"/>
                  <a:pt x="486833" y="111078"/>
                </a:cubicBezTo>
                <a:cubicBezTo>
                  <a:pt x="476955" y="121661"/>
                  <a:pt x="414160" y="97672"/>
                  <a:pt x="389466" y="98378"/>
                </a:cubicBezTo>
                <a:cubicBezTo>
                  <a:pt x="364772" y="99084"/>
                  <a:pt x="372180" y="120604"/>
                  <a:pt x="338666" y="115312"/>
                </a:cubicBezTo>
                <a:cubicBezTo>
                  <a:pt x="305152" y="110020"/>
                  <a:pt x="212372" y="77917"/>
                  <a:pt x="188383" y="66628"/>
                </a:cubicBezTo>
                <a:cubicBezTo>
                  <a:pt x="164394" y="55339"/>
                  <a:pt x="222955" y="52164"/>
                  <a:pt x="194733" y="47578"/>
                </a:cubicBezTo>
                <a:cubicBezTo>
                  <a:pt x="166511" y="42992"/>
                  <a:pt x="0" y="47578"/>
                  <a:pt x="0" y="4122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7" name="フリーフォーム: 図形 4246">
            <a:extLst>
              <a:ext uri="{FF2B5EF4-FFF2-40B4-BE49-F238E27FC236}">
                <a16:creationId xmlns:a16="http://schemas.microsoft.com/office/drawing/2014/main" id="{B350934D-B3BF-4E1E-8F59-C64B3D607419}"/>
              </a:ext>
            </a:extLst>
          </p:cNvPr>
          <p:cNvSpPr/>
          <p:nvPr/>
        </p:nvSpPr>
        <p:spPr>
          <a:xfrm>
            <a:off x="5399505" y="2170893"/>
            <a:ext cx="159624" cy="452770"/>
          </a:xfrm>
          <a:custGeom>
            <a:avLst/>
            <a:gdLst>
              <a:gd name="connsiteX0" fmla="*/ 112 w 159624"/>
              <a:gd name="connsiteY0" fmla="*/ 2924 h 452770"/>
              <a:gd name="connsiteX1" fmla="*/ 101712 w 159624"/>
              <a:gd name="connsiteY1" fmla="*/ 148974 h 452770"/>
              <a:gd name="connsiteX2" fmla="*/ 46678 w 159624"/>
              <a:gd name="connsiteY2" fmla="*/ 43140 h 452770"/>
              <a:gd name="connsiteX3" fmla="*/ 135578 w 159624"/>
              <a:gd name="connsiteY3" fmla="*/ 273857 h 452770"/>
              <a:gd name="connsiteX4" fmla="*/ 74195 w 159624"/>
              <a:gd name="connsiteY4" fmla="*/ 151090 h 452770"/>
              <a:gd name="connsiteX5" fmla="*/ 158862 w 159624"/>
              <a:gd name="connsiteY5" fmla="*/ 328890 h 452770"/>
              <a:gd name="connsiteX6" fmla="*/ 116528 w 159624"/>
              <a:gd name="connsiteY6" fmla="*/ 239990 h 452770"/>
              <a:gd name="connsiteX7" fmla="*/ 127112 w 159624"/>
              <a:gd name="connsiteY7" fmla="*/ 451657 h 452770"/>
              <a:gd name="connsiteX8" fmla="*/ 124995 w 159624"/>
              <a:gd name="connsiteY8" fmla="*/ 309840 h 452770"/>
              <a:gd name="connsiteX9" fmla="*/ 112 w 159624"/>
              <a:gd name="connsiteY9" fmla="*/ 2924 h 45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624" h="452770">
                <a:moveTo>
                  <a:pt x="112" y="2924"/>
                </a:moveTo>
                <a:cubicBezTo>
                  <a:pt x="-3768" y="-23887"/>
                  <a:pt x="93951" y="142271"/>
                  <a:pt x="101712" y="148974"/>
                </a:cubicBezTo>
                <a:cubicBezTo>
                  <a:pt x="109473" y="155677"/>
                  <a:pt x="41034" y="22326"/>
                  <a:pt x="46678" y="43140"/>
                </a:cubicBezTo>
                <a:cubicBezTo>
                  <a:pt x="52322" y="63954"/>
                  <a:pt x="130992" y="255865"/>
                  <a:pt x="135578" y="273857"/>
                </a:cubicBezTo>
                <a:cubicBezTo>
                  <a:pt x="140164" y="291849"/>
                  <a:pt x="70314" y="141918"/>
                  <a:pt x="74195" y="151090"/>
                </a:cubicBezTo>
                <a:cubicBezTo>
                  <a:pt x="78076" y="160262"/>
                  <a:pt x="151807" y="314073"/>
                  <a:pt x="158862" y="328890"/>
                </a:cubicBezTo>
                <a:cubicBezTo>
                  <a:pt x="165917" y="343707"/>
                  <a:pt x="121820" y="219529"/>
                  <a:pt x="116528" y="239990"/>
                </a:cubicBezTo>
                <a:cubicBezTo>
                  <a:pt x="111236" y="260451"/>
                  <a:pt x="125701" y="440015"/>
                  <a:pt x="127112" y="451657"/>
                </a:cubicBezTo>
                <a:cubicBezTo>
                  <a:pt x="128523" y="463299"/>
                  <a:pt x="141928" y="381454"/>
                  <a:pt x="124995" y="309840"/>
                </a:cubicBezTo>
                <a:cubicBezTo>
                  <a:pt x="108062" y="238226"/>
                  <a:pt x="3992" y="29735"/>
                  <a:pt x="112" y="292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8" name="フリーフォーム: 図形 4247">
            <a:extLst>
              <a:ext uri="{FF2B5EF4-FFF2-40B4-BE49-F238E27FC236}">
                <a16:creationId xmlns:a16="http://schemas.microsoft.com/office/drawing/2014/main" id="{F3004110-22CA-4640-A053-9D98F274F0AF}"/>
              </a:ext>
            </a:extLst>
          </p:cNvPr>
          <p:cNvSpPr/>
          <p:nvPr/>
        </p:nvSpPr>
        <p:spPr>
          <a:xfrm>
            <a:off x="1537184" y="6971924"/>
            <a:ext cx="505336" cy="457958"/>
          </a:xfrm>
          <a:custGeom>
            <a:avLst/>
            <a:gdLst>
              <a:gd name="connsiteX0" fmla="*/ 5866 w 505336"/>
              <a:gd name="connsiteY0" fmla="*/ 9901 h 457958"/>
              <a:gd name="connsiteX1" fmla="*/ 345591 w 505336"/>
              <a:gd name="connsiteY1" fmla="*/ 327401 h 457958"/>
              <a:gd name="connsiteX2" fmla="*/ 215416 w 505336"/>
              <a:gd name="connsiteY2" fmla="*/ 178176 h 457958"/>
              <a:gd name="connsiteX3" fmla="*/ 504341 w 505336"/>
              <a:gd name="connsiteY3" fmla="*/ 457576 h 457958"/>
              <a:gd name="connsiteX4" fmla="*/ 304316 w 505336"/>
              <a:gd name="connsiteY4" fmla="*/ 235326 h 457958"/>
              <a:gd name="connsiteX5" fmla="*/ 142391 w 505336"/>
              <a:gd name="connsiteY5" fmla="*/ 92451 h 457958"/>
              <a:gd name="connsiteX6" fmla="*/ 5866 w 505336"/>
              <a:gd name="connsiteY6" fmla="*/ 9901 h 4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336" h="457958">
                <a:moveTo>
                  <a:pt x="5866" y="9901"/>
                </a:moveTo>
                <a:cubicBezTo>
                  <a:pt x="39733" y="49059"/>
                  <a:pt x="310666" y="299355"/>
                  <a:pt x="345591" y="327401"/>
                </a:cubicBezTo>
                <a:cubicBezTo>
                  <a:pt x="380516" y="355447"/>
                  <a:pt x="188958" y="156480"/>
                  <a:pt x="215416" y="178176"/>
                </a:cubicBezTo>
                <a:cubicBezTo>
                  <a:pt x="241874" y="199872"/>
                  <a:pt x="489524" y="448051"/>
                  <a:pt x="504341" y="457576"/>
                </a:cubicBezTo>
                <a:cubicBezTo>
                  <a:pt x="519158" y="467101"/>
                  <a:pt x="364641" y="296180"/>
                  <a:pt x="304316" y="235326"/>
                </a:cubicBezTo>
                <a:cubicBezTo>
                  <a:pt x="243991" y="174472"/>
                  <a:pt x="191074" y="126847"/>
                  <a:pt x="142391" y="92451"/>
                </a:cubicBezTo>
                <a:cubicBezTo>
                  <a:pt x="93708" y="58055"/>
                  <a:pt x="-28001" y="-29257"/>
                  <a:pt x="5866" y="990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9" name="フリーフォーム: 図形 4248">
            <a:extLst>
              <a:ext uri="{FF2B5EF4-FFF2-40B4-BE49-F238E27FC236}">
                <a16:creationId xmlns:a16="http://schemas.microsoft.com/office/drawing/2014/main" id="{BE887CB7-BE1B-451E-A2C0-7EB96B12228D}"/>
              </a:ext>
            </a:extLst>
          </p:cNvPr>
          <p:cNvSpPr/>
          <p:nvPr/>
        </p:nvSpPr>
        <p:spPr>
          <a:xfrm>
            <a:off x="1879600" y="7664450"/>
            <a:ext cx="92283" cy="181003"/>
          </a:xfrm>
          <a:custGeom>
            <a:avLst/>
            <a:gdLst>
              <a:gd name="connsiteX0" fmla="*/ 0 w 92283"/>
              <a:gd name="connsiteY0" fmla="*/ 0 h 181003"/>
              <a:gd name="connsiteX1" fmla="*/ 92075 w 92283"/>
              <a:gd name="connsiteY1" fmla="*/ 180975 h 181003"/>
              <a:gd name="connsiteX2" fmla="*/ 0 w 92283"/>
              <a:gd name="connsiteY2" fmla="*/ 0 h 18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283" h="181003">
                <a:moveTo>
                  <a:pt x="0" y="0"/>
                </a:moveTo>
                <a:cubicBezTo>
                  <a:pt x="0" y="0"/>
                  <a:pt x="86783" y="183621"/>
                  <a:pt x="92075" y="180975"/>
                </a:cubicBezTo>
                <a:cubicBezTo>
                  <a:pt x="97367" y="178329"/>
                  <a:pt x="0" y="0"/>
                  <a:pt x="0" y="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0" name="フリーフォーム: 図形 4249">
            <a:extLst>
              <a:ext uri="{FF2B5EF4-FFF2-40B4-BE49-F238E27FC236}">
                <a16:creationId xmlns:a16="http://schemas.microsoft.com/office/drawing/2014/main" id="{1C76C6CE-3765-4EC6-8E89-4A3E216FF6BE}"/>
              </a:ext>
            </a:extLst>
          </p:cNvPr>
          <p:cNvSpPr/>
          <p:nvPr/>
        </p:nvSpPr>
        <p:spPr>
          <a:xfrm>
            <a:off x="1447511" y="7076688"/>
            <a:ext cx="218660" cy="694775"/>
          </a:xfrm>
          <a:custGeom>
            <a:avLst/>
            <a:gdLst>
              <a:gd name="connsiteX0" fmla="*/ 41564 w 218660"/>
              <a:gd name="connsiteY0" fmla="*/ 387 h 694775"/>
              <a:gd name="connsiteX1" fmla="*/ 41564 w 218660"/>
              <a:gd name="connsiteY1" fmla="*/ 216287 h 694775"/>
              <a:gd name="connsiteX2" fmla="*/ 130464 w 218660"/>
              <a:gd name="connsiteY2" fmla="*/ 454412 h 694775"/>
              <a:gd name="connsiteX3" fmla="*/ 108239 w 218660"/>
              <a:gd name="connsiteY3" fmla="*/ 298837 h 694775"/>
              <a:gd name="connsiteX4" fmla="*/ 178089 w 218660"/>
              <a:gd name="connsiteY4" fmla="*/ 587762 h 694775"/>
              <a:gd name="connsiteX5" fmla="*/ 114589 w 218660"/>
              <a:gd name="connsiteY5" fmla="*/ 362337 h 694775"/>
              <a:gd name="connsiteX6" fmla="*/ 216189 w 218660"/>
              <a:gd name="connsiteY6" fmla="*/ 686187 h 694775"/>
              <a:gd name="connsiteX7" fmla="*/ 187614 w 218660"/>
              <a:gd name="connsiteY7" fmla="*/ 556012 h 694775"/>
              <a:gd name="connsiteX8" fmla="*/ 190789 w 218660"/>
              <a:gd name="connsiteY8" fmla="*/ 692537 h 694775"/>
              <a:gd name="connsiteX9" fmla="*/ 79664 w 218660"/>
              <a:gd name="connsiteY9" fmla="*/ 419487 h 694775"/>
              <a:gd name="connsiteX10" fmla="*/ 3464 w 218660"/>
              <a:gd name="connsiteY10" fmla="*/ 279787 h 694775"/>
              <a:gd name="connsiteX11" fmla="*/ 16164 w 218660"/>
              <a:gd name="connsiteY11" fmla="*/ 165487 h 694775"/>
              <a:gd name="connsiteX12" fmla="*/ 41564 w 218660"/>
              <a:gd name="connsiteY12" fmla="*/ 387 h 69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660" h="694775">
                <a:moveTo>
                  <a:pt x="41564" y="387"/>
                </a:moveTo>
                <a:cubicBezTo>
                  <a:pt x="45797" y="8854"/>
                  <a:pt x="26747" y="140616"/>
                  <a:pt x="41564" y="216287"/>
                </a:cubicBezTo>
                <a:cubicBezTo>
                  <a:pt x="56381" y="291958"/>
                  <a:pt x="119351" y="440654"/>
                  <a:pt x="130464" y="454412"/>
                </a:cubicBezTo>
                <a:cubicBezTo>
                  <a:pt x="141577" y="468170"/>
                  <a:pt x="100302" y="276612"/>
                  <a:pt x="108239" y="298837"/>
                </a:cubicBezTo>
                <a:cubicBezTo>
                  <a:pt x="116177" y="321062"/>
                  <a:pt x="177031" y="577179"/>
                  <a:pt x="178089" y="587762"/>
                </a:cubicBezTo>
                <a:cubicBezTo>
                  <a:pt x="179147" y="598345"/>
                  <a:pt x="108239" y="345933"/>
                  <a:pt x="114589" y="362337"/>
                </a:cubicBezTo>
                <a:cubicBezTo>
                  <a:pt x="120939" y="378741"/>
                  <a:pt x="204018" y="653908"/>
                  <a:pt x="216189" y="686187"/>
                </a:cubicBezTo>
                <a:cubicBezTo>
                  <a:pt x="228360" y="718466"/>
                  <a:pt x="191847" y="554954"/>
                  <a:pt x="187614" y="556012"/>
                </a:cubicBezTo>
                <a:cubicBezTo>
                  <a:pt x="183381" y="557070"/>
                  <a:pt x="208781" y="715291"/>
                  <a:pt x="190789" y="692537"/>
                </a:cubicBezTo>
                <a:cubicBezTo>
                  <a:pt x="172797" y="669783"/>
                  <a:pt x="110885" y="488279"/>
                  <a:pt x="79664" y="419487"/>
                </a:cubicBezTo>
                <a:cubicBezTo>
                  <a:pt x="48443" y="350695"/>
                  <a:pt x="14047" y="322120"/>
                  <a:pt x="3464" y="279787"/>
                </a:cubicBezTo>
                <a:cubicBezTo>
                  <a:pt x="-7119" y="237454"/>
                  <a:pt x="9285" y="206233"/>
                  <a:pt x="16164" y="165487"/>
                </a:cubicBezTo>
                <a:cubicBezTo>
                  <a:pt x="23043" y="124741"/>
                  <a:pt x="37331" y="-8080"/>
                  <a:pt x="41564" y="38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1" name="フリーフォーム: 図形 4250">
            <a:extLst>
              <a:ext uri="{FF2B5EF4-FFF2-40B4-BE49-F238E27FC236}">
                <a16:creationId xmlns:a16="http://schemas.microsoft.com/office/drawing/2014/main" id="{111121E7-6D7A-4DA7-B527-345FB60FB703}"/>
              </a:ext>
            </a:extLst>
          </p:cNvPr>
          <p:cNvSpPr/>
          <p:nvPr/>
        </p:nvSpPr>
        <p:spPr>
          <a:xfrm>
            <a:off x="1932544" y="9778888"/>
            <a:ext cx="412457" cy="359287"/>
          </a:xfrm>
          <a:custGeom>
            <a:avLst/>
            <a:gdLst>
              <a:gd name="connsiteX0" fmla="*/ 1031 w 412457"/>
              <a:gd name="connsiteY0" fmla="*/ 112 h 359287"/>
              <a:gd name="connsiteX1" fmla="*/ 255031 w 412457"/>
              <a:gd name="connsiteY1" fmla="*/ 117587 h 359287"/>
              <a:gd name="connsiteX2" fmla="*/ 264556 w 412457"/>
              <a:gd name="connsiteY2" fmla="*/ 158862 h 359287"/>
              <a:gd name="connsiteX3" fmla="*/ 337581 w 412457"/>
              <a:gd name="connsiteY3" fmla="*/ 228712 h 359287"/>
              <a:gd name="connsiteX4" fmla="*/ 131206 w 412457"/>
              <a:gd name="connsiteY4" fmla="*/ 181087 h 359287"/>
              <a:gd name="connsiteX5" fmla="*/ 410606 w 412457"/>
              <a:gd name="connsiteY5" fmla="*/ 358887 h 359287"/>
              <a:gd name="connsiteX6" fmla="*/ 248681 w 412457"/>
              <a:gd name="connsiteY6" fmla="*/ 225537 h 359287"/>
              <a:gd name="connsiteX7" fmla="*/ 169306 w 412457"/>
              <a:gd name="connsiteY7" fmla="*/ 98537 h 359287"/>
              <a:gd name="connsiteX8" fmla="*/ 1031 w 412457"/>
              <a:gd name="connsiteY8" fmla="*/ 112 h 35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57" h="359287">
                <a:moveTo>
                  <a:pt x="1031" y="112"/>
                </a:moveTo>
                <a:cubicBezTo>
                  <a:pt x="15318" y="3287"/>
                  <a:pt x="211110" y="91129"/>
                  <a:pt x="255031" y="117587"/>
                </a:cubicBezTo>
                <a:cubicBezTo>
                  <a:pt x="298952" y="144045"/>
                  <a:pt x="250798" y="140341"/>
                  <a:pt x="264556" y="158862"/>
                </a:cubicBezTo>
                <a:cubicBezTo>
                  <a:pt x="278314" y="177383"/>
                  <a:pt x="359806" y="225008"/>
                  <a:pt x="337581" y="228712"/>
                </a:cubicBezTo>
                <a:cubicBezTo>
                  <a:pt x="315356" y="232416"/>
                  <a:pt x="119035" y="159391"/>
                  <a:pt x="131206" y="181087"/>
                </a:cubicBezTo>
                <a:cubicBezTo>
                  <a:pt x="143377" y="202783"/>
                  <a:pt x="391027" y="351479"/>
                  <a:pt x="410606" y="358887"/>
                </a:cubicBezTo>
                <a:cubicBezTo>
                  <a:pt x="430185" y="366295"/>
                  <a:pt x="288898" y="268929"/>
                  <a:pt x="248681" y="225537"/>
                </a:cubicBezTo>
                <a:cubicBezTo>
                  <a:pt x="208464" y="182145"/>
                  <a:pt x="213756" y="135049"/>
                  <a:pt x="169306" y="98537"/>
                </a:cubicBezTo>
                <a:cubicBezTo>
                  <a:pt x="124856" y="62025"/>
                  <a:pt x="-13256" y="-3063"/>
                  <a:pt x="1031" y="11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2" name="フリーフォーム: 図形 4251">
            <a:extLst>
              <a:ext uri="{FF2B5EF4-FFF2-40B4-BE49-F238E27FC236}">
                <a16:creationId xmlns:a16="http://schemas.microsoft.com/office/drawing/2014/main" id="{4BD64CFE-88DB-42AC-937B-5A718F1680D8}"/>
              </a:ext>
            </a:extLst>
          </p:cNvPr>
          <p:cNvSpPr/>
          <p:nvPr/>
        </p:nvSpPr>
        <p:spPr>
          <a:xfrm>
            <a:off x="1901821" y="9915298"/>
            <a:ext cx="224617" cy="251229"/>
          </a:xfrm>
          <a:custGeom>
            <a:avLst/>
            <a:gdLst>
              <a:gd name="connsiteX0" fmla="*/ 4 w 224617"/>
              <a:gd name="connsiteY0" fmla="*/ 227 h 251229"/>
              <a:gd name="connsiteX1" fmla="*/ 215904 w 224617"/>
              <a:gd name="connsiteY1" fmla="*/ 203427 h 251229"/>
              <a:gd name="connsiteX2" fmla="*/ 101604 w 224617"/>
              <a:gd name="connsiteY2" fmla="*/ 54202 h 251229"/>
              <a:gd name="connsiteX3" fmla="*/ 222254 w 224617"/>
              <a:gd name="connsiteY3" fmla="*/ 251052 h 251229"/>
              <a:gd name="connsiteX4" fmla="*/ 4 w 224617"/>
              <a:gd name="connsiteY4" fmla="*/ 227 h 25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17" h="251229">
                <a:moveTo>
                  <a:pt x="4" y="227"/>
                </a:moveTo>
                <a:cubicBezTo>
                  <a:pt x="-1054" y="-7710"/>
                  <a:pt x="198971" y="194431"/>
                  <a:pt x="215904" y="203427"/>
                </a:cubicBezTo>
                <a:cubicBezTo>
                  <a:pt x="232837" y="212423"/>
                  <a:pt x="100546" y="46265"/>
                  <a:pt x="101604" y="54202"/>
                </a:cubicBezTo>
                <a:cubicBezTo>
                  <a:pt x="102662" y="62139"/>
                  <a:pt x="244479" y="257931"/>
                  <a:pt x="222254" y="251052"/>
                </a:cubicBezTo>
                <a:cubicBezTo>
                  <a:pt x="200029" y="244173"/>
                  <a:pt x="1062" y="8164"/>
                  <a:pt x="4" y="22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3" name="フリーフォーム: 図形 4252">
            <a:extLst>
              <a:ext uri="{FF2B5EF4-FFF2-40B4-BE49-F238E27FC236}">
                <a16:creationId xmlns:a16="http://schemas.microsoft.com/office/drawing/2014/main" id="{672EEA4F-2685-44A7-967B-93EBA6CF752A}"/>
              </a:ext>
            </a:extLst>
          </p:cNvPr>
          <p:cNvSpPr/>
          <p:nvPr/>
        </p:nvSpPr>
        <p:spPr>
          <a:xfrm>
            <a:off x="7092958" y="8005202"/>
            <a:ext cx="443768" cy="1424265"/>
          </a:xfrm>
          <a:custGeom>
            <a:avLst/>
            <a:gdLst>
              <a:gd name="connsiteX0" fmla="*/ 442375 w 443768"/>
              <a:gd name="connsiteY0" fmla="*/ 31 h 1424265"/>
              <a:gd name="connsiteX1" fmla="*/ 167209 w 443768"/>
              <a:gd name="connsiteY1" fmla="*/ 266731 h 1424265"/>
              <a:gd name="connsiteX2" fmla="*/ 112175 w 443768"/>
              <a:gd name="connsiteY2" fmla="*/ 474165 h 1424265"/>
              <a:gd name="connsiteX3" fmla="*/ 120642 w 443768"/>
              <a:gd name="connsiteY3" fmla="*/ 270965 h 1424265"/>
              <a:gd name="connsiteX4" fmla="*/ 167209 w 443768"/>
              <a:gd name="connsiteY4" fmla="*/ 833998 h 1424265"/>
              <a:gd name="connsiteX5" fmla="*/ 209542 w 443768"/>
              <a:gd name="connsiteY5" fmla="*/ 762031 h 1424265"/>
              <a:gd name="connsiteX6" fmla="*/ 340775 w 443768"/>
              <a:gd name="connsiteY6" fmla="*/ 1117631 h 1424265"/>
              <a:gd name="connsiteX7" fmla="*/ 158742 w 443768"/>
              <a:gd name="connsiteY7" fmla="*/ 825531 h 1424265"/>
              <a:gd name="connsiteX8" fmla="*/ 260342 w 443768"/>
              <a:gd name="connsiteY8" fmla="*/ 1422431 h 1424265"/>
              <a:gd name="connsiteX9" fmla="*/ 179909 w 443768"/>
              <a:gd name="connsiteY9" fmla="*/ 1016031 h 1424265"/>
              <a:gd name="connsiteX10" fmla="*/ 175675 w 443768"/>
              <a:gd name="connsiteY10" fmla="*/ 1134565 h 1424265"/>
              <a:gd name="connsiteX11" fmla="*/ 31742 w 443768"/>
              <a:gd name="connsiteY11" fmla="*/ 393731 h 1424265"/>
              <a:gd name="connsiteX12" fmla="*/ 35975 w 443768"/>
              <a:gd name="connsiteY12" fmla="*/ 249798 h 1424265"/>
              <a:gd name="connsiteX13" fmla="*/ 442375 w 443768"/>
              <a:gd name="connsiteY13" fmla="*/ 31 h 142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3768" h="1424265">
                <a:moveTo>
                  <a:pt x="442375" y="31"/>
                </a:moveTo>
                <a:cubicBezTo>
                  <a:pt x="464247" y="2853"/>
                  <a:pt x="222242" y="187709"/>
                  <a:pt x="167209" y="266731"/>
                </a:cubicBezTo>
                <a:cubicBezTo>
                  <a:pt x="112176" y="345753"/>
                  <a:pt x="119936" y="473459"/>
                  <a:pt x="112175" y="474165"/>
                </a:cubicBezTo>
                <a:cubicBezTo>
                  <a:pt x="104414" y="474871"/>
                  <a:pt x="111470" y="210993"/>
                  <a:pt x="120642" y="270965"/>
                </a:cubicBezTo>
                <a:cubicBezTo>
                  <a:pt x="129814" y="330937"/>
                  <a:pt x="152392" y="752154"/>
                  <a:pt x="167209" y="833998"/>
                </a:cubicBezTo>
                <a:cubicBezTo>
                  <a:pt x="182026" y="915842"/>
                  <a:pt x="180614" y="714759"/>
                  <a:pt x="209542" y="762031"/>
                </a:cubicBezTo>
                <a:cubicBezTo>
                  <a:pt x="238470" y="809303"/>
                  <a:pt x="349242" y="1107048"/>
                  <a:pt x="340775" y="1117631"/>
                </a:cubicBezTo>
                <a:cubicBezTo>
                  <a:pt x="332308" y="1128214"/>
                  <a:pt x="172147" y="774731"/>
                  <a:pt x="158742" y="825531"/>
                </a:cubicBezTo>
                <a:cubicBezTo>
                  <a:pt x="145337" y="876331"/>
                  <a:pt x="256814" y="1390681"/>
                  <a:pt x="260342" y="1422431"/>
                </a:cubicBezTo>
                <a:cubicBezTo>
                  <a:pt x="263870" y="1454181"/>
                  <a:pt x="194020" y="1064009"/>
                  <a:pt x="179909" y="1016031"/>
                </a:cubicBezTo>
                <a:cubicBezTo>
                  <a:pt x="165798" y="968053"/>
                  <a:pt x="200369" y="1238282"/>
                  <a:pt x="175675" y="1134565"/>
                </a:cubicBezTo>
                <a:cubicBezTo>
                  <a:pt x="150981" y="1030848"/>
                  <a:pt x="55025" y="541192"/>
                  <a:pt x="31742" y="393731"/>
                </a:cubicBezTo>
                <a:cubicBezTo>
                  <a:pt x="8459" y="246270"/>
                  <a:pt x="-28231" y="316826"/>
                  <a:pt x="35975" y="249798"/>
                </a:cubicBezTo>
                <a:cubicBezTo>
                  <a:pt x="100181" y="182770"/>
                  <a:pt x="420503" y="-2791"/>
                  <a:pt x="442375" y="3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4" name="フリーフォーム: 図形 4253">
            <a:extLst>
              <a:ext uri="{FF2B5EF4-FFF2-40B4-BE49-F238E27FC236}">
                <a16:creationId xmlns:a16="http://schemas.microsoft.com/office/drawing/2014/main" id="{C64E5EE7-95EB-4EF0-A5D7-4707B7A799AC}"/>
              </a:ext>
            </a:extLst>
          </p:cNvPr>
          <p:cNvSpPr/>
          <p:nvPr/>
        </p:nvSpPr>
        <p:spPr>
          <a:xfrm>
            <a:off x="7234683" y="6767728"/>
            <a:ext cx="407333" cy="745531"/>
          </a:xfrm>
          <a:custGeom>
            <a:avLst/>
            <a:gdLst>
              <a:gd name="connsiteX0" fmla="*/ 144017 w 407333"/>
              <a:gd name="connsiteY0" fmla="*/ 9839 h 745531"/>
              <a:gd name="connsiteX1" fmla="*/ 317584 w 407333"/>
              <a:gd name="connsiteY1" fmla="*/ 259605 h 745531"/>
              <a:gd name="connsiteX2" fmla="*/ 84 w 407333"/>
              <a:gd name="connsiteY2" fmla="*/ 666005 h 745531"/>
              <a:gd name="connsiteX3" fmla="*/ 283717 w 407333"/>
              <a:gd name="connsiteY3" fmla="*/ 420472 h 745531"/>
              <a:gd name="connsiteX4" fmla="*/ 55117 w 407333"/>
              <a:gd name="connsiteY4" fmla="*/ 742205 h 745531"/>
              <a:gd name="connsiteX5" fmla="*/ 402250 w 407333"/>
              <a:gd name="connsiteY5" fmla="*/ 174939 h 745531"/>
              <a:gd name="connsiteX6" fmla="*/ 254084 w 407333"/>
              <a:gd name="connsiteY6" fmla="*/ 60639 h 745531"/>
              <a:gd name="connsiteX7" fmla="*/ 144017 w 407333"/>
              <a:gd name="connsiteY7" fmla="*/ 9839 h 74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333" h="745531">
                <a:moveTo>
                  <a:pt x="144017" y="9839"/>
                </a:moveTo>
                <a:cubicBezTo>
                  <a:pt x="154600" y="43000"/>
                  <a:pt x="341573" y="150244"/>
                  <a:pt x="317584" y="259605"/>
                </a:cubicBezTo>
                <a:cubicBezTo>
                  <a:pt x="293595" y="368966"/>
                  <a:pt x="5728" y="639194"/>
                  <a:pt x="84" y="666005"/>
                </a:cubicBezTo>
                <a:cubicBezTo>
                  <a:pt x="-5560" y="692816"/>
                  <a:pt x="274545" y="407772"/>
                  <a:pt x="283717" y="420472"/>
                </a:cubicBezTo>
                <a:cubicBezTo>
                  <a:pt x="292889" y="433172"/>
                  <a:pt x="35362" y="783127"/>
                  <a:pt x="55117" y="742205"/>
                </a:cubicBezTo>
                <a:cubicBezTo>
                  <a:pt x="74872" y="701283"/>
                  <a:pt x="369089" y="288533"/>
                  <a:pt x="402250" y="174939"/>
                </a:cubicBezTo>
                <a:cubicBezTo>
                  <a:pt x="435411" y="61345"/>
                  <a:pt x="297123" y="85333"/>
                  <a:pt x="254084" y="60639"/>
                </a:cubicBezTo>
                <a:cubicBezTo>
                  <a:pt x="211045" y="35945"/>
                  <a:pt x="133434" y="-23322"/>
                  <a:pt x="144017" y="983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5" name="フリーフォーム: 図形 4254">
            <a:extLst>
              <a:ext uri="{FF2B5EF4-FFF2-40B4-BE49-F238E27FC236}">
                <a16:creationId xmlns:a16="http://schemas.microsoft.com/office/drawing/2014/main" id="{34009FD6-8770-4C86-A6F7-A1950E291BE4}"/>
              </a:ext>
            </a:extLst>
          </p:cNvPr>
          <p:cNvSpPr/>
          <p:nvPr/>
        </p:nvSpPr>
        <p:spPr>
          <a:xfrm>
            <a:off x="7607199" y="7015642"/>
            <a:ext cx="313392" cy="681458"/>
          </a:xfrm>
          <a:custGeom>
            <a:avLst/>
            <a:gdLst>
              <a:gd name="connsiteX0" fmla="*/ 313368 w 313392"/>
              <a:gd name="connsiteY0" fmla="*/ 7458 h 681458"/>
              <a:gd name="connsiteX1" fmla="*/ 165201 w 313392"/>
              <a:gd name="connsiteY1" fmla="*/ 405391 h 681458"/>
              <a:gd name="connsiteX2" fmla="*/ 220234 w 313392"/>
              <a:gd name="connsiteY2" fmla="*/ 168325 h 681458"/>
              <a:gd name="connsiteX3" fmla="*/ 8568 w 313392"/>
              <a:gd name="connsiteY3" fmla="*/ 680558 h 681458"/>
              <a:gd name="connsiteX4" fmla="*/ 127101 w 313392"/>
              <a:gd name="connsiteY4" fmla="*/ 299558 h 681458"/>
              <a:gd name="connsiteX5" fmla="*/ 101 w 313392"/>
              <a:gd name="connsiteY5" fmla="*/ 566258 h 681458"/>
              <a:gd name="connsiteX6" fmla="*/ 152501 w 313392"/>
              <a:gd name="connsiteY6" fmla="*/ 176791 h 681458"/>
              <a:gd name="connsiteX7" fmla="*/ 313368 w 313392"/>
              <a:gd name="connsiteY7" fmla="*/ 7458 h 68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392" h="681458">
                <a:moveTo>
                  <a:pt x="313368" y="7458"/>
                </a:moveTo>
                <a:cubicBezTo>
                  <a:pt x="315485" y="45558"/>
                  <a:pt x="180723" y="378580"/>
                  <a:pt x="165201" y="405391"/>
                </a:cubicBezTo>
                <a:cubicBezTo>
                  <a:pt x="149679" y="432202"/>
                  <a:pt x="246339" y="122464"/>
                  <a:pt x="220234" y="168325"/>
                </a:cubicBezTo>
                <a:cubicBezTo>
                  <a:pt x="194129" y="214186"/>
                  <a:pt x="24090" y="658686"/>
                  <a:pt x="8568" y="680558"/>
                </a:cubicBezTo>
                <a:cubicBezTo>
                  <a:pt x="-6954" y="702430"/>
                  <a:pt x="128512" y="318608"/>
                  <a:pt x="127101" y="299558"/>
                </a:cubicBezTo>
                <a:cubicBezTo>
                  <a:pt x="125690" y="280508"/>
                  <a:pt x="-4132" y="586719"/>
                  <a:pt x="101" y="566258"/>
                </a:cubicBezTo>
                <a:cubicBezTo>
                  <a:pt x="4334" y="545797"/>
                  <a:pt x="105934" y="268513"/>
                  <a:pt x="152501" y="176791"/>
                </a:cubicBezTo>
                <a:cubicBezTo>
                  <a:pt x="199068" y="85069"/>
                  <a:pt x="311251" y="-30642"/>
                  <a:pt x="313368" y="745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6" name="フリーフォーム: 図形 4255">
            <a:extLst>
              <a:ext uri="{FF2B5EF4-FFF2-40B4-BE49-F238E27FC236}">
                <a16:creationId xmlns:a16="http://schemas.microsoft.com/office/drawing/2014/main" id="{791D96BC-572B-4587-AD71-9193253E827B}"/>
              </a:ext>
            </a:extLst>
          </p:cNvPr>
          <p:cNvSpPr/>
          <p:nvPr/>
        </p:nvSpPr>
        <p:spPr>
          <a:xfrm>
            <a:off x="7380257" y="9878643"/>
            <a:ext cx="529572" cy="501263"/>
          </a:xfrm>
          <a:custGeom>
            <a:avLst/>
            <a:gdLst>
              <a:gd name="connsiteX0" fmla="*/ 32310 w 529572"/>
              <a:gd name="connsiteY0" fmla="*/ 497257 h 501263"/>
              <a:gd name="connsiteX1" fmla="*/ 523376 w 529572"/>
              <a:gd name="connsiteY1" fmla="*/ 357557 h 501263"/>
              <a:gd name="connsiteX2" fmla="*/ 320176 w 529572"/>
              <a:gd name="connsiteY2" fmla="*/ 408357 h 501263"/>
              <a:gd name="connsiteX3" fmla="*/ 493743 w 529572"/>
              <a:gd name="connsiteY3" fmla="*/ 183990 h 501263"/>
              <a:gd name="connsiteX4" fmla="*/ 303243 w 529572"/>
              <a:gd name="connsiteY4" fmla="*/ 366024 h 501263"/>
              <a:gd name="connsiteX5" fmla="*/ 354043 w 529572"/>
              <a:gd name="connsiteY5" fmla="*/ 1957 h 501263"/>
              <a:gd name="connsiteX6" fmla="*/ 205876 w 529572"/>
              <a:gd name="connsiteY6" fmla="*/ 213624 h 501263"/>
              <a:gd name="connsiteX7" fmla="*/ 214343 w 529572"/>
              <a:gd name="connsiteY7" fmla="*/ 44290 h 501263"/>
              <a:gd name="connsiteX8" fmla="*/ 66176 w 529572"/>
              <a:gd name="connsiteY8" fmla="*/ 425290 h 501263"/>
              <a:gd name="connsiteX9" fmla="*/ 32310 w 529572"/>
              <a:gd name="connsiteY9" fmla="*/ 497257 h 50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572" h="501263">
                <a:moveTo>
                  <a:pt x="32310" y="497257"/>
                </a:moveTo>
                <a:cubicBezTo>
                  <a:pt x="108510" y="485968"/>
                  <a:pt x="475398" y="372374"/>
                  <a:pt x="523376" y="357557"/>
                </a:cubicBezTo>
                <a:cubicBezTo>
                  <a:pt x="571354" y="342740"/>
                  <a:pt x="325115" y="437285"/>
                  <a:pt x="320176" y="408357"/>
                </a:cubicBezTo>
                <a:cubicBezTo>
                  <a:pt x="315237" y="379429"/>
                  <a:pt x="496565" y="191046"/>
                  <a:pt x="493743" y="183990"/>
                </a:cubicBezTo>
                <a:cubicBezTo>
                  <a:pt x="490921" y="176934"/>
                  <a:pt x="326526" y="396363"/>
                  <a:pt x="303243" y="366024"/>
                </a:cubicBezTo>
                <a:cubicBezTo>
                  <a:pt x="279960" y="335685"/>
                  <a:pt x="370271" y="27357"/>
                  <a:pt x="354043" y="1957"/>
                </a:cubicBezTo>
                <a:cubicBezTo>
                  <a:pt x="337815" y="-23443"/>
                  <a:pt x="229159" y="206568"/>
                  <a:pt x="205876" y="213624"/>
                </a:cubicBezTo>
                <a:cubicBezTo>
                  <a:pt x="182593" y="220679"/>
                  <a:pt x="237626" y="9012"/>
                  <a:pt x="214343" y="44290"/>
                </a:cubicBezTo>
                <a:cubicBezTo>
                  <a:pt x="191060" y="79568"/>
                  <a:pt x="97926" y="351207"/>
                  <a:pt x="66176" y="425290"/>
                </a:cubicBezTo>
                <a:cubicBezTo>
                  <a:pt x="34426" y="499373"/>
                  <a:pt x="-43890" y="508546"/>
                  <a:pt x="32310" y="49725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7" name="フリーフォーム: 図形 4256">
            <a:extLst>
              <a:ext uri="{FF2B5EF4-FFF2-40B4-BE49-F238E27FC236}">
                <a16:creationId xmlns:a16="http://schemas.microsoft.com/office/drawing/2014/main" id="{FEFD19E2-1411-441D-B1A9-92497CF1C615}"/>
              </a:ext>
            </a:extLst>
          </p:cNvPr>
          <p:cNvSpPr/>
          <p:nvPr/>
        </p:nvSpPr>
        <p:spPr>
          <a:xfrm>
            <a:off x="1951519" y="6331827"/>
            <a:ext cx="431879" cy="1001648"/>
          </a:xfrm>
          <a:custGeom>
            <a:avLst/>
            <a:gdLst>
              <a:gd name="connsiteX0" fmla="*/ 431848 w 431879"/>
              <a:gd name="connsiteY0" fmla="*/ 1240 h 1001648"/>
              <a:gd name="connsiteX1" fmla="*/ 105881 w 431879"/>
              <a:gd name="connsiteY1" fmla="*/ 170573 h 1001648"/>
              <a:gd name="connsiteX2" fmla="*/ 228648 w 431879"/>
              <a:gd name="connsiteY2" fmla="*/ 149406 h 1001648"/>
              <a:gd name="connsiteX3" fmla="*/ 48 w 431879"/>
              <a:gd name="connsiteY3" fmla="*/ 204440 h 1001648"/>
              <a:gd name="connsiteX4" fmla="*/ 207481 w 431879"/>
              <a:gd name="connsiteY4" fmla="*/ 276406 h 1001648"/>
              <a:gd name="connsiteX5" fmla="*/ 114348 w 431879"/>
              <a:gd name="connsiteY5" fmla="*/ 399173 h 1001648"/>
              <a:gd name="connsiteX6" fmla="*/ 283681 w 431879"/>
              <a:gd name="connsiteY6" fmla="*/ 538873 h 1001648"/>
              <a:gd name="connsiteX7" fmla="*/ 220181 w 431879"/>
              <a:gd name="connsiteY7" fmla="*/ 551573 h 1001648"/>
              <a:gd name="connsiteX8" fmla="*/ 292148 w 431879"/>
              <a:gd name="connsiteY8" fmla="*/ 809806 h 1001648"/>
              <a:gd name="connsiteX9" fmla="*/ 292148 w 431879"/>
              <a:gd name="connsiteY9" fmla="*/ 991840 h 1001648"/>
              <a:gd name="connsiteX10" fmla="*/ 275214 w 431879"/>
              <a:gd name="connsiteY10" fmla="*/ 505006 h 1001648"/>
              <a:gd name="connsiteX11" fmla="*/ 177848 w 431879"/>
              <a:gd name="connsiteY11" fmla="*/ 335673 h 1001648"/>
              <a:gd name="connsiteX12" fmla="*/ 84714 w 431879"/>
              <a:gd name="connsiteY12" fmla="*/ 272173 h 1001648"/>
              <a:gd name="connsiteX13" fmla="*/ 431848 w 431879"/>
              <a:gd name="connsiteY13" fmla="*/ 1240 h 100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1879" h="1001648">
                <a:moveTo>
                  <a:pt x="431848" y="1240"/>
                </a:moveTo>
                <a:cubicBezTo>
                  <a:pt x="435376" y="-15693"/>
                  <a:pt x="139748" y="145879"/>
                  <a:pt x="105881" y="170573"/>
                </a:cubicBezTo>
                <a:cubicBezTo>
                  <a:pt x="72014" y="195267"/>
                  <a:pt x="246287" y="143762"/>
                  <a:pt x="228648" y="149406"/>
                </a:cubicBezTo>
                <a:cubicBezTo>
                  <a:pt x="211009" y="155051"/>
                  <a:pt x="3576" y="183273"/>
                  <a:pt x="48" y="204440"/>
                </a:cubicBezTo>
                <a:cubicBezTo>
                  <a:pt x="-3480" y="225607"/>
                  <a:pt x="188431" y="243951"/>
                  <a:pt x="207481" y="276406"/>
                </a:cubicBezTo>
                <a:cubicBezTo>
                  <a:pt x="226531" y="308862"/>
                  <a:pt x="101648" y="355429"/>
                  <a:pt x="114348" y="399173"/>
                </a:cubicBezTo>
                <a:cubicBezTo>
                  <a:pt x="127048" y="442917"/>
                  <a:pt x="266042" y="513473"/>
                  <a:pt x="283681" y="538873"/>
                </a:cubicBezTo>
                <a:cubicBezTo>
                  <a:pt x="301320" y="564273"/>
                  <a:pt x="218770" y="506418"/>
                  <a:pt x="220181" y="551573"/>
                </a:cubicBezTo>
                <a:cubicBezTo>
                  <a:pt x="221592" y="596728"/>
                  <a:pt x="280153" y="736428"/>
                  <a:pt x="292148" y="809806"/>
                </a:cubicBezTo>
                <a:cubicBezTo>
                  <a:pt x="304142" y="883184"/>
                  <a:pt x="294970" y="1042640"/>
                  <a:pt x="292148" y="991840"/>
                </a:cubicBezTo>
                <a:cubicBezTo>
                  <a:pt x="289326" y="941040"/>
                  <a:pt x="294264" y="614367"/>
                  <a:pt x="275214" y="505006"/>
                </a:cubicBezTo>
                <a:cubicBezTo>
                  <a:pt x="256164" y="395645"/>
                  <a:pt x="209598" y="374479"/>
                  <a:pt x="177848" y="335673"/>
                </a:cubicBezTo>
                <a:cubicBezTo>
                  <a:pt x="146098" y="296868"/>
                  <a:pt x="39558" y="327912"/>
                  <a:pt x="84714" y="272173"/>
                </a:cubicBezTo>
                <a:cubicBezTo>
                  <a:pt x="129869" y="216434"/>
                  <a:pt x="428320" y="18173"/>
                  <a:pt x="431848" y="124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4" name="フリーフォーム: 図形 4243">
            <a:extLst>
              <a:ext uri="{FF2B5EF4-FFF2-40B4-BE49-F238E27FC236}">
                <a16:creationId xmlns:a16="http://schemas.microsoft.com/office/drawing/2014/main" id="{AF42443A-DC47-404F-B7AF-9AF3C1EB50CC}"/>
              </a:ext>
            </a:extLst>
          </p:cNvPr>
          <p:cNvSpPr/>
          <p:nvPr/>
        </p:nvSpPr>
        <p:spPr>
          <a:xfrm>
            <a:off x="5020766" y="4080583"/>
            <a:ext cx="21137" cy="95505"/>
          </a:xfrm>
          <a:custGeom>
            <a:avLst/>
            <a:gdLst>
              <a:gd name="connsiteX0" fmla="*/ 21134 w 21137"/>
              <a:gd name="connsiteY0" fmla="*/ 880 h 95505"/>
              <a:gd name="connsiteX1" fmla="*/ 2084 w 21137"/>
              <a:gd name="connsiteY1" fmla="*/ 94542 h 95505"/>
              <a:gd name="connsiteX2" fmla="*/ 497 w 21137"/>
              <a:gd name="connsiteY2" fmla="*/ 48505 h 95505"/>
              <a:gd name="connsiteX3" fmla="*/ 21134 w 21137"/>
              <a:gd name="connsiteY3" fmla="*/ 880 h 9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7" h="95505">
                <a:moveTo>
                  <a:pt x="21134" y="880"/>
                </a:moveTo>
                <a:cubicBezTo>
                  <a:pt x="21398" y="8553"/>
                  <a:pt x="5523" y="86605"/>
                  <a:pt x="2084" y="94542"/>
                </a:cubicBezTo>
                <a:cubicBezTo>
                  <a:pt x="-1355" y="102479"/>
                  <a:pt x="497" y="59088"/>
                  <a:pt x="497" y="48505"/>
                </a:cubicBezTo>
                <a:cubicBezTo>
                  <a:pt x="497" y="37922"/>
                  <a:pt x="20870" y="-6793"/>
                  <a:pt x="21134" y="88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6" name="フリーフォーム: 図形 4245">
            <a:extLst>
              <a:ext uri="{FF2B5EF4-FFF2-40B4-BE49-F238E27FC236}">
                <a16:creationId xmlns:a16="http://schemas.microsoft.com/office/drawing/2014/main" id="{A37C4430-4A3C-4761-8313-824F95C78930}"/>
              </a:ext>
            </a:extLst>
          </p:cNvPr>
          <p:cNvSpPr/>
          <p:nvPr/>
        </p:nvSpPr>
        <p:spPr>
          <a:xfrm>
            <a:off x="4872209" y="4054471"/>
            <a:ext cx="19515" cy="93701"/>
          </a:xfrm>
          <a:custGeom>
            <a:avLst/>
            <a:gdLst>
              <a:gd name="connsiteX0" fmla="*/ 18879 w 19515"/>
              <a:gd name="connsiteY0" fmla="*/ 4 h 93701"/>
              <a:gd name="connsiteX1" fmla="*/ 15704 w 19515"/>
              <a:gd name="connsiteY1" fmla="*/ 58742 h 93701"/>
              <a:gd name="connsiteX2" fmla="*/ 15704 w 19515"/>
              <a:gd name="connsiteY2" fmla="*/ 93667 h 93701"/>
              <a:gd name="connsiteX3" fmla="*/ 1416 w 19515"/>
              <a:gd name="connsiteY3" fmla="*/ 65092 h 93701"/>
              <a:gd name="connsiteX4" fmla="*/ 1416 w 19515"/>
              <a:gd name="connsiteY4" fmla="*/ 55567 h 93701"/>
              <a:gd name="connsiteX5" fmla="*/ 18879 w 19515"/>
              <a:gd name="connsiteY5" fmla="*/ 4 h 9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15" h="93701">
                <a:moveTo>
                  <a:pt x="18879" y="4"/>
                </a:moveTo>
                <a:cubicBezTo>
                  <a:pt x="21260" y="533"/>
                  <a:pt x="16233" y="43132"/>
                  <a:pt x="15704" y="58742"/>
                </a:cubicBezTo>
                <a:cubicBezTo>
                  <a:pt x="15175" y="74353"/>
                  <a:pt x="18085" y="92609"/>
                  <a:pt x="15704" y="93667"/>
                </a:cubicBezTo>
                <a:cubicBezTo>
                  <a:pt x="13323" y="94725"/>
                  <a:pt x="3797" y="71442"/>
                  <a:pt x="1416" y="65092"/>
                </a:cubicBezTo>
                <a:cubicBezTo>
                  <a:pt x="-965" y="58742"/>
                  <a:pt x="93" y="61917"/>
                  <a:pt x="1416" y="55567"/>
                </a:cubicBezTo>
                <a:cubicBezTo>
                  <a:pt x="2739" y="49217"/>
                  <a:pt x="16498" y="-525"/>
                  <a:pt x="18879" y="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8" name="フリーフォーム: 図形 4257">
            <a:extLst>
              <a:ext uri="{FF2B5EF4-FFF2-40B4-BE49-F238E27FC236}">
                <a16:creationId xmlns:a16="http://schemas.microsoft.com/office/drawing/2014/main" id="{C316C379-7449-47B7-8774-9FD6151CD074}"/>
              </a:ext>
            </a:extLst>
          </p:cNvPr>
          <p:cNvSpPr/>
          <p:nvPr/>
        </p:nvSpPr>
        <p:spPr>
          <a:xfrm>
            <a:off x="4754191" y="4063932"/>
            <a:ext cx="21871" cy="64172"/>
          </a:xfrm>
          <a:custGeom>
            <a:avLst/>
            <a:gdLst>
              <a:gd name="connsiteX0" fmla="*/ 21009 w 21871"/>
              <a:gd name="connsiteY0" fmla="*/ 68 h 64172"/>
              <a:gd name="connsiteX1" fmla="*/ 16247 w 21871"/>
              <a:gd name="connsiteY1" fmla="*/ 61981 h 64172"/>
              <a:gd name="connsiteX2" fmla="*/ 372 w 21871"/>
              <a:gd name="connsiteY2" fmla="*/ 49281 h 64172"/>
              <a:gd name="connsiteX3" fmla="*/ 21009 w 21871"/>
              <a:gd name="connsiteY3" fmla="*/ 68 h 6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1" h="64172">
                <a:moveTo>
                  <a:pt x="21009" y="68"/>
                </a:moveTo>
                <a:cubicBezTo>
                  <a:pt x="23655" y="2185"/>
                  <a:pt x="19686" y="53779"/>
                  <a:pt x="16247" y="61981"/>
                </a:cubicBezTo>
                <a:cubicBezTo>
                  <a:pt x="12808" y="70183"/>
                  <a:pt x="3812" y="52985"/>
                  <a:pt x="372" y="49281"/>
                </a:cubicBezTo>
                <a:cubicBezTo>
                  <a:pt x="-3068" y="45577"/>
                  <a:pt x="18363" y="-2049"/>
                  <a:pt x="21009" y="6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9" name="フリーフォーム: 図形 4258">
            <a:extLst>
              <a:ext uri="{FF2B5EF4-FFF2-40B4-BE49-F238E27FC236}">
                <a16:creationId xmlns:a16="http://schemas.microsoft.com/office/drawing/2014/main" id="{550E00CA-5E6D-4C95-A3B8-1493A056217F}"/>
              </a:ext>
            </a:extLst>
          </p:cNvPr>
          <p:cNvSpPr/>
          <p:nvPr/>
        </p:nvSpPr>
        <p:spPr>
          <a:xfrm>
            <a:off x="5162370" y="4129053"/>
            <a:ext cx="46679" cy="81589"/>
          </a:xfrm>
          <a:custGeom>
            <a:avLst/>
            <a:gdLst>
              <a:gd name="connsiteX0" fmla="*/ 46218 w 46679"/>
              <a:gd name="connsiteY0" fmla="*/ 35 h 81589"/>
              <a:gd name="connsiteX1" fmla="*/ 25580 w 46679"/>
              <a:gd name="connsiteY1" fmla="*/ 68297 h 81589"/>
              <a:gd name="connsiteX2" fmla="*/ 1768 w 46679"/>
              <a:gd name="connsiteY2" fmla="*/ 80997 h 81589"/>
              <a:gd name="connsiteX3" fmla="*/ 4943 w 46679"/>
              <a:gd name="connsiteY3" fmla="*/ 58772 h 81589"/>
              <a:gd name="connsiteX4" fmla="*/ 46218 w 46679"/>
              <a:gd name="connsiteY4" fmla="*/ 35 h 8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79" h="81589">
                <a:moveTo>
                  <a:pt x="46218" y="35"/>
                </a:moveTo>
                <a:cubicBezTo>
                  <a:pt x="49657" y="1622"/>
                  <a:pt x="32988" y="54803"/>
                  <a:pt x="25580" y="68297"/>
                </a:cubicBezTo>
                <a:cubicBezTo>
                  <a:pt x="18172" y="81791"/>
                  <a:pt x="5207" y="82584"/>
                  <a:pt x="1768" y="80997"/>
                </a:cubicBezTo>
                <a:cubicBezTo>
                  <a:pt x="-1671" y="79410"/>
                  <a:pt x="180" y="66445"/>
                  <a:pt x="4943" y="58772"/>
                </a:cubicBezTo>
                <a:cubicBezTo>
                  <a:pt x="9706" y="51099"/>
                  <a:pt x="42779" y="-1552"/>
                  <a:pt x="46218" y="3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0" name="フリーフォーム: 図形 4259">
            <a:extLst>
              <a:ext uri="{FF2B5EF4-FFF2-40B4-BE49-F238E27FC236}">
                <a16:creationId xmlns:a16="http://schemas.microsoft.com/office/drawing/2014/main" id="{5D816B7F-F24F-415B-A412-4CE03668A0B0}"/>
              </a:ext>
            </a:extLst>
          </p:cNvPr>
          <p:cNvSpPr/>
          <p:nvPr/>
        </p:nvSpPr>
        <p:spPr>
          <a:xfrm>
            <a:off x="5257797" y="4147747"/>
            <a:ext cx="38226" cy="85363"/>
          </a:xfrm>
          <a:custGeom>
            <a:avLst/>
            <a:gdLst>
              <a:gd name="connsiteX0" fmla="*/ 38103 w 38226"/>
              <a:gd name="connsiteY0" fmla="*/ 391 h 85363"/>
              <a:gd name="connsiteX1" fmla="*/ 14291 w 38226"/>
              <a:gd name="connsiteY1" fmla="*/ 82941 h 85363"/>
              <a:gd name="connsiteX2" fmla="*/ 1591 w 38226"/>
              <a:gd name="connsiteY2" fmla="*/ 62303 h 85363"/>
              <a:gd name="connsiteX3" fmla="*/ 3178 w 38226"/>
              <a:gd name="connsiteY3" fmla="*/ 51191 h 85363"/>
              <a:gd name="connsiteX4" fmla="*/ 38103 w 38226"/>
              <a:gd name="connsiteY4" fmla="*/ 391 h 8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26" h="85363">
                <a:moveTo>
                  <a:pt x="38103" y="391"/>
                </a:moveTo>
                <a:cubicBezTo>
                  <a:pt x="39955" y="5683"/>
                  <a:pt x="20376" y="72622"/>
                  <a:pt x="14291" y="82941"/>
                </a:cubicBezTo>
                <a:cubicBezTo>
                  <a:pt x="8206" y="93260"/>
                  <a:pt x="3443" y="67595"/>
                  <a:pt x="1591" y="62303"/>
                </a:cubicBezTo>
                <a:cubicBezTo>
                  <a:pt x="-261" y="57011"/>
                  <a:pt x="-1320" y="57276"/>
                  <a:pt x="3178" y="51191"/>
                </a:cubicBezTo>
                <a:cubicBezTo>
                  <a:pt x="7676" y="45106"/>
                  <a:pt x="36251" y="-4901"/>
                  <a:pt x="38103" y="39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2D1D5094-67DC-42F7-A092-EA481D60A66D}"/>
              </a:ext>
            </a:extLst>
          </p:cNvPr>
          <p:cNvSpPr/>
          <p:nvPr/>
        </p:nvSpPr>
        <p:spPr>
          <a:xfrm>
            <a:off x="4608191" y="4110795"/>
            <a:ext cx="770277" cy="191330"/>
          </a:xfrm>
          <a:custGeom>
            <a:avLst/>
            <a:gdLst>
              <a:gd name="connsiteX0" fmla="*/ 322 w 770277"/>
              <a:gd name="connsiteY0" fmla="*/ 4005 h 191330"/>
              <a:gd name="connsiteX1" fmla="*/ 336872 w 770277"/>
              <a:gd name="connsiteY1" fmla="*/ 16705 h 191330"/>
              <a:gd name="connsiteX2" fmla="*/ 659134 w 770277"/>
              <a:gd name="connsiteY2" fmla="*/ 99255 h 191330"/>
              <a:gd name="connsiteX3" fmla="*/ 571822 w 770277"/>
              <a:gd name="connsiteY3" fmla="*/ 100843 h 191330"/>
              <a:gd name="connsiteX4" fmla="*/ 755972 w 770277"/>
              <a:gd name="connsiteY4" fmla="*/ 151643 h 191330"/>
              <a:gd name="connsiteX5" fmla="*/ 687709 w 770277"/>
              <a:gd name="connsiteY5" fmla="*/ 181805 h 191330"/>
              <a:gd name="connsiteX6" fmla="*/ 757559 w 770277"/>
              <a:gd name="connsiteY6" fmla="*/ 188155 h 191330"/>
              <a:gd name="connsiteX7" fmla="*/ 770259 w 770277"/>
              <a:gd name="connsiteY7" fmla="*/ 191330 h 191330"/>
              <a:gd name="connsiteX8" fmla="*/ 546422 w 770277"/>
              <a:gd name="connsiteY8" fmla="*/ 143705 h 191330"/>
              <a:gd name="connsiteX9" fmla="*/ 440059 w 770277"/>
              <a:gd name="connsiteY9" fmla="*/ 121480 h 191330"/>
              <a:gd name="connsiteX10" fmla="*/ 278134 w 770277"/>
              <a:gd name="connsiteY10" fmla="*/ 67505 h 191330"/>
              <a:gd name="connsiteX11" fmla="*/ 322 w 770277"/>
              <a:gd name="connsiteY11" fmla="*/ 4005 h 19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0277" h="191330">
                <a:moveTo>
                  <a:pt x="322" y="4005"/>
                </a:moveTo>
                <a:cubicBezTo>
                  <a:pt x="10112" y="-4462"/>
                  <a:pt x="227070" y="830"/>
                  <a:pt x="336872" y="16705"/>
                </a:cubicBezTo>
                <a:cubicBezTo>
                  <a:pt x="446674" y="32580"/>
                  <a:pt x="619976" y="85232"/>
                  <a:pt x="659134" y="99255"/>
                </a:cubicBezTo>
                <a:cubicBezTo>
                  <a:pt x="698292" y="113278"/>
                  <a:pt x="555682" y="92112"/>
                  <a:pt x="571822" y="100843"/>
                </a:cubicBezTo>
                <a:cubicBezTo>
                  <a:pt x="587962" y="109574"/>
                  <a:pt x="736658" y="138149"/>
                  <a:pt x="755972" y="151643"/>
                </a:cubicBezTo>
                <a:cubicBezTo>
                  <a:pt x="775286" y="165137"/>
                  <a:pt x="687445" y="175720"/>
                  <a:pt x="687709" y="181805"/>
                </a:cubicBezTo>
                <a:cubicBezTo>
                  <a:pt x="687974" y="187890"/>
                  <a:pt x="743801" y="186568"/>
                  <a:pt x="757559" y="188155"/>
                </a:cubicBezTo>
                <a:cubicBezTo>
                  <a:pt x="771317" y="189742"/>
                  <a:pt x="770259" y="191330"/>
                  <a:pt x="770259" y="191330"/>
                </a:cubicBezTo>
                <a:lnTo>
                  <a:pt x="546422" y="143705"/>
                </a:lnTo>
                <a:cubicBezTo>
                  <a:pt x="491389" y="132063"/>
                  <a:pt x="484774" y="134180"/>
                  <a:pt x="440059" y="121480"/>
                </a:cubicBezTo>
                <a:cubicBezTo>
                  <a:pt x="395344" y="108780"/>
                  <a:pt x="349836" y="85761"/>
                  <a:pt x="278134" y="67505"/>
                </a:cubicBezTo>
                <a:cubicBezTo>
                  <a:pt x="206432" y="49249"/>
                  <a:pt x="-9468" y="12472"/>
                  <a:pt x="322" y="400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1" name="フリーフォーム: 図形 4260">
            <a:extLst>
              <a:ext uri="{FF2B5EF4-FFF2-40B4-BE49-F238E27FC236}">
                <a16:creationId xmlns:a16="http://schemas.microsoft.com/office/drawing/2014/main" id="{C398EEEE-2EBA-49C8-A684-14BD371ABFB5}"/>
              </a:ext>
            </a:extLst>
          </p:cNvPr>
          <p:cNvSpPr/>
          <p:nvPr/>
        </p:nvSpPr>
        <p:spPr>
          <a:xfrm>
            <a:off x="4672963" y="4300029"/>
            <a:ext cx="911521" cy="228072"/>
          </a:xfrm>
          <a:custGeom>
            <a:avLst/>
            <a:gdLst>
              <a:gd name="connsiteX0" fmla="*/ 13337 w 911521"/>
              <a:gd name="connsiteY0" fmla="*/ 225404 h 228072"/>
              <a:gd name="connsiteX1" fmla="*/ 339304 w 911521"/>
              <a:gd name="connsiteY1" fmla="*/ 187304 h 228072"/>
              <a:gd name="connsiteX2" fmla="*/ 716070 w 911521"/>
              <a:gd name="connsiteY2" fmla="*/ 68771 h 228072"/>
              <a:gd name="connsiteX3" fmla="*/ 906570 w 911521"/>
              <a:gd name="connsiteY3" fmla="*/ 1038 h 228072"/>
              <a:gd name="connsiteX4" fmla="*/ 525570 w 911521"/>
              <a:gd name="connsiteY4" fmla="*/ 119571 h 228072"/>
              <a:gd name="connsiteX5" fmla="*/ 809204 w 911521"/>
              <a:gd name="connsiteY5" fmla="*/ 123804 h 228072"/>
              <a:gd name="connsiteX6" fmla="*/ 13337 w 911521"/>
              <a:gd name="connsiteY6" fmla="*/ 225404 h 22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21" h="228072">
                <a:moveTo>
                  <a:pt x="13337" y="225404"/>
                </a:moveTo>
                <a:cubicBezTo>
                  <a:pt x="-64980" y="235987"/>
                  <a:pt x="222182" y="213409"/>
                  <a:pt x="339304" y="187304"/>
                </a:cubicBezTo>
                <a:cubicBezTo>
                  <a:pt x="456426" y="161199"/>
                  <a:pt x="621526" y="99815"/>
                  <a:pt x="716070" y="68771"/>
                </a:cubicBezTo>
                <a:cubicBezTo>
                  <a:pt x="810614" y="37727"/>
                  <a:pt x="938320" y="-7429"/>
                  <a:pt x="906570" y="1038"/>
                </a:cubicBezTo>
                <a:cubicBezTo>
                  <a:pt x="874820" y="9505"/>
                  <a:pt x="541798" y="99110"/>
                  <a:pt x="525570" y="119571"/>
                </a:cubicBezTo>
                <a:cubicBezTo>
                  <a:pt x="509342" y="140032"/>
                  <a:pt x="893165" y="107576"/>
                  <a:pt x="809204" y="123804"/>
                </a:cubicBezTo>
                <a:cubicBezTo>
                  <a:pt x="725243" y="140032"/>
                  <a:pt x="91654" y="214821"/>
                  <a:pt x="13337" y="22540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5" name="フリーフォーム: 図形 4264">
            <a:extLst>
              <a:ext uri="{FF2B5EF4-FFF2-40B4-BE49-F238E27FC236}">
                <a16:creationId xmlns:a16="http://schemas.microsoft.com/office/drawing/2014/main" id="{26F9115D-E5D5-4A3D-831E-B52BDB3BFCEE}"/>
              </a:ext>
            </a:extLst>
          </p:cNvPr>
          <p:cNvSpPr/>
          <p:nvPr/>
        </p:nvSpPr>
        <p:spPr>
          <a:xfrm>
            <a:off x="4441107" y="4190780"/>
            <a:ext cx="264367" cy="324210"/>
          </a:xfrm>
          <a:custGeom>
            <a:avLst/>
            <a:gdLst>
              <a:gd name="connsiteX0" fmla="*/ 718 w 264367"/>
              <a:gd name="connsiteY0" fmla="*/ 220 h 324210"/>
              <a:gd name="connsiteX1" fmla="*/ 261068 w 264367"/>
              <a:gd name="connsiteY1" fmla="*/ 219295 h 324210"/>
              <a:gd name="connsiteX2" fmla="*/ 124543 w 264367"/>
              <a:gd name="connsiteY2" fmla="*/ 108170 h 324210"/>
              <a:gd name="connsiteX3" fmla="*/ 264243 w 264367"/>
              <a:gd name="connsiteY3" fmla="*/ 324070 h 324210"/>
              <a:gd name="connsiteX4" fmla="*/ 149943 w 264367"/>
              <a:gd name="connsiteY4" fmla="*/ 143095 h 324210"/>
              <a:gd name="connsiteX5" fmla="*/ 181693 w 264367"/>
              <a:gd name="connsiteY5" fmla="*/ 266920 h 324210"/>
              <a:gd name="connsiteX6" fmla="*/ 718 w 264367"/>
              <a:gd name="connsiteY6" fmla="*/ 220 h 32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67" h="324210">
                <a:moveTo>
                  <a:pt x="718" y="220"/>
                </a:moveTo>
                <a:cubicBezTo>
                  <a:pt x="13947" y="-7717"/>
                  <a:pt x="240431" y="201303"/>
                  <a:pt x="261068" y="219295"/>
                </a:cubicBezTo>
                <a:cubicBezTo>
                  <a:pt x="281706" y="237287"/>
                  <a:pt x="124014" y="90708"/>
                  <a:pt x="124543" y="108170"/>
                </a:cubicBezTo>
                <a:cubicBezTo>
                  <a:pt x="125072" y="125632"/>
                  <a:pt x="260010" y="318249"/>
                  <a:pt x="264243" y="324070"/>
                </a:cubicBezTo>
                <a:cubicBezTo>
                  <a:pt x="268476" y="329891"/>
                  <a:pt x="163701" y="152620"/>
                  <a:pt x="149943" y="143095"/>
                </a:cubicBezTo>
                <a:cubicBezTo>
                  <a:pt x="136185" y="133570"/>
                  <a:pt x="202330" y="286499"/>
                  <a:pt x="181693" y="266920"/>
                </a:cubicBezTo>
                <a:cubicBezTo>
                  <a:pt x="161056" y="247341"/>
                  <a:pt x="-12511" y="8157"/>
                  <a:pt x="718" y="22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9" name="グループ化 298">
            <a:extLst>
              <a:ext uri="{FF2B5EF4-FFF2-40B4-BE49-F238E27FC236}">
                <a16:creationId xmlns:a16="http://schemas.microsoft.com/office/drawing/2014/main" id="{C2DDFF03-00E4-44B5-8A79-2CEF9A13532A}"/>
              </a:ext>
            </a:extLst>
          </p:cNvPr>
          <p:cNvGrpSpPr/>
          <p:nvPr/>
        </p:nvGrpSpPr>
        <p:grpSpPr>
          <a:xfrm>
            <a:off x="365760" y="175049"/>
            <a:ext cx="3789947" cy="1471770"/>
            <a:chOff x="1356402" y="6102754"/>
            <a:chExt cx="4356547" cy="1691801"/>
          </a:xfrm>
          <a:solidFill>
            <a:srgbClr val="FF3399"/>
          </a:solidFill>
        </p:grpSpPr>
        <p:grpSp>
          <p:nvGrpSpPr>
            <p:cNvPr id="300" name="グループ化 299">
              <a:extLst>
                <a:ext uri="{FF2B5EF4-FFF2-40B4-BE49-F238E27FC236}">
                  <a16:creationId xmlns:a16="http://schemas.microsoft.com/office/drawing/2014/main" id="{900AAE5E-19B4-47B3-A09D-08BE86546592}"/>
                </a:ext>
              </a:extLst>
            </p:cNvPr>
            <p:cNvGrpSpPr/>
            <p:nvPr/>
          </p:nvGrpSpPr>
          <p:grpSpPr>
            <a:xfrm>
              <a:off x="1356402" y="6147860"/>
              <a:ext cx="1572913" cy="1564678"/>
              <a:chOff x="1356402" y="6147860"/>
              <a:chExt cx="1572913" cy="1564678"/>
            </a:xfrm>
            <a:grpFill/>
          </p:grpSpPr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84229DC3-F737-4B0D-AAEC-D1DF943EE8BE}"/>
                  </a:ext>
                </a:extLst>
              </p:cNvPr>
              <p:cNvSpPr/>
              <p:nvPr/>
            </p:nvSpPr>
            <p:spPr>
              <a:xfrm>
                <a:off x="1715685" y="6147860"/>
                <a:ext cx="1182203" cy="535139"/>
              </a:xfrm>
              <a:custGeom>
                <a:avLst/>
                <a:gdLst>
                  <a:gd name="connsiteX0" fmla="*/ 15748 w 1182203"/>
                  <a:gd name="connsiteY0" fmla="*/ 109007 h 535139"/>
                  <a:gd name="connsiteX1" fmla="*/ 117348 w 1182203"/>
                  <a:gd name="connsiteY1" fmla="*/ 96307 h 535139"/>
                  <a:gd name="connsiteX2" fmla="*/ 608415 w 1182203"/>
                  <a:gd name="connsiteY2" fmla="*/ 53973 h 535139"/>
                  <a:gd name="connsiteX3" fmla="*/ 938615 w 1182203"/>
                  <a:gd name="connsiteY3" fmla="*/ 236007 h 535139"/>
                  <a:gd name="connsiteX4" fmla="*/ 1158748 w 1182203"/>
                  <a:gd name="connsiteY4" fmla="*/ 532340 h 535139"/>
                  <a:gd name="connsiteX5" fmla="*/ 1103715 w 1182203"/>
                  <a:gd name="connsiteY5" fmla="*/ 363007 h 535139"/>
                  <a:gd name="connsiteX6" fmla="*/ 519515 w 1182203"/>
                  <a:gd name="connsiteY6" fmla="*/ 7407 h 535139"/>
                  <a:gd name="connsiteX7" fmla="*/ 15748 w 1182203"/>
                  <a:gd name="connsiteY7" fmla="*/ 109007 h 535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82203" h="535139">
                    <a:moveTo>
                      <a:pt x="15748" y="109007"/>
                    </a:moveTo>
                    <a:cubicBezTo>
                      <a:pt x="-51280" y="123824"/>
                      <a:pt x="117348" y="96307"/>
                      <a:pt x="117348" y="96307"/>
                    </a:cubicBezTo>
                    <a:cubicBezTo>
                      <a:pt x="216126" y="87135"/>
                      <a:pt x="471537" y="30690"/>
                      <a:pt x="608415" y="53973"/>
                    </a:cubicBezTo>
                    <a:cubicBezTo>
                      <a:pt x="745293" y="77256"/>
                      <a:pt x="846893" y="156279"/>
                      <a:pt x="938615" y="236007"/>
                    </a:cubicBezTo>
                    <a:cubicBezTo>
                      <a:pt x="1030337" y="315735"/>
                      <a:pt x="1131231" y="511173"/>
                      <a:pt x="1158748" y="532340"/>
                    </a:cubicBezTo>
                    <a:cubicBezTo>
                      <a:pt x="1186265" y="553507"/>
                      <a:pt x="1210254" y="450496"/>
                      <a:pt x="1103715" y="363007"/>
                    </a:cubicBezTo>
                    <a:cubicBezTo>
                      <a:pt x="997176" y="275518"/>
                      <a:pt x="699432" y="46213"/>
                      <a:pt x="519515" y="7407"/>
                    </a:cubicBezTo>
                    <a:cubicBezTo>
                      <a:pt x="339598" y="-31399"/>
                      <a:pt x="82776" y="94190"/>
                      <a:pt x="15748" y="1090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101B569E-150F-479E-94FD-2E6493F0FDED}"/>
                  </a:ext>
                </a:extLst>
              </p:cNvPr>
              <p:cNvSpPr/>
              <p:nvPr/>
            </p:nvSpPr>
            <p:spPr>
              <a:xfrm>
                <a:off x="1356402" y="6259545"/>
                <a:ext cx="419002" cy="1342329"/>
              </a:xfrm>
              <a:custGeom>
                <a:avLst/>
                <a:gdLst>
                  <a:gd name="connsiteX0" fmla="*/ 417365 w 419002"/>
                  <a:gd name="connsiteY0" fmla="*/ 10022 h 1342329"/>
                  <a:gd name="connsiteX1" fmla="*/ 159131 w 419002"/>
                  <a:gd name="connsiteY1" fmla="*/ 259788 h 1342329"/>
                  <a:gd name="connsiteX2" fmla="*/ 36365 w 419002"/>
                  <a:gd name="connsiteY2" fmla="*/ 484155 h 1342329"/>
                  <a:gd name="connsiteX3" fmla="*/ 27898 w 419002"/>
                  <a:gd name="connsiteY3" fmla="*/ 805888 h 1342329"/>
                  <a:gd name="connsiteX4" fmla="*/ 362331 w 419002"/>
                  <a:gd name="connsiteY4" fmla="*/ 1335055 h 1342329"/>
                  <a:gd name="connsiteX5" fmla="*/ 91398 w 419002"/>
                  <a:gd name="connsiteY5" fmla="*/ 1081055 h 1342329"/>
                  <a:gd name="connsiteX6" fmla="*/ 23665 w 419002"/>
                  <a:gd name="connsiteY6" fmla="*/ 623855 h 1342329"/>
                  <a:gd name="connsiteX7" fmla="*/ 417365 w 419002"/>
                  <a:gd name="connsiteY7" fmla="*/ 10022 h 1342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002" h="1342329">
                    <a:moveTo>
                      <a:pt x="417365" y="10022"/>
                    </a:moveTo>
                    <a:cubicBezTo>
                      <a:pt x="439943" y="-50656"/>
                      <a:pt x="222631" y="180766"/>
                      <a:pt x="159131" y="259788"/>
                    </a:cubicBezTo>
                    <a:cubicBezTo>
                      <a:pt x="95631" y="338810"/>
                      <a:pt x="58237" y="393138"/>
                      <a:pt x="36365" y="484155"/>
                    </a:cubicBezTo>
                    <a:cubicBezTo>
                      <a:pt x="14493" y="575172"/>
                      <a:pt x="-26430" y="664071"/>
                      <a:pt x="27898" y="805888"/>
                    </a:cubicBezTo>
                    <a:cubicBezTo>
                      <a:pt x="82226" y="947705"/>
                      <a:pt x="351748" y="1289194"/>
                      <a:pt x="362331" y="1335055"/>
                    </a:cubicBezTo>
                    <a:cubicBezTo>
                      <a:pt x="372914" y="1380916"/>
                      <a:pt x="147842" y="1199588"/>
                      <a:pt x="91398" y="1081055"/>
                    </a:cubicBezTo>
                    <a:cubicBezTo>
                      <a:pt x="34954" y="962522"/>
                      <a:pt x="-38424" y="802361"/>
                      <a:pt x="23665" y="623855"/>
                    </a:cubicBezTo>
                    <a:cubicBezTo>
                      <a:pt x="85754" y="445350"/>
                      <a:pt x="394787" y="70700"/>
                      <a:pt x="417365" y="100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フリーフォーム: 図形 316">
                <a:extLst>
                  <a:ext uri="{FF2B5EF4-FFF2-40B4-BE49-F238E27FC236}">
                    <a16:creationId xmlns:a16="http://schemas.microsoft.com/office/drawing/2014/main" id="{D0628991-6771-4CED-AD2D-C10261E81DB9}"/>
                  </a:ext>
                </a:extLst>
              </p:cNvPr>
              <p:cNvSpPr/>
              <p:nvPr/>
            </p:nvSpPr>
            <p:spPr>
              <a:xfrm>
                <a:off x="1699835" y="6720332"/>
                <a:ext cx="1229480" cy="992206"/>
              </a:xfrm>
              <a:custGeom>
                <a:avLst/>
                <a:gdLst>
                  <a:gd name="connsiteX0" fmla="*/ 1216932 w 1229480"/>
                  <a:gd name="connsiteY0" fmla="*/ 2201 h 992206"/>
                  <a:gd name="connsiteX1" fmla="*/ 1208465 w 1229480"/>
                  <a:gd name="connsiteY1" fmla="*/ 489035 h 992206"/>
                  <a:gd name="connsiteX2" fmla="*/ 1140732 w 1229480"/>
                  <a:gd name="connsiteY2" fmla="*/ 645668 h 992206"/>
                  <a:gd name="connsiteX3" fmla="*/ 941765 w 1229480"/>
                  <a:gd name="connsiteY3" fmla="*/ 836168 h 992206"/>
                  <a:gd name="connsiteX4" fmla="*/ 738565 w 1229480"/>
                  <a:gd name="connsiteY4" fmla="*/ 929301 h 992206"/>
                  <a:gd name="connsiteX5" fmla="*/ 526898 w 1229480"/>
                  <a:gd name="connsiteY5" fmla="*/ 988568 h 992206"/>
                  <a:gd name="connsiteX6" fmla="*/ 230565 w 1229480"/>
                  <a:gd name="connsiteY6" fmla="*/ 980101 h 992206"/>
                  <a:gd name="connsiteX7" fmla="*/ 18898 w 1229480"/>
                  <a:gd name="connsiteY7" fmla="*/ 933535 h 992206"/>
                  <a:gd name="connsiteX8" fmla="*/ 725865 w 1229480"/>
                  <a:gd name="connsiteY8" fmla="*/ 920835 h 992206"/>
                  <a:gd name="connsiteX9" fmla="*/ 1047598 w 1229480"/>
                  <a:gd name="connsiteY9" fmla="*/ 704935 h 992206"/>
                  <a:gd name="connsiteX10" fmla="*/ 1216932 w 1229480"/>
                  <a:gd name="connsiteY10" fmla="*/ 2201 h 99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29480" h="992206">
                    <a:moveTo>
                      <a:pt x="1216932" y="2201"/>
                    </a:moveTo>
                    <a:cubicBezTo>
                      <a:pt x="1243743" y="-33782"/>
                      <a:pt x="1221165" y="381791"/>
                      <a:pt x="1208465" y="489035"/>
                    </a:cubicBezTo>
                    <a:cubicBezTo>
                      <a:pt x="1195765" y="596279"/>
                      <a:pt x="1185182" y="587813"/>
                      <a:pt x="1140732" y="645668"/>
                    </a:cubicBezTo>
                    <a:cubicBezTo>
                      <a:pt x="1096282" y="703523"/>
                      <a:pt x="1008793" y="788896"/>
                      <a:pt x="941765" y="836168"/>
                    </a:cubicBezTo>
                    <a:cubicBezTo>
                      <a:pt x="874737" y="883440"/>
                      <a:pt x="807709" y="903901"/>
                      <a:pt x="738565" y="929301"/>
                    </a:cubicBezTo>
                    <a:cubicBezTo>
                      <a:pt x="669421" y="954701"/>
                      <a:pt x="611565" y="980101"/>
                      <a:pt x="526898" y="988568"/>
                    </a:cubicBezTo>
                    <a:cubicBezTo>
                      <a:pt x="442231" y="997035"/>
                      <a:pt x="315232" y="989273"/>
                      <a:pt x="230565" y="980101"/>
                    </a:cubicBezTo>
                    <a:cubicBezTo>
                      <a:pt x="145898" y="970929"/>
                      <a:pt x="-63652" y="943413"/>
                      <a:pt x="18898" y="933535"/>
                    </a:cubicBezTo>
                    <a:cubicBezTo>
                      <a:pt x="101448" y="923657"/>
                      <a:pt x="554415" y="958935"/>
                      <a:pt x="725865" y="920835"/>
                    </a:cubicBezTo>
                    <a:cubicBezTo>
                      <a:pt x="897315" y="882735"/>
                      <a:pt x="967870" y="860863"/>
                      <a:pt x="1047598" y="704935"/>
                    </a:cubicBezTo>
                    <a:cubicBezTo>
                      <a:pt x="1127326" y="549007"/>
                      <a:pt x="1190121" y="38184"/>
                      <a:pt x="1216932" y="2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フリーフォーム: 図形 317">
                <a:extLst>
                  <a:ext uri="{FF2B5EF4-FFF2-40B4-BE49-F238E27FC236}">
                    <a16:creationId xmlns:a16="http://schemas.microsoft.com/office/drawing/2014/main" id="{5B65827A-452A-40FF-B6C4-C020FFDD655D}"/>
                  </a:ext>
                </a:extLst>
              </p:cNvPr>
              <p:cNvSpPr/>
              <p:nvPr/>
            </p:nvSpPr>
            <p:spPr>
              <a:xfrm>
                <a:off x="1426385" y="6302940"/>
                <a:ext cx="717789" cy="1362541"/>
              </a:xfrm>
              <a:custGeom>
                <a:avLst/>
                <a:gdLst>
                  <a:gd name="connsiteX0" fmla="*/ 504015 w 717789"/>
                  <a:gd name="connsiteY0" fmla="*/ 17427 h 1362541"/>
                  <a:gd name="connsiteX1" fmla="*/ 178048 w 717789"/>
                  <a:gd name="connsiteY1" fmla="*/ 262960 h 1362541"/>
                  <a:gd name="connsiteX2" fmla="*/ 59515 w 717789"/>
                  <a:gd name="connsiteY2" fmla="*/ 516960 h 1362541"/>
                  <a:gd name="connsiteX3" fmla="*/ 67982 w 717789"/>
                  <a:gd name="connsiteY3" fmla="*/ 834460 h 1362541"/>
                  <a:gd name="connsiteX4" fmla="*/ 233082 w 717789"/>
                  <a:gd name="connsiteY4" fmla="*/ 1050360 h 1362541"/>
                  <a:gd name="connsiteX5" fmla="*/ 698748 w 717789"/>
                  <a:gd name="connsiteY5" fmla="*/ 1342460 h 1362541"/>
                  <a:gd name="connsiteX6" fmla="*/ 592915 w 717789"/>
                  <a:gd name="connsiteY6" fmla="*/ 1317060 h 1362541"/>
                  <a:gd name="connsiteX7" fmla="*/ 271182 w 717789"/>
                  <a:gd name="connsiteY7" fmla="*/ 1156193 h 1362541"/>
                  <a:gd name="connsiteX8" fmla="*/ 4482 w 717789"/>
                  <a:gd name="connsiteY8" fmla="*/ 770960 h 1362541"/>
                  <a:gd name="connsiteX9" fmla="*/ 504015 w 717789"/>
                  <a:gd name="connsiteY9" fmla="*/ 17427 h 136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789" h="1362541">
                    <a:moveTo>
                      <a:pt x="504015" y="17427"/>
                    </a:moveTo>
                    <a:cubicBezTo>
                      <a:pt x="532943" y="-67240"/>
                      <a:pt x="252131" y="179705"/>
                      <a:pt x="178048" y="262960"/>
                    </a:cubicBezTo>
                    <a:cubicBezTo>
                      <a:pt x="103965" y="346216"/>
                      <a:pt x="77859" y="421710"/>
                      <a:pt x="59515" y="516960"/>
                    </a:cubicBezTo>
                    <a:cubicBezTo>
                      <a:pt x="41171" y="612210"/>
                      <a:pt x="39054" y="745560"/>
                      <a:pt x="67982" y="834460"/>
                    </a:cubicBezTo>
                    <a:cubicBezTo>
                      <a:pt x="96910" y="923360"/>
                      <a:pt x="127954" y="965693"/>
                      <a:pt x="233082" y="1050360"/>
                    </a:cubicBezTo>
                    <a:cubicBezTo>
                      <a:pt x="338210" y="1135027"/>
                      <a:pt x="638776" y="1298010"/>
                      <a:pt x="698748" y="1342460"/>
                    </a:cubicBezTo>
                    <a:cubicBezTo>
                      <a:pt x="758720" y="1386910"/>
                      <a:pt x="664176" y="1348104"/>
                      <a:pt x="592915" y="1317060"/>
                    </a:cubicBezTo>
                    <a:cubicBezTo>
                      <a:pt x="521654" y="1286016"/>
                      <a:pt x="369254" y="1247210"/>
                      <a:pt x="271182" y="1156193"/>
                    </a:cubicBezTo>
                    <a:cubicBezTo>
                      <a:pt x="173110" y="1065176"/>
                      <a:pt x="-32912" y="961460"/>
                      <a:pt x="4482" y="770960"/>
                    </a:cubicBezTo>
                    <a:cubicBezTo>
                      <a:pt x="41876" y="580460"/>
                      <a:pt x="475087" y="102094"/>
                      <a:pt x="504015" y="174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" name="フリーフォーム: 図形 318">
                <a:extLst>
                  <a:ext uri="{FF2B5EF4-FFF2-40B4-BE49-F238E27FC236}">
                    <a16:creationId xmlns:a16="http://schemas.microsoft.com/office/drawing/2014/main" id="{CA834F95-464E-4C3E-A668-DE85BE373D49}"/>
                  </a:ext>
                </a:extLst>
              </p:cNvPr>
              <p:cNvSpPr/>
              <p:nvPr/>
            </p:nvSpPr>
            <p:spPr>
              <a:xfrm>
                <a:off x="1938058" y="6240114"/>
                <a:ext cx="944516" cy="1376837"/>
              </a:xfrm>
              <a:custGeom>
                <a:avLst/>
                <a:gdLst>
                  <a:gd name="connsiteX0" fmla="*/ 38909 w 944516"/>
                  <a:gd name="connsiteY0" fmla="*/ 29453 h 1376837"/>
                  <a:gd name="connsiteX1" fmla="*/ 178609 w 944516"/>
                  <a:gd name="connsiteY1" fmla="*/ 33686 h 1376837"/>
                  <a:gd name="connsiteX2" fmla="*/ 517275 w 944516"/>
                  <a:gd name="connsiteY2" fmla="*/ 122586 h 1376837"/>
                  <a:gd name="connsiteX3" fmla="*/ 779742 w 944516"/>
                  <a:gd name="connsiteY3" fmla="*/ 401986 h 1376837"/>
                  <a:gd name="connsiteX4" fmla="*/ 872875 w 944516"/>
                  <a:gd name="connsiteY4" fmla="*/ 520519 h 1376837"/>
                  <a:gd name="connsiteX5" fmla="*/ 868642 w 944516"/>
                  <a:gd name="connsiteY5" fmla="*/ 655986 h 1376837"/>
                  <a:gd name="connsiteX6" fmla="*/ 813609 w 944516"/>
                  <a:gd name="connsiteY6" fmla="*/ 956553 h 1376837"/>
                  <a:gd name="connsiteX7" fmla="*/ 623109 w 944516"/>
                  <a:gd name="connsiteY7" fmla="*/ 1185153 h 1376837"/>
                  <a:gd name="connsiteX8" fmla="*/ 284442 w 944516"/>
                  <a:gd name="connsiteY8" fmla="*/ 1371419 h 1376837"/>
                  <a:gd name="connsiteX9" fmla="*/ 585009 w 944516"/>
                  <a:gd name="connsiteY9" fmla="*/ 1295219 h 1376837"/>
                  <a:gd name="connsiteX10" fmla="*/ 855942 w 944516"/>
                  <a:gd name="connsiteY10" fmla="*/ 977719 h 1376837"/>
                  <a:gd name="connsiteX11" fmla="*/ 881342 w 944516"/>
                  <a:gd name="connsiteY11" fmla="*/ 397753 h 1376837"/>
                  <a:gd name="connsiteX12" fmla="*/ 38909 w 944516"/>
                  <a:gd name="connsiteY12" fmla="*/ 29453 h 137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516" h="1376837">
                    <a:moveTo>
                      <a:pt x="38909" y="29453"/>
                    </a:moveTo>
                    <a:cubicBezTo>
                      <a:pt x="-78213" y="-31225"/>
                      <a:pt x="98881" y="18164"/>
                      <a:pt x="178609" y="33686"/>
                    </a:cubicBezTo>
                    <a:cubicBezTo>
                      <a:pt x="258337" y="49208"/>
                      <a:pt x="417086" y="61203"/>
                      <a:pt x="517275" y="122586"/>
                    </a:cubicBezTo>
                    <a:cubicBezTo>
                      <a:pt x="617464" y="183969"/>
                      <a:pt x="720475" y="335664"/>
                      <a:pt x="779742" y="401986"/>
                    </a:cubicBezTo>
                    <a:cubicBezTo>
                      <a:pt x="839009" y="468308"/>
                      <a:pt x="858058" y="478186"/>
                      <a:pt x="872875" y="520519"/>
                    </a:cubicBezTo>
                    <a:cubicBezTo>
                      <a:pt x="887692" y="562852"/>
                      <a:pt x="878520" y="583314"/>
                      <a:pt x="868642" y="655986"/>
                    </a:cubicBezTo>
                    <a:cubicBezTo>
                      <a:pt x="858764" y="728658"/>
                      <a:pt x="854531" y="868359"/>
                      <a:pt x="813609" y="956553"/>
                    </a:cubicBezTo>
                    <a:cubicBezTo>
                      <a:pt x="772687" y="1044747"/>
                      <a:pt x="711303" y="1116009"/>
                      <a:pt x="623109" y="1185153"/>
                    </a:cubicBezTo>
                    <a:cubicBezTo>
                      <a:pt x="534915" y="1254297"/>
                      <a:pt x="290792" y="1353075"/>
                      <a:pt x="284442" y="1371419"/>
                    </a:cubicBezTo>
                    <a:cubicBezTo>
                      <a:pt x="278092" y="1389763"/>
                      <a:pt x="489759" y="1360836"/>
                      <a:pt x="585009" y="1295219"/>
                    </a:cubicBezTo>
                    <a:cubicBezTo>
                      <a:pt x="680259" y="1229602"/>
                      <a:pt x="806553" y="1127297"/>
                      <a:pt x="855942" y="977719"/>
                    </a:cubicBezTo>
                    <a:cubicBezTo>
                      <a:pt x="905331" y="828141"/>
                      <a:pt x="1013281" y="559325"/>
                      <a:pt x="881342" y="397753"/>
                    </a:cubicBezTo>
                    <a:cubicBezTo>
                      <a:pt x="749403" y="236181"/>
                      <a:pt x="156031" y="90131"/>
                      <a:pt x="38909" y="294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1" name="グループ化 300">
              <a:extLst>
                <a:ext uri="{FF2B5EF4-FFF2-40B4-BE49-F238E27FC236}">
                  <a16:creationId xmlns:a16="http://schemas.microsoft.com/office/drawing/2014/main" id="{98977EAB-A833-409F-AEBE-C47FDBF7009C}"/>
                </a:ext>
              </a:extLst>
            </p:cNvPr>
            <p:cNvGrpSpPr/>
            <p:nvPr/>
          </p:nvGrpSpPr>
          <p:grpSpPr>
            <a:xfrm>
              <a:off x="3153833" y="6157787"/>
              <a:ext cx="281582" cy="1636768"/>
              <a:chOff x="3153833" y="6157787"/>
              <a:chExt cx="281582" cy="1636768"/>
            </a:xfrm>
            <a:grpFill/>
          </p:grpSpPr>
          <p:sp>
            <p:nvSpPr>
              <p:cNvPr id="312" name="フリーフォーム: 図形 311">
                <a:extLst>
                  <a:ext uri="{FF2B5EF4-FFF2-40B4-BE49-F238E27FC236}">
                    <a16:creationId xmlns:a16="http://schemas.microsoft.com/office/drawing/2014/main" id="{0E2F62A0-D0E7-45DA-AF0F-FD2CCC06DCF5}"/>
                  </a:ext>
                </a:extLst>
              </p:cNvPr>
              <p:cNvSpPr/>
              <p:nvPr/>
            </p:nvSpPr>
            <p:spPr>
              <a:xfrm>
                <a:off x="3207199" y="6205752"/>
                <a:ext cx="73639" cy="1588803"/>
              </a:xfrm>
              <a:custGeom>
                <a:avLst/>
                <a:gdLst>
                  <a:gd name="connsiteX0" fmla="*/ 1668 w 73639"/>
                  <a:gd name="connsiteY0" fmla="*/ 315 h 1588803"/>
                  <a:gd name="connsiteX1" fmla="*/ 27068 w 73639"/>
                  <a:gd name="connsiteY1" fmla="*/ 1469281 h 1588803"/>
                  <a:gd name="connsiteX2" fmla="*/ 73634 w 73639"/>
                  <a:gd name="connsiteY2" fmla="*/ 1338048 h 1588803"/>
                  <a:gd name="connsiteX3" fmla="*/ 1668 w 73639"/>
                  <a:gd name="connsiteY3" fmla="*/ 315 h 158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639" h="1588803">
                    <a:moveTo>
                      <a:pt x="1668" y="315"/>
                    </a:moveTo>
                    <a:cubicBezTo>
                      <a:pt x="-6093" y="22187"/>
                      <a:pt x="15074" y="1246326"/>
                      <a:pt x="27068" y="1469281"/>
                    </a:cubicBezTo>
                    <a:cubicBezTo>
                      <a:pt x="39062" y="1692237"/>
                      <a:pt x="72929" y="1577231"/>
                      <a:pt x="73634" y="1338048"/>
                    </a:cubicBezTo>
                    <a:cubicBezTo>
                      <a:pt x="74340" y="1098865"/>
                      <a:pt x="9429" y="-21557"/>
                      <a:pt x="1668" y="3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フリーフォーム: 図形 312">
                <a:extLst>
                  <a:ext uri="{FF2B5EF4-FFF2-40B4-BE49-F238E27FC236}">
                    <a16:creationId xmlns:a16="http://schemas.microsoft.com/office/drawing/2014/main" id="{BCD4F971-D3EE-4D68-A6EB-B5D7A63EED53}"/>
                  </a:ext>
                </a:extLst>
              </p:cNvPr>
              <p:cNvSpPr/>
              <p:nvPr/>
            </p:nvSpPr>
            <p:spPr>
              <a:xfrm>
                <a:off x="3158059" y="6157787"/>
                <a:ext cx="224183" cy="1620230"/>
              </a:xfrm>
              <a:custGeom>
                <a:avLst/>
                <a:gdLst>
                  <a:gd name="connsiteX0" fmla="*/ 8 w 224183"/>
                  <a:gd name="connsiteY0" fmla="*/ 48280 h 1620230"/>
                  <a:gd name="connsiteX1" fmla="*/ 207441 w 224183"/>
                  <a:gd name="connsiteY1" fmla="*/ 86380 h 1620230"/>
                  <a:gd name="connsiteX2" fmla="*/ 148174 w 224183"/>
                  <a:gd name="connsiteY2" fmla="*/ 179513 h 1620230"/>
                  <a:gd name="connsiteX3" fmla="*/ 177808 w 224183"/>
                  <a:gd name="connsiteY3" fmla="*/ 1563813 h 1620230"/>
                  <a:gd name="connsiteX4" fmla="*/ 220141 w 224183"/>
                  <a:gd name="connsiteY4" fmla="*/ 1229380 h 1620230"/>
                  <a:gd name="connsiteX5" fmla="*/ 198974 w 224183"/>
                  <a:gd name="connsiteY5" fmla="*/ 103313 h 1620230"/>
                  <a:gd name="connsiteX6" fmla="*/ 8 w 224183"/>
                  <a:gd name="connsiteY6" fmla="*/ 48280 h 162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183" h="1620230">
                    <a:moveTo>
                      <a:pt x="8" y="48280"/>
                    </a:moveTo>
                    <a:cubicBezTo>
                      <a:pt x="1419" y="45458"/>
                      <a:pt x="182747" y="64508"/>
                      <a:pt x="207441" y="86380"/>
                    </a:cubicBezTo>
                    <a:cubicBezTo>
                      <a:pt x="232135" y="108252"/>
                      <a:pt x="153113" y="-66726"/>
                      <a:pt x="148174" y="179513"/>
                    </a:cubicBezTo>
                    <a:cubicBezTo>
                      <a:pt x="143235" y="425752"/>
                      <a:pt x="165813" y="1388835"/>
                      <a:pt x="177808" y="1563813"/>
                    </a:cubicBezTo>
                    <a:cubicBezTo>
                      <a:pt x="189803" y="1738791"/>
                      <a:pt x="216613" y="1472797"/>
                      <a:pt x="220141" y="1229380"/>
                    </a:cubicBezTo>
                    <a:cubicBezTo>
                      <a:pt x="223669" y="985963"/>
                      <a:pt x="233546" y="299457"/>
                      <a:pt x="198974" y="103313"/>
                    </a:cubicBezTo>
                    <a:cubicBezTo>
                      <a:pt x="164402" y="-92831"/>
                      <a:pt x="-1403" y="51102"/>
                      <a:pt x="8" y="482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B8141BE3-CCF4-437F-A5BC-3C755CA12122}"/>
                  </a:ext>
                </a:extLst>
              </p:cNvPr>
              <p:cNvSpPr/>
              <p:nvPr/>
            </p:nvSpPr>
            <p:spPr>
              <a:xfrm>
                <a:off x="3153833" y="7643205"/>
                <a:ext cx="281582" cy="32582"/>
              </a:xfrm>
              <a:custGeom>
                <a:avLst/>
                <a:gdLst>
                  <a:gd name="connsiteX0" fmla="*/ 0 w 281582"/>
                  <a:gd name="connsiteY0" fmla="*/ 19128 h 32582"/>
                  <a:gd name="connsiteX1" fmla="*/ 50800 w 281582"/>
                  <a:gd name="connsiteY1" fmla="*/ 23362 h 32582"/>
                  <a:gd name="connsiteX2" fmla="*/ 279400 w 281582"/>
                  <a:gd name="connsiteY2" fmla="*/ 31828 h 32582"/>
                  <a:gd name="connsiteX3" fmla="*/ 160867 w 281582"/>
                  <a:gd name="connsiteY3" fmla="*/ 2195 h 32582"/>
                  <a:gd name="connsiteX4" fmla="*/ 71967 w 281582"/>
                  <a:gd name="connsiteY4" fmla="*/ 2195 h 32582"/>
                  <a:gd name="connsiteX5" fmla="*/ 0 w 281582"/>
                  <a:gd name="connsiteY5" fmla="*/ 19128 h 3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1582" h="32582">
                    <a:moveTo>
                      <a:pt x="0" y="19128"/>
                    </a:moveTo>
                    <a:cubicBezTo>
                      <a:pt x="2116" y="20186"/>
                      <a:pt x="50800" y="23362"/>
                      <a:pt x="50800" y="23362"/>
                    </a:cubicBezTo>
                    <a:cubicBezTo>
                      <a:pt x="97367" y="25479"/>
                      <a:pt x="261056" y="35356"/>
                      <a:pt x="279400" y="31828"/>
                    </a:cubicBezTo>
                    <a:cubicBezTo>
                      <a:pt x="297744" y="28300"/>
                      <a:pt x="195439" y="7134"/>
                      <a:pt x="160867" y="2195"/>
                    </a:cubicBezTo>
                    <a:cubicBezTo>
                      <a:pt x="126295" y="-2744"/>
                      <a:pt x="71967" y="2195"/>
                      <a:pt x="71967" y="2195"/>
                    </a:cubicBezTo>
                    <a:lnTo>
                      <a:pt x="0" y="19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2" name="グループ化 301">
              <a:extLst>
                <a:ext uri="{FF2B5EF4-FFF2-40B4-BE49-F238E27FC236}">
                  <a16:creationId xmlns:a16="http://schemas.microsoft.com/office/drawing/2014/main" id="{0BC2A2EB-527A-40D7-AF87-3AF0265E1AE0}"/>
                </a:ext>
              </a:extLst>
            </p:cNvPr>
            <p:cNvGrpSpPr/>
            <p:nvPr/>
          </p:nvGrpSpPr>
          <p:grpSpPr>
            <a:xfrm rot="10800000">
              <a:off x="5431367" y="6102754"/>
              <a:ext cx="281582" cy="1636768"/>
              <a:chOff x="3153833" y="6157787"/>
              <a:chExt cx="281582" cy="1636768"/>
            </a:xfrm>
            <a:grpFill/>
          </p:grpSpPr>
          <p:sp>
            <p:nvSpPr>
              <p:cNvPr id="309" name="フリーフォーム: 図形 308">
                <a:extLst>
                  <a:ext uri="{FF2B5EF4-FFF2-40B4-BE49-F238E27FC236}">
                    <a16:creationId xmlns:a16="http://schemas.microsoft.com/office/drawing/2014/main" id="{E60D4831-10F1-4495-BB3C-4F547CB4DD37}"/>
                  </a:ext>
                </a:extLst>
              </p:cNvPr>
              <p:cNvSpPr/>
              <p:nvPr/>
            </p:nvSpPr>
            <p:spPr>
              <a:xfrm>
                <a:off x="3207199" y="6205752"/>
                <a:ext cx="73639" cy="1588803"/>
              </a:xfrm>
              <a:custGeom>
                <a:avLst/>
                <a:gdLst>
                  <a:gd name="connsiteX0" fmla="*/ 1668 w 73639"/>
                  <a:gd name="connsiteY0" fmla="*/ 315 h 1588803"/>
                  <a:gd name="connsiteX1" fmla="*/ 27068 w 73639"/>
                  <a:gd name="connsiteY1" fmla="*/ 1469281 h 1588803"/>
                  <a:gd name="connsiteX2" fmla="*/ 73634 w 73639"/>
                  <a:gd name="connsiteY2" fmla="*/ 1338048 h 1588803"/>
                  <a:gd name="connsiteX3" fmla="*/ 1668 w 73639"/>
                  <a:gd name="connsiteY3" fmla="*/ 315 h 158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639" h="1588803">
                    <a:moveTo>
                      <a:pt x="1668" y="315"/>
                    </a:moveTo>
                    <a:cubicBezTo>
                      <a:pt x="-6093" y="22187"/>
                      <a:pt x="15074" y="1246326"/>
                      <a:pt x="27068" y="1469281"/>
                    </a:cubicBezTo>
                    <a:cubicBezTo>
                      <a:pt x="39062" y="1692237"/>
                      <a:pt x="72929" y="1577231"/>
                      <a:pt x="73634" y="1338048"/>
                    </a:cubicBezTo>
                    <a:cubicBezTo>
                      <a:pt x="74340" y="1098865"/>
                      <a:pt x="9429" y="-21557"/>
                      <a:pt x="1668" y="3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フリーフォーム: 図形 309">
                <a:extLst>
                  <a:ext uri="{FF2B5EF4-FFF2-40B4-BE49-F238E27FC236}">
                    <a16:creationId xmlns:a16="http://schemas.microsoft.com/office/drawing/2014/main" id="{EAF6B928-C970-410D-9D6E-6F119DA8242C}"/>
                  </a:ext>
                </a:extLst>
              </p:cNvPr>
              <p:cNvSpPr/>
              <p:nvPr/>
            </p:nvSpPr>
            <p:spPr>
              <a:xfrm>
                <a:off x="3158059" y="6157787"/>
                <a:ext cx="224183" cy="1620230"/>
              </a:xfrm>
              <a:custGeom>
                <a:avLst/>
                <a:gdLst>
                  <a:gd name="connsiteX0" fmla="*/ 8 w 224183"/>
                  <a:gd name="connsiteY0" fmla="*/ 48280 h 1620230"/>
                  <a:gd name="connsiteX1" fmla="*/ 207441 w 224183"/>
                  <a:gd name="connsiteY1" fmla="*/ 86380 h 1620230"/>
                  <a:gd name="connsiteX2" fmla="*/ 148174 w 224183"/>
                  <a:gd name="connsiteY2" fmla="*/ 179513 h 1620230"/>
                  <a:gd name="connsiteX3" fmla="*/ 177808 w 224183"/>
                  <a:gd name="connsiteY3" fmla="*/ 1563813 h 1620230"/>
                  <a:gd name="connsiteX4" fmla="*/ 220141 w 224183"/>
                  <a:gd name="connsiteY4" fmla="*/ 1229380 h 1620230"/>
                  <a:gd name="connsiteX5" fmla="*/ 198974 w 224183"/>
                  <a:gd name="connsiteY5" fmla="*/ 103313 h 1620230"/>
                  <a:gd name="connsiteX6" fmla="*/ 8 w 224183"/>
                  <a:gd name="connsiteY6" fmla="*/ 48280 h 162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4183" h="1620230">
                    <a:moveTo>
                      <a:pt x="8" y="48280"/>
                    </a:moveTo>
                    <a:cubicBezTo>
                      <a:pt x="1419" y="45458"/>
                      <a:pt x="182747" y="64508"/>
                      <a:pt x="207441" y="86380"/>
                    </a:cubicBezTo>
                    <a:cubicBezTo>
                      <a:pt x="232135" y="108252"/>
                      <a:pt x="153113" y="-66726"/>
                      <a:pt x="148174" y="179513"/>
                    </a:cubicBezTo>
                    <a:cubicBezTo>
                      <a:pt x="143235" y="425752"/>
                      <a:pt x="165813" y="1388835"/>
                      <a:pt x="177808" y="1563813"/>
                    </a:cubicBezTo>
                    <a:cubicBezTo>
                      <a:pt x="189803" y="1738791"/>
                      <a:pt x="216613" y="1472797"/>
                      <a:pt x="220141" y="1229380"/>
                    </a:cubicBezTo>
                    <a:cubicBezTo>
                      <a:pt x="223669" y="985963"/>
                      <a:pt x="233546" y="299457"/>
                      <a:pt x="198974" y="103313"/>
                    </a:cubicBezTo>
                    <a:cubicBezTo>
                      <a:pt x="164402" y="-92831"/>
                      <a:pt x="-1403" y="51102"/>
                      <a:pt x="8" y="482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フリーフォーム: 図形 310">
                <a:extLst>
                  <a:ext uri="{FF2B5EF4-FFF2-40B4-BE49-F238E27FC236}">
                    <a16:creationId xmlns:a16="http://schemas.microsoft.com/office/drawing/2014/main" id="{CEE80377-6C1B-4C2F-B9A3-B43D9089284A}"/>
                  </a:ext>
                </a:extLst>
              </p:cNvPr>
              <p:cNvSpPr/>
              <p:nvPr/>
            </p:nvSpPr>
            <p:spPr>
              <a:xfrm>
                <a:off x="3153833" y="7643205"/>
                <a:ext cx="281582" cy="32582"/>
              </a:xfrm>
              <a:custGeom>
                <a:avLst/>
                <a:gdLst>
                  <a:gd name="connsiteX0" fmla="*/ 0 w 281582"/>
                  <a:gd name="connsiteY0" fmla="*/ 19128 h 32582"/>
                  <a:gd name="connsiteX1" fmla="*/ 50800 w 281582"/>
                  <a:gd name="connsiteY1" fmla="*/ 23362 h 32582"/>
                  <a:gd name="connsiteX2" fmla="*/ 279400 w 281582"/>
                  <a:gd name="connsiteY2" fmla="*/ 31828 h 32582"/>
                  <a:gd name="connsiteX3" fmla="*/ 160867 w 281582"/>
                  <a:gd name="connsiteY3" fmla="*/ 2195 h 32582"/>
                  <a:gd name="connsiteX4" fmla="*/ 71967 w 281582"/>
                  <a:gd name="connsiteY4" fmla="*/ 2195 h 32582"/>
                  <a:gd name="connsiteX5" fmla="*/ 0 w 281582"/>
                  <a:gd name="connsiteY5" fmla="*/ 19128 h 3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1582" h="32582">
                    <a:moveTo>
                      <a:pt x="0" y="19128"/>
                    </a:moveTo>
                    <a:cubicBezTo>
                      <a:pt x="2116" y="20186"/>
                      <a:pt x="50800" y="23362"/>
                      <a:pt x="50800" y="23362"/>
                    </a:cubicBezTo>
                    <a:cubicBezTo>
                      <a:pt x="97367" y="25479"/>
                      <a:pt x="261056" y="35356"/>
                      <a:pt x="279400" y="31828"/>
                    </a:cubicBezTo>
                    <a:cubicBezTo>
                      <a:pt x="297744" y="28300"/>
                      <a:pt x="195439" y="7134"/>
                      <a:pt x="160867" y="2195"/>
                    </a:cubicBezTo>
                    <a:cubicBezTo>
                      <a:pt x="126295" y="-2744"/>
                      <a:pt x="71967" y="2195"/>
                      <a:pt x="71967" y="2195"/>
                    </a:cubicBezTo>
                    <a:lnTo>
                      <a:pt x="0" y="19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3" name="グループ化 302">
              <a:extLst>
                <a:ext uri="{FF2B5EF4-FFF2-40B4-BE49-F238E27FC236}">
                  <a16:creationId xmlns:a16="http://schemas.microsoft.com/office/drawing/2014/main" id="{691EECF6-2EC2-456F-910D-CBF474C9416E}"/>
                </a:ext>
              </a:extLst>
            </p:cNvPr>
            <p:cNvGrpSpPr/>
            <p:nvPr/>
          </p:nvGrpSpPr>
          <p:grpSpPr>
            <a:xfrm flipV="1">
              <a:off x="3629702" y="6194427"/>
              <a:ext cx="1572913" cy="1564678"/>
              <a:chOff x="1356402" y="6147860"/>
              <a:chExt cx="1572913" cy="1564678"/>
            </a:xfrm>
            <a:grpFill/>
          </p:grpSpPr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7E2B4174-3D92-4286-A8DA-BCE953672D94}"/>
                  </a:ext>
                </a:extLst>
              </p:cNvPr>
              <p:cNvSpPr/>
              <p:nvPr/>
            </p:nvSpPr>
            <p:spPr>
              <a:xfrm>
                <a:off x="1715685" y="6147860"/>
                <a:ext cx="1182203" cy="535139"/>
              </a:xfrm>
              <a:custGeom>
                <a:avLst/>
                <a:gdLst>
                  <a:gd name="connsiteX0" fmla="*/ 15748 w 1182203"/>
                  <a:gd name="connsiteY0" fmla="*/ 109007 h 535139"/>
                  <a:gd name="connsiteX1" fmla="*/ 117348 w 1182203"/>
                  <a:gd name="connsiteY1" fmla="*/ 96307 h 535139"/>
                  <a:gd name="connsiteX2" fmla="*/ 608415 w 1182203"/>
                  <a:gd name="connsiteY2" fmla="*/ 53973 h 535139"/>
                  <a:gd name="connsiteX3" fmla="*/ 938615 w 1182203"/>
                  <a:gd name="connsiteY3" fmla="*/ 236007 h 535139"/>
                  <a:gd name="connsiteX4" fmla="*/ 1158748 w 1182203"/>
                  <a:gd name="connsiteY4" fmla="*/ 532340 h 535139"/>
                  <a:gd name="connsiteX5" fmla="*/ 1103715 w 1182203"/>
                  <a:gd name="connsiteY5" fmla="*/ 363007 h 535139"/>
                  <a:gd name="connsiteX6" fmla="*/ 519515 w 1182203"/>
                  <a:gd name="connsiteY6" fmla="*/ 7407 h 535139"/>
                  <a:gd name="connsiteX7" fmla="*/ 15748 w 1182203"/>
                  <a:gd name="connsiteY7" fmla="*/ 109007 h 535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82203" h="535139">
                    <a:moveTo>
                      <a:pt x="15748" y="109007"/>
                    </a:moveTo>
                    <a:cubicBezTo>
                      <a:pt x="-51280" y="123824"/>
                      <a:pt x="117348" y="96307"/>
                      <a:pt x="117348" y="96307"/>
                    </a:cubicBezTo>
                    <a:cubicBezTo>
                      <a:pt x="216126" y="87135"/>
                      <a:pt x="471537" y="30690"/>
                      <a:pt x="608415" y="53973"/>
                    </a:cubicBezTo>
                    <a:cubicBezTo>
                      <a:pt x="745293" y="77256"/>
                      <a:pt x="846893" y="156279"/>
                      <a:pt x="938615" y="236007"/>
                    </a:cubicBezTo>
                    <a:cubicBezTo>
                      <a:pt x="1030337" y="315735"/>
                      <a:pt x="1131231" y="511173"/>
                      <a:pt x="1158748" y="532340"/>
                    </a:cubicBezTo>
                    <a:cubicBezTo>
                      <a:pt x="1186265" y="553507"/>
                      <a:pt x="1210254" y="450496"/>
                      <a:pt x="1103715" y="363007"/>
                    </a:cubicBezTo>
                    <a:cubicBezTo>
                      <a:pt x="997176" y="275518"/>
                      <a:pt x="699432" y="46213"/>
                      <a:pt x="519515" y="7407"/>
                    </a:cubicBezTo>
                    <a:cubicBezTo>
                      <a:pt x="339598" y="-31399"/>
                      <a:pt x="82776" y="94190"/>
                      <a:pt x="15748" y="1090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F3545484-A363-42C6-88B3-AD5DC81A98D1}"/>
                  </a:ext>
                </a:extLst>
              </p:cNvPr>
              <p:cNvSpPr/>
              <p:nvPr/>
            </p:nvSpPr>
            <p:spPr>
              <a:xfrm>
                <a:off x="1356402" y="6259545"/>
                <a:ext cx="419002" cy="1342329"/>
              </a:xfrm>
              <a:custGeom>
                <a:avLst/>
                <a:gdLst>
                  <a:gd name="connsiteX0" fmla="*/ 417365 w 419002"/>
                  <a:gd name="connsiteY0" fmla="*/ 10022 h 1342329"/>
                  <a:gd name="connsiteX1" fmla="*/ 159131 w 419002"/>
                  <a:gd name="connsiteY1" fmla="*/ 259788 h 1342329"/>
                  <a:gd name="connsiteX2" fmla="*/ 36365 w 419002"/>
                  <a:gd name="connsiteY2" fmla="*/ 484155 h 1342329"/>
                  <a:gd name="connsiteX3" fmla="*/ 27898 w 419002"/>
                  <a:gd name="connsiteY3" fmla="*/ 805888 h 1342329"/>
                  <a:gd name="connsiteX4" fmla="*/ 362331 w 419002"/>
                  <a:gd name="connsiteY4" fmla="*/ 1335055 h 1342329"/>
                  <a:gd name="connsiteX5" fmla="*/ 91398 w 419002"/>
                  <a:gd name="connsiteY5" fmla="*/ 1081055 h 1342329"/>
                  <a:gd name="connsiteX6" fmla="*/ 23665 w 419002"/>
                  <a:gd name="connsiteY6" fmla="*/ 623855 h 1342329"/>
                  <a:gd name="connsiteX7" fmla="*/ 417365 w 419002"/>
                  <a:gd name="connsiteY7" fmla="*/ 10022 h 1342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002" h="1342329">
                    <a:moveTo>
                      <a:pt x="417365" y="10022"/>
                    </a:moveTo>
                    <a:cubicBezTo>
                      <a:pt x="439943" y="-50656"/>
                      <a:pt x="222631" y="180766"/>
                      <a:pt x="159131" y="259788"/>
                    </a:cubicBezTo>
                    <a:cubicBezTo>
                      <a:pt x="95631" y="338810"/>
                      <a:pt x="58237" y="393138"/>
                      <a:pt x="36365" y="484155"/>
                    </a:cubicBezTo>
                    <a:cubicBezTo>
                      <a:pt x="14493" y="575172"/>
                      <a:pt x="-26430" y="664071"/>
                      <a:pt x="27898" y="805888"/>
                    </a:cubicBezTo>
                    <a:cubicBezTo>
                      <a:pt x="82226" y="947705"/>
                      <a:pt x="351748" y="1289194"/>
                      <a:pt x="362331" y="1335055"/>
                    </a:cubicBezTo>
                    <a:cubicBezTo>
                      <a:pt x="372914" y="1380916"/>
                      <a:pt x="147842" y="1199588"/>
                      <a:pt x="91398" y="1081055"/>
                    </a:cubicBezTo>
                    <a:cubicBezTo>
                      <a:pt x="34954" y="962522"/>
                      <a:pt x="-38424" y="802361"/>
                      <a:pt x="23665" y="623855"/>
                    </a:cubicBezTo>
                    <a:cubicBezTo>
                      <a:pt x="85754" y="445350"/>
                      <a:pt x="394787" y="70700"/>
                      <a:pt x="417365" y="100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フリーフォーム: 図形 305">
                <a:extLst>
                  <a:ext uri="{FF2B5EF4-FFF2-40B4-BE49-F238E27FC236}">
                    <a16:creationId xmlns:a16="http://schemas.microsoft.com/office/drawing/2014/main" id="{52C30F3A-5534-426D-B3FF-F1EFA851A8DB}"/>
                  </a:ext>
                </a:extLst>
              </p:cNvPr>
              <p:cNvSpPr/>
              <p:nvPr/>
            </p:nvSpPr>
            <p:spPr>
              <a:xfrm>
                <a:off x="1699835" y="6720332"/>
                <a:ext cx="1229480" cy="992206"/>
              </a:xfrm>
              <a:custGeom>
                <a:avLst/>
                <a:gdLst>
                  <a:gd name="connsiteX0" fmla="*/ 1216932 w 1229480"/>
                  <a:gd name="connsiteY0" fmla="*/ 2201 h 992206"/>
                  <a:gd name="connsiteX1" fmla="*/ 1208465 w 1229480"/>
                  <a:gd name="connsiteY1" fmla="*/ 489035 h 992206"/>
                  <a:gd name="connsiteX2" fmla="*/ 1140732 w 1229480"/>
                  <a:gd name="connsiteY2" fmla="*/ 645668 h 992206"/>
                  <a:gd name="connsiteX3" fmla="*/ 941765 w 1229480"/>
                  <a:gd name="connsiteY3" fmla="*/ 836168 h 992206"/>
                  <a:gd name="connsiteX4" fmla="*/ 738565 w 1229480"/>
                  <a:gd name="connsiteY4" fmla="*/ 929301 h 992206"/>
                  <a:gd name="connsiteX5" fmla="*/ 526898 w 1229480"/>
                  <a:gd name="connsiteY5" fmla="*/ 988568 h 992206"/>
                  <a:gd name="connsiteX6" fmla="*/ 230565 w 1229480"/>
                  <a:gd name="connsiteY6" fmla="*/ 980101 h 992206"/>
                  <a:gd name="connsiteX7" fmla="*/ 18898 w 1229480"/>
                  <a:gd name="connsiteY7" fmla="*/ 933535 h 992206"/>
                  <a:gd name="connsiteX8" fmla="*/ 725865 w 1229480"/>
                  <a:gd name="connsiteY8" fmla="*/ 920835 h 992206"/>
                  <a:gd name="connsiteX9" fmla="*/ 1047598 w 1229480"/>
                  <a:gd name="connsiteY9" fmla="*/ 704935 h 992206"/>
                  <a:gd name="connsiteX10" fmla="*/ 1216932 w 1229480"/>
                  <a:gd name="connsiteY10" fmla="*/ 2201 h 99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29480" h="992206">
                    <a:moveTo>
                      <a:pt x="1216932" y="2201"/>
                    </a:moveTo>
                    <a:cubicBezTo>
                      <a:pt x="1243743" y="-33782"/>
                      <a:pt x="1221165" y="381791"/>
                      <a:pt x="1208465" y="489035"/>
                    </a:cubicBezTo>
                    <a:cubicBezTo>
                      <a:pt x="1195765" y="596279"/>
                      <a:pt x="1185182" y="587813"/>
                      <a:pt x="1140732" y="645668"/>
                    </a:cubicBezTo>
                    <a:cubicBezTo>
                      <a:pt x="1096282" y="703523"/>
                      <a:pt x="1008793" y="788896"/>
                      <a:pt x="941765" y="836168"/>
                    </a:cubicBezTo>
                    <a:cubicBezTo>
                      <a:pt x="874737" y="883440"/>
                      <a:pt x="807709" y="903901"/>
                      <a:pt x="738565" y="929301"/>
                    </a:cubicBezTo>
                    <a:cubicBezTo>
                      <a:pt x="669421" y="954701"/>
                      <a:pt x="611565" y="980101"/>
                      <a:pt x="526898" y="988568"/>
                    </a:cubicBezTo>
                    <a:cubicBezTo>
                      <a:pt x="442231" y="997035"/>
                      <a:pt x="315232" y="989273"/>
                      <a:pt x="230565" y="980101"/>
                    </a:cubicBezTo>
                    <a:cubicBezTo>
                      <a:pt x="145898" y="970929"/>
                      <a:pt x="-63652" y="943413"/>
                      <a:pt x="18898" y="933535"/>
                    </a:cubicBezTo>
                    <a:cubicBezTo>
                      <a:pt x="101448" y="923657"/>
                      <a:pt x="554415" y="958935"/>
                      <a:pt x="725865" y="920835"/>
                    </a:cubicBezTo>
                    <a:cubicBezTo>
                      <a:pt x="897315" y="882735"/>
                      <a:pt x="967870" y="860863"/>
                      <a:pt x="1047598" y="704935"/>
                    </a:cubicBezTo>
                    <a:cubicBezTo>
                      <a:pt x="1127326" y="549007"/>
                      <a:pt x="1190121" y="38184"/>
                      <a:pt x="1216932" y="2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フリーフォーム: 図形 306">
                <a:extLst>
                  <a:ext uri="{FF2B5EF4-FFF2-40B4-BE49-F238E27FC236}">
                    <a16:creationId xmlns:a16="http://schemas.microsoft.com/office/drawing/2014/main" id="{5D230090-7455-44C2-9027-2A9C9D7D11D9}"/>
                  </a:ext>
                </a:extLst>
              </p:cNvPr>
              <p:cNvSpPr/>
              <p:nvPr/>
            </p:nvSpPr>
            <p:spPr>
              <a:xfrm>
                <a:off x="1426385" y="6302940"/>
                <a:ext cx="717789" cy="1362541"/>
              </a:xfrm>
              <a:custGeom>
                <a:avLst/>
                <a:gdLst>
                  <a:gd name="connsiteX0" fmla="*/ 504015 w 717789"/>
                  <a:gd name="connsiteY0" fmla="*/ 17427 h 1362541"/>
                  <a:gd name="connsiteX1" fmla="*/ 178048 w 717789"/>
                  <a:gd name="connsiteY1" fmla="*/ 262960 h 1362541"/>
                  <a:gd name="connsiteX2" fmla="*/ 59515 w 717789"/>
                  <a:gd name="connsiteY2" fmla="*/ 516960 h 1362541"/>
                  <a:gd name="connsiteX3" fmla="*/ 67982 w 717789"/>
                  <a:gd name="connsiteY3" fmla="*/ 834460 h 1362541"/>
                  <a:gd name="connsiteX4" fmla="*/ 233082 w 717789"/>
                  <a:gd name="connsiteY4" fmla="*/ 1050360 h 1362541"/>
                  <a:gd name="connsiteX5" fmla="*/ 698748 w 717789"/>
                  <a:gd name="connsiteY5" fmla="*/ 1342460 h 1362541"/>
                  <a:gd name="connsiteX6" fmla="*/ 592915 w 717789"/>
                  <a:gd name="connsiteY6" fmla="*/ 1317060 h 1362541"/>
                  <a:gd name="connsiteX7" fmla="*/ 271182 w 717789"/>
                  <a:gd name="connsiteY7" fmla="*/ 1156193 h 1362541"/>
                  <a:gd name="connsiteX8" fmla="*/ 4482 w 717789"/>
                  <a:gd name="connsiteY8" fmla="*/ 770960 h 1362541"/>
                  <a:gd name="connsiteX9" fmla="*/ 504015 w 717789"/>
                  <a:gd name="connsiteY9" fmla="*/ 17427 h 136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789" h="1362541">
                    <a:moveTo>
                      <a:pt x="504015" y="17427"/>
                    </a:moveTo>
                    <a:cubicBezTo>
                      <a:pt x="532943" y="-67240"/>
                      <a:pt x="252131" y="179705"/>
                      <a:pt x="178048" y="262960"/>
                    </a:cubicBezTo>
                    <a:cubicBezTo>
                      <a:pt x="103965" y="346216"/>
                      <a:pt x="77859" y="421710"/>
                      <a:pt x="59515" y="516960"/>
                    </a:cubicBezTo>
                    <a:cubicBezTo>
                      <a:pt x="41171" y="612210"/>
                      <a:pt x="39054" y="745560"/>
                      <a:pt x="67982" y="834460"/>
                    </a:cubicBezTo>
                    <a:cubicBezTo>
                      <a:pt x="96910" y="923360"/>
                      <a:pt x="127954" y="965693"/>
                      <a:pt x="233082" y="1050360"/>
                    </a:cubicBezTo>
                    <a:cubicBezTo>
                      <a:pt x="338210" y="1135027"/>
                      <a:pt x="638776" y="1298010"/>
                      <a:pt x="698748" y="1342460"/>
                    </a:cubicBezTo>
                    <a:cubicBezTo>
                      <a:pt x="758720" y="1386910"/>
                      <a:pt x="664176" y="1348104"/>
                      <a:pt x="592915" y="1317060"/>
                    </a:cubicBezTo>
                    <a:cubicBezTo>
                      <a:pt x="521654" y="1286016"/>
                      <a:pt x="369254" y="1247210"/>
                      <a:pt x="271182" y="1156193"/>
                    </a:cubicBezTo>
                    <a:cubicBezTo>
                      <a:pt x="173110" y="1065176"/>
                      <a:pt x="-32912" y="961460"/>
                      <a:pt x="4482" y="770960"/>
                    </a:cubicBezTo>
                    <a:cubicBezTo>
                      <a:pt x="41876" y="580460"/>
                      <a:pt x="475087" y="102094"/>
                      <a:pt x="504015" y="174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フリーフォーム: 図形 307">
                <a:extLst>
                  <a:ext uri="{FF2B5EF4-FFF2-40B4-BE49-F238E27FC236}">
                    <a16:creationId xmlns:a16="http://schemas.microsoft.com/office/drawing/2014/main" id="{E1520FEC-FDA1-49C2-9229-46815938B55B}"/>
                  </a:ext>
                </a:extLst>
              </p:cNvPr>
              <p:cNvSpPr/>
              <p:nvPr/>
            </p:nvSpPr>
            <p:spPr>
              <a:xfrm>
                <a:off x="1938058" y="6240114"/>
                <a:ext cx="944516" cy="1376837"/>
              </a:xfrm>
              <a:custGeom>
                <a:avLst/>
                <a:gdLst>
                  <a:gd name="connsiteX0" fmla="*/ 38909 w 944516"/>
                  <a:gd name="connsiteY0" fmla="*/ 29453 h 1376837"/>
                  <a:gd name="connsiteX1" fmla="*/ 178609 w 944516"/>
                  <a:gd name="connsiteY1" fmla="*/ 33686 h 1376837"/>
                  <a:gd name="connsiteX2" fmla="*/ 517275 w 944516"/>
                  <a:gd name="connsiteY2" fmla="*/ 122586 h 1376837"/>
                  <a:gd name="connsiteX3" fmla="*/ 779742 w 944516"/>
                  <a:gd name="connsiteY3" fmla="*/ 401986 h 1376837"/>
                  <a:gd name="connsiteX4" fmla="*/ 872875 w 944516"/>
                  <a:gd name="connsiteY4" fmla="*/ 520519 h 1376837"/>
                  <a:gd name="connsiteX5" fmla="*/ 868642 w 944516"/>
                  <a:gd name="connsiteY5" fmla="*/ 655986 h 1376837"/>
                  <a:gd name="connsiteX6" fmla="*/ 813609 w 944516"/>
                  <a:gd name="connsiteY6" fmla="*/ 956553 h 1376837"/>
                  <a:gd name="connsiteX7" fmla="*/ 623109 w 944516"/>
                  <a:gd name="connsiteY7" fmla="*/ 1185153 h 1376837"/>
                  <a:gd name="connsiteX8" fmla="*/ 284442 w 944516"/>
                  <a:gd name="connsiteY8" fmla="*/ 1371419 h 1376837"/>
                  <a:gd name="connsiteX9" fmla="*/ 585009 w 944516"/>
                  <a:gd name="connsiteY9" fmla="*/ 1295219 h 1376837"/>
                  <a:gd name="connsiteX10" fmla="*/ 855942 w 944516"/>
                  <a:gd name="connsiteY10" fmla="*/ 977719 h 1376837"/>
                  <a:gd name="connsiteX11" fmla="*/ 881342 w 944516"/>
                  <a:gd name="connsiteY11" fmla="*/ 397753 h 1376837"/>
                  <a:gd name="connsiteX12" fmla="*/ 38909 w 944516"/>
                  <a:gd name="connsiteY12" fmla="*/ 29453 h 137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516" h="1376837">
                    <a:moveTo>
                      <a:pt x="38909" y="29453"/>
                    </a:moveTo>
                    <a:cubicBezTo>
                      <a:pt x="-78213" y="-31225"/>
                      <a:pt x="98881" y="18164"/>
                      <a:pt x="178609" y="33686"/>
                    </a:cubicBezTo>
                    <a:cubicBezTo>
                      <a:pt x="258337" y="49208"/>
                      <a:pt x="417086" y="61203"/>
                      <a:pt x="517275" y="122586"/>
                    </a:cubicBezTo>
                    <a:cubicBezTo>
                      <a:pt x="617464" y="183969"/>
                      <a:pt x="720475" y="335664"/>
                      <a:pt x="779742" y="401986"/>
                    </a:cubicBezTo>
                    <a:cubicBezTo>
                      <a:pt x="839009" y="468308"/>
                      <a:pt x="858058" y="478186"/>
                      <a:pt x="872875" y="520519"/>
                    </a:cubicBezTo>
                    <a:cubicBezTo>
                      <a:pt x="887692" y="562852"/>
                      <a:pt x="878520" y="583314"/>
                      <a:pt x="868642" y="655986"/>
                    </a:cubicBezTo>
                    <a:cubicBezTo>
                      <a:pt x="858764" y="728658"/>
                      <a:pt x="854531" y="868359"/>
                      <a:pt x="813609" y="956553"/>
                    </a:cubicBezTo>
                    <a:cubicBezTo>
                      <a:pt x="772687" y="1044747"/>
                      <a:pt x="711303" y="1116009"/>
                      <a:pt x="623109" y="1185153"/>
                    </a:cubicBezTo>
                    <a:cubicBezTo>
                      <a:pt x="534915" y="1254297"/>
                      <a:pt x="290792" y="1353075"/>
                      <a:pt x="284442" y="1371419"/>
                    </a:cubicBezTo>
                    <a:cubicBezTo>
                      <a:pt x="278092" y="1389763"/>
                      <a:pt x="489759" y="1360836"/>
                      <a:pt x="585009" y="1295219"/>
                    </a:cubicBezTo>
                    <a:cubicBezTo>
                      <a:pt x="680259" y="1229602"/>
                      <a:pt x="806553" y="1127297"/>
                      <a:pt x="855942" y="977719"/>
                    </a:cubicBezTo>
                    <a:cubicBezTo>
                      <a:pt x="905331" y="828141"/>
                      <a:pt x="1013281" y="559325"/>
                      <a:pt x="881342" y="397753"/>
                    </a:cubicBezTo>
                    <a:cubicBezTo>
                      <a:pt x="749403" y="236181"/>
                      <a:pt x="156031" y="90131"/>
                      <a:pt x="38909" y="294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7456FAF3-482A-4915-A3F0-296AF8A95D4D}"/>
              </a:ext>
            </a:extLst>
          </p:cNvPr>
          <p:cNvSpPr/>
          <p:nvPr/>
        </p:nvSpPr>
        <p:spPr>
          <a:xfrm>
            <a:off x="3870074" y="4050120"/>
            <a:ext cx="285496" cy="1443501"/>
          </a:xfrm>
          <a:custGeom>
            <a:avLst/>
            <a:gdLst>
              <a:gd name="connsiteX0" fmla="*/ 3426 w 285496"/>
              <a:gd name="connsiteY0" fmla="*/ 26580 h 1443501"/>
              <a:gd name="connsiteX1" fmla="*/ 47876 w 285496"/>
              <a:gd name="connsiteY1" fmla="*/ 83730 h 1443501"/>
              <a:gd name="connsiteX2" fmla="*/ 200276 w 285496"/>
              <a:gd name="connsiteY2" fmla="*/ 471080 h 1443501"/>
              <a:gd name="connsiteX3" fmla="*/ 244726 w 285496"/>
              <a:gd name="connsiteY3" fmla="*/ 699680 h 1443501"/>
              <a:gd name="connsiteX4" fmla="*/ 206626 w 285496"/>
              <a:gd name="connsiteY4" fmla="*/ 1245780 h 1443501"/>
              <a:gd name="connsiteX5" fmla="*/ 282826 w 285496"/>
              <a:gd name="connsiteY5" fmla="*/ 763180 h 1443501"/>
              <a:gd name="connsiteX6" fmla="*/ 92326 w 285496"/>
              <a:gd name="connsiteY6" fmla="*/ 1442630 h 1443501"/>
              <a:gd name="connsiteX7" fmla="*/ 181226 w 285496"/>
              <a:gd name="connsiteY7" fmla="*/ 909230 h 1443501"/>
              <a:gd name="connsiteX8" fmla="*/ 28826 w 285496"/>
              <a:gd name="connsiteY8" fmla="*/ 1055280 h 1443501"/>
              <a:gd name="connsiteX9" fmla="*/ 124076 w 285496"/>
              <a:gd name="connsiteY9" fmla="*/ 782230 h 1443501"/>
              <a:gd name="connsiteX10" fmla="*/ 124076 w 285496"/>
              <a:gd name="connsiteY10" fmla="*/ 420280 h 1443501"/>
              <a:gd name="connsiteX11" fmla="*/ 3426 w 285496"/>
              <a:gd name="connsiteY11" fmla="*/ 26580 h 14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496" h="1443501">
                <a:moveTo>
                  <a:pt x="3426" y="26580"/>
                </a:moveTo>
                <a:cubicBezTo>
                  <a:pt x="-9274" y="-29512"/>
                  <a:pt x="15068" y="9647"/>
                  <a:pt x="47876" y="83730"/>
                </a:cubicBezTo>
                <a:cubicBezTo>
                  <a:pt x="80684" y="157813"/>
                  <a:pt x="167468" y="368422"/>
                  <a:pt x="200276" y="471080"/>
                </a:cubicBezTo>
                <a:cubicBezTo>
                  <a:pt x="233084" y="573738"/>
                  <a:pt x="243668" y="570563"/>
                  <a:pt x="244726" y="699680"/>
                </a:cubicBezTo>
                <a:cubicBezTo>
                  <a:pt x="245784" y="828797"/>
                  <a:pt x="200276" y="1235197"/>
                  <a:pt x="206626" y="1245780"/>
                </a:cubicBezTo>
                <a:cubicBezTo>
                  <a:pt x="212976" y="1256363"/>
                  <a:pt x="301876" y="730372"/>
                  <a:pt x="282826" y="763180"/>
                </a:cubicBezTo>
                <a:cubicBezTo>
                  <a:pt x="263776" y="795988"/>
                  <a:pt x="109259" y="1418288"/>
                  <a:pt x="92326" y="1442630"/>
                </a:cubicBezTo>
                <a:cubicBezTo>
                  <a:pt x="75393" y="1466972"/>
                  <a:pt x="191809" y="973788"/>
                  <a:pt x="181226" y="909230"/>
                </a:cubicBezTo>
                <a:cubicBezTo>
                  <a:pt x="170643" y="844672"/>
                  <a:pt x="38351" y="1076447"/>
                  <a:pt x="28826" y="1055280"/>
                </a:cubicBezTo>
                <a:cubicBezTo>
                  <a:pt x="19301" y="1034113"/>
                  <a:pt x="108201" y="888063"/>
                  <a:pt x="124076" y="782230"/>
                </a:cubicBezTo>
                <a:cubicBezTo>
                  <a:pt x="139951" y="676397"/>
                  <a:pt x="145243" y="549397"/>
                  <a:pt x="124076" y="420280"/>
                </a:cubicBezTo>
                <a:cubicBezTo>
                  <a:pt x="102909" y="291163"/>
                  <a:pt x="16126" y="82672"/>
                  <a:pt x="3426" y="2658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3" name="フリーフォーム: 図形 4232">
            <a:extLst>
              <a:ext uri="{FF2B5EF4-FFF2-40B4-BE49-F238E27FC236}">
                <a16:creationId xmlns:a16="http://schemas.microsoft.com/office/drawing/2014/main" id="{D1807D89-AE19-42BC-B337-E9D4B5739FB7}"/>
              </a:ext>
            </a:extLst>
          </p:cNvPr>
          <p:cNvSpPr/>
          <p:nvPr/>
        </p:nvSpPr>
        <p:spPr>
          <a:xfrm>
            <a:off x="5523236" y="4438150"/>
            <a:ext cx="452396" cy="1341250"/>
          </a:xfrm>
          <a:custGeom>
            <a:avLst/>
            <a:gdLst>
              <a:gd name="connsiteX0" fmla="*/ 452114 w 452396"/>
              <a:gd name="connsiteY0" fmla="*/ 500 h 1341250"/>
              <a:gd name="connsiteX1" fmla="*/ 160014 w 452396"/>
              <a:gd name="connsiteY1" fmla="*/ 184650 h 1341250"/>
              <a:gd name="connsiteX2" fmla="*/ 45714 w 452396"/>
              <a:gd name="connsiteY2" fmla="*/ 648200 h 1341250"/>
              <a:gd name="connsiteX3" fmla="*/ 33014 w 452396"/>
              <a:gd name="connsiteY3" fmla="*/ 273550 h 1341250"/>
              <a:gd name="connsiteX4" fmla="*/ 13964 w 452396"/>
              <a:gd name="connsiteY4" fmla="*/ 1340350 h 1341250"/>
              <a:gd name="connsiteX5" fmla="*/ 1264 w 452396"/>
              <a:gd name="connsiteY5" fmla="*/ 457700 h 1341250"/>
              <a:gd name="connsiteX6" fmla="*/ 45714 w 452396"/>
              <a:gd name="connsiteY6" fmla="*/ 438650 h 1341250"/>
              <a:gd name="connsiteX7" fmla="*/ 102864 w 452396"/>
              <a:gd name="connsiteY7" fmla="*/ 140200 h 1341250"/>
              <a:gd name="connsiteX8" fmla="*/ 452114 w 452396"/>
              <a:gd name="connsiteY8" fmla="*/ 500 h 134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396" h="1341250">
                <a:moveTo>
                  <a:pt x="452114" y="500"/>
                </a:moveTo>
                <a:cubicBezTo>
                  <a:pt x="461639" y="7908"/>
                  <a:pt x="227747" y="76700"/>
                  <a:pt x="160014" y="184650"/>
                </a:cubicBezTo>
                <a:cubicBezTo>
                  <a:pt x="92281" y="292600"/>
                  <a:pt x="66881" y="633383"/>
                  <a:pt x="45714" y="648200"/>
                </a:cubicBezTo>
                <a:cubicBezTo>
                  <a:pt x="24547" y="663017"/>
                  <a:pt x="38306" y="158192"/>
                  <a:pt x="33014" y="273550"/>
                </a:cubicBezTo>
                <a:cubicBezTo>
                  <a:pt x="27722" y="388908"/>
                  <a:pt x="19256" y="1309658"/>
                  <a:pt x="13964" y="1340350"/>
                </a:cubicBezTo>
                <a:cubicBezTo>
                  <a:pt x="8672" y="1371042"/>
                  <a:pt x="-4028" y="607983"/>
                  <a:pt x="1264" y="457700"/>
                </a:cubicBezTo>
                <a:cubicBezTo>
                  <a:pt x="6556" y="307417"/>
                  <a:pt x="28781" y="491567"/>
                  <a:pt x="45714" y="438650"/>
                </a:cubicBezTo>
                <a:cubicBezTo>
                  <a:pt x="62647" y="385733"/>
                  <a:pt x="33014" y="211108"/>
                  <a:pt x="102864" y="140200"/>
                </a:cubicBezTo>
                <a:cubicBezTo>
                  <a:pt x="172714" y="69292"/>
                  <a:pt x="442589" y="-6908"/>
                  <a:pt x="452114" y="50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7" name="フリーフォーム: 図形 4236">
            <a:extLst>
              <a:ext uri="{FF2B5EF4-FFF2-40B4-BE49-F238E27FC236}">
                <a16:creationId xmlns:a16="http://schemas.microsoft.com/office/drawing/2014/main" id="{C4F0DAFB-700D-4808-9236-FA2D2F056E1D}"/>
              </a:ext>
            </a:extLst>
          </p:cNvPr>
          <p:cNvSpPr/>
          <p:nvPr/>
        </p:nvSpPr>
        <p:spPr>
          <a:xfrm>
            <a:off x="5629933" y="4546028"/>
            <a:ext cx="646991" cy="1397595"/>
          </a:xfrm>
          <a:custGeom>
            <a:avLst/>
            <a:gdLst>
              <a:gd name="connsiteX0" fmla="*/ 186667 w 646991"/>
              <a:gd name="connsiteY0" fmla="*/ 6922 h 1397595"/>
              <a:gd name="connsiteX1" fmla="*/ 574017 w 646991"/>
              <a:gd name="connsiteY1" fmla="*/ 426022 h 1397595"/>
              <a:gd name="connsiteX2" fmla="*/ 396217 w 646991"/>
              <a:gd name="connsiteY2" fmla="*/ 1099122 h 1397595"/>
              <a:gd name="connsiteX3" fmla="*/ 637517 w 646991"/>
              <a:gd name="connsiteY3" fmla="*/ 794322 h 1397595"/>
              <a:gd name="connsiteX4" fmla="*/ 2517 w 646991"/>
              <a:gd name="connsiteY4" fmla="*/ 1397572 h 1397595"/>
              <a:gd name="connsiteX5" fmla="*/ 408917 w 646991"/>
              <a:gd name="connsiteY5" fmla="*/ 768922 h 1397595"/>
              <a:gd name="connsiteX6" fmla="*/ 231117 w 646991"/>
              <a:gd name="connsiteY6" fmla="*/ 902272 h 1397595"/>
              <a:gd name="connsiteX7" fmla="*/ 370817 w 646991"/>
              <a:gd name="connsiteY7" fmla="*/ 419672 h 1397595"/>
              <a:gd name="connsiteX8" fmla="*/ 300967 w 646991"/>
              <a:gd name="connsiteY8" fmla="*/ 1003872 h 1397595"/>
              <a:gd name="connsiteX9" fmla="*/ 275567 w 646991"/>
              <a:gd name="connsiteY9" fmla="*/ 438722 h 1397595"/>
              <a:gd name="connsiteX10" fmla="*/ 167617 w 646991"/>
              <a:gd name="connsiteY10" fmla="*/ 540322 h 1397595"/>
              <a:gd name="connsiteX11" fmla="*/ 339067 w 646991"/>
              <a:gd name="connsiteY11" fmla="*/ 451422 h 1397595"/>
              <a:gd name="connsiteX12" fmla="*/ 523217 w 646991"/>
              <a:gd name="connsiteY12" fmla="*/ 426022 h 1397595"/>
              <a:gd name="connsiteX13" fmla="*/ 408917 w 646991"/>
              <a:gd name="connsiteY13" fmla="*/ 184722 h 1397595"/>
              <a:gd name="connsiteX14" fmla="*/ 186667 w 646991"/>
              <a:gd name="connsiteY14" fmla="*/ 6922 h 139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6991" h="1397595">
                <a:moveTo>
                  <a:pt x="186667" y="6922"/>
                </a:moveTo>
                <a:cubicBezTo>
                  <a:pt x="214184" y="47139"/>
                  <a:pt x="539092" y="243989"/>
                  <a:pt x="574017" y="426022"/>
                </a:cubicBezTo>
                <a:cubicBezTo>
                  <a:pt x="608942" y="608055"/>
                  <a:pt x="385634" y="1037739"/>
                  <a:pt x="396217" y="1099122"/>
                </a:cubicBezTo>
                <a:cubicBezTo>
                  <a:pt x="406800" y="1160505"/>
                  <a:pt x="703134" y="744580"/>
                  <a:pt x="637517" y="794322"/>
                </a:cubicBezTo>
                <a:cubicBezTo>
                  <a:pt x="571900" y="844064"/>
                  <a:pt x="40617" y="1401805"/>
                  <a:pt x="2517" y="1397572"/>
                </a:cubicBezTo>
                <a:cubicBezTo>
                  <a:pt x="-35583" y="1393339"/>
                  <a:pt x="370817" y="851472"/>
                  <a:pt x="408917" y="768922"/>
                </a:cubicBezTo>
                <a:cubicBezTo>
                  <a:pt x="447017" y="686372"/>
                  <a:pt x="237467" y="960480"/>
                  <a:pt x="231117" y="902272"/>
                </a:cubicBezTo>
                <a:cubicBezTo>
                  <a:pt x="224767" y="844064"/>
                  <a:pt x="359175" y="402739"/>
                  <a:pt x="370817" y="419672"/>
                </a:cubicBezTo>
                <a:cubicBezTo>
                  <a:pt x="382459" y="436605"/>
                  <a:pt x="316842" y="1000697"/>
                  <a:pt x="300967" y="1003872"/>
                </a:cubicBezTo>
                <a:cubicBezTo>
                  <a:pt x="285092" y="1007047"/>
                  <a:pt x="297792" y="515980"/>
                  <a:pt x="275567" y="438722"/>
                </a:cubicBezTo>
                <a:cubicBezTo>
                  <a:pt x="253342" y="361464"/>
                  <a:pt x="157034" y="538205"/>
                  <a:pt x="167617" y="540322"/>
                </a:cubicBezTo>
                <a:cubicBezTo>
                  <a:pt x="178200" y="542439"/>
                  <a:pt x="279800" y="470472"/>
                  <a:pt x="339067" y="451422"/>
                </a:cubicBezTo>
                <a:cubicBezTo>
                  <a:pt x="398334" y="432372"/>
                  <a:pt x="511575" y="470472"/>
                  <a:pt x="523217" y="426022"/>
                </a:cubicBezTo>
                <a:cubicBezTo>
                  <a:pt x="534859" y="381572"/>
                  <a:pt x="462892" y="257747"/>
                  <a:pt x="408917" y="184722"/>
                </a:cubicBezTo>
                <a:cubicBezTo>
                  <a:pt x="354942" y="111697"/>
                  <a:pt x="159150" y="-33295"/>
                  <a:pt x="186667" y="692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11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iki Nakatani Official Web Site – 中谷美紀オフィシャルWebサイト">
            <a:extLst>
              <a:ext uri="{FF2B5EF4-FFF2-40B4-BE49-F238E27FC236}">
                <a16:creationId xmlns:a16="http://schemas.microsoft.com/office/drawing/2014/main" id="{4AC8F83F-2F12-4EAA-A4F2-179958D00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601200" cy="1066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15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iki Nakatani Official Web Site – 中谷美紀オフィシャルWebサイト" hidden="1">
            <a:extLst>
              <a:ext uri="{FF2B5EF4-FFF2-40B4-BE49-F238E27FC236}">
                <a16:creationId xmlns:a16="http://schemas.microsoft.com/office/drawing/2014/main" id="{4AC8F83F-2F12-4EAA-A4F2-179958D00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601200" cy="1066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CDAF85D3-0DA6-4350-8A41-10614CF6870E}"/>
              </a:ext>
            </a:extLst>
          </p:cNvPr>
          <p:cNvSpPr/>
          <p:nvPr/>
        </p:nvSpPr>
        <p:spPr>
          <a:xfrm>
            <a:off x="4320878" y="2851385"/>
            <a:ext cx="513955" cy="130156"/>
          </a:xfrm>
          <a:custGeom>
            <a:avLst/>
            <a:gdLst>
              <a:gd name="connsiteX0" fmla="*/ 297 w 513955"/>
              <a:gd name="connsiteY0" fmla="*/ 129940 h 130156"/>
              <a:gd name="connsiteX1" fmla="*/ 135235 w 513955"/>
              <a:gd name="connsiteY1" fmla="*/ 48978 h 130156"/>
              <a:gd name="connsiteX2" fmla="*/ 266997 w 513955"/>
              <a:gd name="connsiteY2" fmla="*/ 18815 h 130156"/>
              <a:gd name="connsiteX3" fmla="*/ 424160 w 513955"/>
              <a:gd name="connsiteY3" fmla="*/ 48978 h 130156"/>
              <a:gd name="connsiteX4" fmla="*/ 513060 w 513955"/>
              <a:gd name="connsiteY4" fmla="*/ 126765 h 130156"/>
              <a:gd name="connsiteX5" fmla="*/ 465435 w 513955"/>
              <a:gd name="connsiteY5" fmla="*/ 68028 h 130156"/>
              <a:gd name="connsiteX6" fmla="*/ 392410 w 513955"/>
              <a:gd name="connsiteY6" fmla="*/ 25165 h 130156"/>
              <a:gd name="connsiteX7" fmla="*/ 297160 w 513955"/>
              <a:gd name="connsiteY7" fmla="*/ 4528 h 130156"/>
              <a:gd name="connsiteX8" fmla="*/ 240010 w 513955"/>
              <a:gd name="connsiteY8" fmla="*/ 1353 h 130156"/>
              <a:gd name="connsiteX9" fmla="*/ 173335 w 513955"/>
              <a:gd name="connsiteY9" fmla="*/ 21990 h 130156"/>
              <a:gd name="connsiteX10" fmla="*/ 297 w 513955"/>
              <a:gd name="connsiteY10" fmla="*/ 129940 h 13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3955" h="130156">
                <a:moveTo>
                  <a:pt x="297" y="129940"/>
                </a:moveTo>
                <a:cubicBezTo>
                  <a:pt x="-6053" y="134438"/>
                  <a:pt x="90785" y="67499"/>
                  <a:pt x="135235" y="48978"/>
                </a:cubicBezTo>
                <a:cubicBezTo>
                  <a:pt x="179685" y="30457"/>
                  <a:pt x="218843" y="18815"/>
                  <a:pt x="266997" y="18815"/>
                </a:cubicBezTo>
                <a:cubicBezTo>
                  <a:pt x="315151" y="18815"/>
                  <a:pt x="383150" y="30986"/>
                  <a:pt x="424160" y="48978"/>
                </a:cubicBezTo>
                <a:cubicBezTo>
                  <a:pt x="465170" y="66970"/>
                  <a:pt x="506181" y="123590"/>
                  <a:pt x="513060" y="126765"/>
                </a:cubicBezTo>
                <a:cubicBezTo>
                  <a:pt x="519939" y="129940"/>
                  <a:pt x="485543" y="84961"/>
                  <a:pt x="465435" y="68028"/>
                </a:cubicBezTo>
                <a:cubicBezTo>
                  <a:pt x="445327" y="51095"/>
                  <a:pt x="420456" y="35748"/>
                  <a:pt x="392410" y="25165"/>
                </a:cubicBezTo>
                <a:cubicBezTo>
                  <a:pt x="364364" y="14582"/>
                  <a:pt x="322560" y="8497"/>
                  <a:pt x="297160" y="4528"/>
                </a:cubicBezTo>
                <a:cubicBezTo>
                  <a:pt x="271760" y="559"/>
                  <a:pt x="260647" y="-1557"/>
                  <a:pt x="240010" y="1353"/>
                </a:cubicBezTo>
                <a:cubicBezTo>
                  <a:pt x="219373" y="4263"/>
                  <a:pt x="211170" y="2676"/>
                  <a:pt x="173335" y="21990"/>
                </a:cubicBezTo>
                <a:cubicBezTo>
                  <a:pt x="135500" y="41304"/>
                  <a:pt x="6647" y="125442"/>
                  <a:pt x="297" y="129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BEABFAE-89BE-4940-B1A9-7A4105FF9BB0}"/>
              </a:ext>
            </a:extLst>
          </p:cNvPr>
          <p:cNvSpPr/>
          <p:nvPr/>
        </p:nvSpPr>
        <p:spPr>
          <a:xfrm>
            <a:off x="4330171" y="2882782"/>
            <a:ext cx="150335" cy="90753"/>
          </a:xfrm>
          <a:custGeom>
            <a:avLst/>
            <a:gdLst>
              <a:gd name="connsiteX0" fmla="*/ 529 w 150335"/>
              <a:gd name="connsiteY0" fmla="*/ 90606 h 90753"/>
              <a:gd name="connsiteX1" fmla="*/ 146579 w 150335"/>
              <a:gd name="connsiteY1" fmla="*/ 3293 h 90753"/>
              <a:gd name="connsiteX2" fmla="*/ 98954 w 150335"/>
              <a:gd name="connsiteY2" fmla="*/ 23931 h 90753"/>
              <a:gd name="connsiteX3" fmla="*/ 529 w 150335"/>
              <a:gd name="connsiteY3" fmla="*/ 90606 h 9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335" h="90753">
                <a:moveTo>
                  <a:pt x="529" y="90606"/>
                </a:moveTo>
                <a:cubicBezTo>
                  <a:pt x="8467" y="87166"/>
                  <a:pt x="130175" y="14405"/>
                  <a:pt x="146579" y="3293"/>
                </a:cubicBezTo>
                <a:cubicBezTo>
                  <a:pt x="162983" y="-7819"/>
                  <a:pt x="121708" y="11760"/>
                  <a:pt x="98954" y="23931"/>
                </a:cubicBezTo>
                <a:cubicBezTo>
                  <a:pt x="76200" y="36102"/>
                  <a:pt x="-7409" y="94046"/>
                  <a:pt x="529" y="90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3FEDF91-5E3A-43BA-868C-A1208D450A6D}"/>
              </a:ext>
            </a:extLst>
          </p:cNvPr>
          <p:cNvSpPr/>
          <p:nvPr/>
        </p:nvSpPr>
        <p:spPr>
          <a:xfrm>
            <a:off x="4337922" y="2907950"/>
            <a:ext cx="413268" cy="118476"/>
          </a:xfrm>
          <a:custGeom>
            <a:avLst/>
            <a:gdLst>
              <a:gd name="connsiteX0" fmla="*/ 3891 w 413268"/>
              <a:gd name="connsiteY0" fmla="*/ 117825 h 118476"/>
              <a:gd name="connsiteX1" fmla="*/ 205503 w 413268"/>
              <a:gd name="connsiteY1" fmla="*/ 46388 h 118476"/>
              <a:gd name="connsiteX2" fmla="*/ 303928 w 413268"/>
              <a:gd name="connsiteY2" fmla="*/ 55913 h 118476"/>
              <a:gd name="connsiteX3" fmla="*/ 403941 w 413268"/>
              <a:gd name="connsiteY3" fmla="*/ 101950 h 118476"/>
              <a:gd name="connsiteX4" fmla="*/ 405528 w 413268"/>
              <a:gd name="connsiteY4" fmla="*/ 32100 h 118476"/>
              <a:gd name="connsiteX5" fmla="*/ 373778 w 413268"/>
              <a:gd name="connsiteY5" fmla="*/ 78138 h 118476"/>
              <a:gd name="connsiteX6" fmla="*/ 376953 w 413268"/>
              <a:gd name="connsiteY6" fmla="*/ 43213 h 118476"/>
              <a:gd name="connsiteX7" fmla="*/ 356316 w 413268"/>
              <a:gd name="connsiteY7" fmla="*/ 65438 h 118476"/>
              <a:gd name="connsiteX8" fmla="*/ 335678 w 413268"/>
              <a:gd name="connsiteY8" fmla="*/ 49563 h 118476"/>
              <a:gd name="connsiteX9" fmla="*/ 313453 w 413268"/>
              <a:gd name="connsiteY9" fmla="*/ 32100 h 118476"/>
              <a:gd name="connsiteX10" fmla="*/ 300753 w 413268"/>
              <a:gd name="connsiteY10" fmla="*/ 350 h 118476"/>
              <a:gd name="connsiteX11" fmla="*/ 289641 w 413268"/>
              <a:gd name="connsiteY11" fmla="*/ 40038 h 118476"/>
              <a:gd name="connsiteX12" fmla="*/ 259478 w 413268"/>
              <a:gd name="connsiteY12" fmla="*/ 20988 h 118476"/>
              <a:gd name="connsiteX13" fmla="*/ 234078 w 413268"/>
              <a:gd name="connsiteY13" fmla="*/ 25750 h 118476"/>
              <a:gd name="connsiteX14" fmla="*/ 199153 w 413268"/>
              <a:gd name="connsiteY14" fmla="*/ 350 h 118476"/>
              <a:gd name="connsiteX15" fmla="*/ 199153 w 413268"/>
              <a:gd name="connsiteY15" fmla="*/ 40038 h 118476"/>
              <a:gd name="connsiteX16" fmla="*/ 189628 w 413268"/>
              <a:gd name="connsiteY16" fmla="*/ 32100 h 118476"/>
              <a:gd name="connsiteX17" fmla="*/ 175341 w 413268"/>
              <a:gd name="connsiteY17" fmla="*/ 36863 h 118476"/>
              <a:gd name="connsiteX18" fmla="*/ 135653 w 413268"/>
              <a:gd name="connsiteY18" fmla="*/ 350 h 118476"/>
              <a:gd name="connsiteX19" fmla="*/ 151528 w 413268"/>
              <a:gd name="connsiteY19" fmla="*/ 62263 h 118476"/>
              <a:gd name="connsiteX20" fmla="*/ 88028 w 413268"/>
              <a:gd name="connsiteY20" fmla="*/ 35275 h 118476"/>
              <a:gd name="connsiteX21" fmla="*/ 97553 w 413268"/>
              <a:gd name="connsiteY21" fmla="*/ 67025 h 118476"/>
              <a:gd name="connsiteX22" fmla="*/ 76916 w 413268"/>
              <a:gd name="connsiteY22" fmla="*/ 55913 h 118476"/>
              <a:gd name="connsiteX23" fmla="*/ 70566 w 413268"/>
              <a:gd name="connsiteY23" fmla="*/ 81313 h 118476"/>
              <a:gd name="connsiteX24" fmla="*/ 3891 w 413268"/>
              <a:gd name="connsiteY24" fmla="*/ 117825 h 11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3268" h="118476">
                <a:moveTo>
                  <a:pt x="3891" y="117825"/>
                </a:moveTo>
                <a:cubicBezTo>
                  <a:pt x="26380" y="112004"/>
                  <a:pt x="155497" y="56707"/>
                  <a:pt x="205503" y="46388"/>
                </a:cubicBezTo>
                <a:cubicBezTo>
                  <a:pt x="255509" y="36069"/>
                  <a:pt x="270855" y="46653"/>
                  <a:pt x="303928" y="55913"/>
                </a:cubicBezTo>
                <a:cubicBezTo>
                  <a:pt x="337001" y="65173"/>
                  <a:pt x="387008" y="105919"/>
                  <a:pt x="403941" y="101950"/>
                </a:cubicBezTo>
                <a:cubicBezTo>
                  <a:pt x="420874" y="97981"/>
                  <a:pt x="410555" y="36069"/>
                  <a:pt x="405528" y="32100"/>
                </a:cubicBezTo>
                <a:cubicBezTo>
                  <a:pt x="400501" y="28131"/>
                  <a:pt x="378540" y="76286"/>
                  <a:pt x="373778" y="78138"/>
                </a:cubicBezTo>
                <a:cubicBezTo>
                  <a:pt x="369016" y="79990"/>
                  <a:pt x="379863" y="45330"/>
                  <a:pt x="376953" y="43213"/>
                </a:cubicBezTo>
                <a:cubicBezTo>
                  <a:pt x="374043" y="41096"/>
                  <a:pt x="363195" y="64380"/>
                  <a:pt x="356316" y="65438"/>
                </a:cubicBezTo>
                <a:cubicBezTo>
                  <a:pt x="349437" y="66496"/>
                  <a:pt x="342822" y="55119"/>
                  <a:pt x="335678" y="49563"/>
                </a:cubicBezTo>
                <a:cubicBezTo>
                  <a:pt x="328534" y="44007"/>
                  <a:pt x="319274" y="40302"/>
                  <a:pt x="313453" y="32100"/>
                </a:cubicBezTo>
                <a:cubicBezTo>
                  <a:pt x="307632" y="23898"/>
                  <a:pt x="304722" y="-973"/>
                  <a:pt x="300753" y="350"/>
                </a:cubicBezTo>
                <a:cubicBezTo>
                  <a:pt x="296784" y="1673"/>
                  <a:pt x="296520" y="36598"/>
                  <a:pt x="289641" y="40038"/>
                </a:cubicBezTo>
                <a:cubicBezTo>
                  <a:pt x="282762" y="43478"/>
                  <a:pt x="268738" y="23369"/>
                  <a:pt x="259478" y="20988"/>
                </a:cubicBezTo>
                <a:cubicBezTo>
                  <a:pt x="250218" y="18607"/>
                  <a:pt x="244132" y="29190"/>
                  <a:pt x="234078" y="25750"/>
                </a:cubicBezTo>
                <a:cubicBezTo>
                  <a:pt x="224024" y="22310"/>
                  <a:pt x="204974" y="-2031"/>
                  <a:pt x="199153" y="350"/>
                </a:cubicBezTo>
                <a:cubicBezTo>
                  <a:pt x="193332" y="2731"/>
                  <a:pt x="200740" y="34746"/>
                  <a:pt x="199153" y="40038"/>
                </a:cubicBezTo>
                <a:cubicBezTo>
                  <a:pt x="197566" y="45330"/>
                  <a:pt x="193597" y="32629"/>
                  <a:pt x="189628" y="32100"/>
                </a:cubicBezTo>
                <a:cubicBezTo>
                  <a:pt x="185659" y="31571"/>
                  <a:pt x="184337" y="42155"/>
                  <a:pt x="175341" y="36863"/>
                </a:cubicBezTo>
                <a:cubicBezTo>
                  <a:pt x="166345" y="31571"/>
                  <a:pt x="139622" y="-3883"/>
                  <a:pt x="135653" y="350"/>
                </a:cubicBezTo>
                <a:cubicBezTo>
                  <a:pt x="131684" y="4583"/>
                  <a:pt x="159465" y="56442"/>
                  <a:pt x="151528" y="62263"/>
                </a:cubicBezTo>
                <a:cubicBezTo>
                  <a:pt x="143591" y="68084"/>
                  <a:pt x="97024" y="34481"/>
                  <a:pt x="88028" y="35275"/>
                </a:cubicBezTo>
                <a:cubicBezTo>
                  <a:pt x="79032" y="36069"/>
                  <a:pt x="99405" y="63585"/>
                  <a:pt x="97553" y="67025"/>
                </a:cubicBezTo>
                <a:cubicBezTo>
                  <a:pt x="95701" y="70465"/>
                  <a:pt x="81414" y="53532"/>
                  <a:pt x="76916" y="55913"/>
                </a:cubicBezTo>
                <a:cubicBezTo>
                  <a:pt x="72418" y="58294"/>
                  <a:pt x="77710" y="73905"/>
                  <a:pt x="70566" y="81313"/>
                </a:cubicBezTo>
                <a:cubicBezTo>
                  <a:pt x="63422" y="88721"/>
                  <a:pt x="-18598" y="123646"/>
                  <a:pt x="3891" y="117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0C1978C-D86A-4813-A344-ECFF6C1841E7}"/>
              </a:ext>
            </a:extLst>
          </p:cNvPr>
          <p:cNvSpPr/>
          <p:nvPr/>
        </p:nvSpPr>
        <p:spPr>
          <a:xfrm>
            <a:off x="4286089" y="2987666"/>
            <a:ext cx="124242" cy="93704"/>
          </a:xfrm>
          <a:custGeom>
            <a:avLst/>
            <a:gdLst>
              <a:gd name="connsiteX0" fmla="*/ 123986 w 124242"/>
              <a:gd name="connsiteY0" fmla="*/ 9 h 93704"/>
              <a:gd name="connsiteX1" fmla="*/ 79536 w 124242"/>
              <a:gd name="connsiteY1" fmla="*/ 65097 h 93704"/>
              <a:gd name="connsiteX2" fmla="*/ 161 w 124242"/>
              <a:gd name="connsiteY2" fmla="*/ 93672 h 93704"/>
              <a:gd name="connsiteX3" fmla="*/ 60486 w 124242"/>
              <a:gd name="connsiteY3" fmla="*/ 60334 h 93704"/>
              <a:gd name="connsiteX4" fmla="*/ 123986 w 124242"/>
              <a:gd name="connsiteY4" fmla="*/ 9 h 9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42" h="93704">
                <a:moveTo>
                  <a:pt x="123986" y="9"/>
                </a:moveTo>
                <a:cubicBezTo>
                  <a:pt x="127161" y="803"/>
                  <a:pt x="100173" y="49487"/>
                  <a:pt x="79536" y="65097"/>
                </a:cubicBezTo>
                <a:cubicBezTo>
                  <a:pt x="58899" y="80707"/>
                  <a:pt x="3336" y="94466"/>
                  <a:pt x="161" y="93672"/>
                </a:cubicBezTo>
                <a:cubicBezTo>
                  <a:pt x="-3014" y="92878"/>
                  <a:pt x="41436" y="69859"/>
                  <a:pt x="60486" y="60334"/>
                </a:cubicBezTo>
                <a:cubicBezTo>
                  <a:pt x="79536" y="50809"/>
                  <a:pt x="120811" y="-785"/>
                  <a:pt x="12398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FA045D6-2F0D-460E-9A44-B010810BF88C}"/>
              </a:ext>
            </a:extLst>
          </p:cNvPr>
          <p:cNvSpPr/>
          <p:nvPr/>
        </p:nvSpPr>
        <p:spPr>
          <a:xfrm>
            <a:off x="4317582" y="2938208"/>
            <a:ext cx="209144" cy="81278"/>
          </a:xfrm>
          <a:custGeom>
            <a:avLst/>
            <a:gdLst>
              <a:gd name="connsiteX0" fmla="*/ 418 w 209144"/>
              <a:gd name="connsiteY0" fmla="*/ 81217 h 81278"/>
              <a:gd name="connsiteX1" fmla="*/ 102018 w 209144"/>
              <a:gd name="connsiteY1" fmla="*/ 28830 h 81278"/>
              <a:gd name="connsiteX2" fmla="*/ 208381 w 209144"/>
              <a:gd name="connsiteY2" fmla="*/ 255 h 81278"/>
              <a:gd name="connsiteX3" fmla="*/ 141706 w 209144"/>
              <a:gd name="connsiteY3" fmla="*/ 17717 h 81278"/>
              <a:gd name="connsiteX4" fmla="*/ 418 w 209144"/>
              <a:gd name="connsiteY4" fmla="*/ 81217 h 8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144" h="81278">
                <a:moveTo>
                  <a:pt x="418" y="81217"/>
                </a:moveTo>
                <a:cubicBezTo>
                  <a:pt x="-6197" y="83069"/>
                  <a:pt x="67358" y="42324"/>
                  <a:pt x="102018" y="28830"/>
                </a:cubicBezTo>
                <a:cubicBezTo>
                  <a:pt x="136678" y="15336"/>
                  <a:pt x="201766" y="2107"/>
                  <a:pt x="208381" y="255"/>
                </a:cubicBezTo>
                <a:cubicBezTo>
                  <a:pt x="214996" y="-1597"/>
                  <a:pt x="177425" y="6869"/>
                  <a:pt x="141706" y="17717"/>
                </a:cubicBezTo>
                <a:cubicBezTo>
                  <a:pt x="105987" y="28565"/>
                  <a:pt x="7033" y="79365"/>
                  <a:pt x="418" y="81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35AD41A-6E75-47BC-A755-7E14C685397F}"/>
              </a:ext>
            </a:extLst>
          </p:cNvPr>
          <p:cNvSpPr/>
          <p:nvPr/>
        </p:nvSpPr>
        <p:spPr>
          <a:xfrm>
            <a:off x="4741796" y="2989250"/>
            <a:ext cx="154189" cy="130219"/>
          </a:xfrm>
          <a:custGeom>
            <a:avLst/>
            <a:gdLst>
              <a:gd name="connsiteX0" fmla="*/ 67 w 154189"/>
              <a:gd name="connsiteY0" fmla="*/ 13 h 130219"/>
              <a:gd name="connsiteX1" fmla="*/ 128654 w 154189"/>
              <a:gd name="connsiteY1" fmla="*/ 84150 h 130219"/>
              <a:gd name="connsiteX2" fmla="*/ 133417 w 154189"/>
              <a:gd name="connsiteY2" fmla="*/ 130188 h 130219"/>
              <a:gd name="connsiteX3" fmla="*/ 147704 w 154189"/>
              <a:gd name="connsiteY3" fmla="*/ 77800 h 130219"/>
              <a:gd name="connsiteX4" fmla="*/ 67 w 154189"/>
              <a:gd name="connsiteY4" fmla="*/ 13 h 1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89" h="130219">
                <a:moveTo>
                  <a:pt x="67" y="13"/>
                </a:moveTo>
                <a:cubicBezTo>
                  <a:pt x="-3108" y="1071"/>
                  <a:pt x="106429" y="62454"/>
                  <a:pt x="128654" y="84150"/>
                </a:cubicBezTo>
                <a:cubicBezTo>
                  <a:pt x="150879" y="105846"/>
                  <a:pt x="130242" y="131246"/>
                  <a:pt x="133417" y="130188"/>
                </a:cubicBezTo>
                <a:cubicBezTo>
                  <a:pt x="136592" y="129130"/>
                  <a:pt x="167283" y="96850"/>
                  <a:pt x="147704" y="77800"/>
                </a:cubicBezTo>
                <a:cubicBezTo>
                  <a:pt x="128125" y="58750"/>
                  <a:pt x="3242" y="-1045"/>
                  <a:pt x="6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D29685C-46E7-4871-9E87-289ED4B8DA9B}"/>
              </a:ext>
            </a:extLst>
          </p:cNvPr>
          <p:cNvSpPr/>
          <p:nvPr/>
        </p:nvSpPr>
        <p:spPr>
          <a:xfrm>
            <a:off x="4710095" y="2992438"/>
            <a:ext cx="168322" cy="101600"/>
          </a:xfrm>
          <a:custGeom>
            <a:avLst/>
            <a:gdLst>
              <a:gd name="connsiteX0" fmla="*/ 18 w 168322"/>
              <a:gd name="connsiteY0" fmla="*/ 0 h 101600"/>
              <a:gd name="connsiteX1" fmla="*/ 95268 w 168322"/>
              <a:gd name="connsiteY1" fmla="*/ 82550 h 101600"/>
              <a:gd name="connsiteX2" fmla="*/ 168293 w 168322"/>
              <a:gd name="connsiteY2" fmla="*/ 101600 h 101600"/>
              <a:gd name="connsiteX3" fmla="*/ 103205 w 168322"/>
              <a:gd name="connsiteY3" fmla="*/ 82550 h 101600"/>
              <a:gd name="connsiteX4" fmla="*/ 18 w 168322"/>
              <a:gd name="connsiteY4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22" h="101600">
                <a:moveTo>
                  <a:pt x="18" y="0"/>
                </a:moveTo>
                <a:cubicBezTo>
                  <a:pt x="-1305" y="0"/>
                  <a:pt x="67222" y="65617"/>
                  <a:pt x="95268" y="82550"/>
                </a:cubicBezTo>
                <a:cubicBezTo>
                  <a:pt x="123314" y="99483"/>
                  <a:pt x="166970" y="101600"/>
                  <a:pt x="168293" y="101600"/>
                </a:cubicBezTo>
                <a:cubicBezTo>
                  <a:pt x="169616" y="101600"/>
                  <a:pt x="125430" y="96838"/>
                  <a:pt x="103205" y="82550"/>
                </a:cubicBezTo>
                <a:cubicBezTo>
                  <a:pt x="80980" y="68262"/>
                  <a:pt x="1341" y="0"/>
                  <a:pt x="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A3C5923-95F2-4ED1-AF72-2F0F39E16403}"/>
              </a:ext>
            </a:extLst>
          </p:cNvPr>
          <p:cNvSpPr/>
          <p:nvPr/>
        </p:nvSpPr>
        <p:spPr>
          <a:xfrm>
            <a:off x="4435475" y="2966609"/>
            <a:ext cx="268910" cy="46466"/>
          </a:xfrm>
          <a:custGeom>
            <a:avLst/>
            <a:gdLst>
              <a:gd name="connsiteX0" fmla="*/ 0 w 268910"/>
              <a:gd name="connsiteY0" fmla="*/ 46466 h 46466"/>
              <a:gd name="connsiteX1" fmla="*/ 141288 w 268910"/>
              <a:gd name="connsiteY1" fmla="*/ 9954 h 46466"/>
              <a:gd name="connsiteX2" fmla="*/ 241300 w 268910"/>
              <a:gd name="connsiteY2" fmla="*/ 21066 h 46466"/>
              <a:gd name="connsiteX3" fmla="*/ 266700 w 268910"/>
              <a:gd name="connsiteY3" fmla="*/ 21066 h 46466"/>
              <a:gd name="connsiteX4" fmla="*/ 196850 w 268910"/>
              <a:gd name="connsiteY4" fmla="*/ 2016 h 46466"/>
              <a:gd name="connsiteX5" fmla="*/ 109538 w 268910"/>
              <a:gd name="connsiteY5" fmla="*/ 3604 h 46466"/>
              <a:gd name="connsiteX6" fmla="*/ 0 w 268910"/>
              <a:gd name="connsiteY6" fmla="*/ 46466 h 4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910" h="46466">
                <a:moveTo>
                  <a:pt x="0" y="46466"/>
                </a:moveTo>
                <a:cubicBezTo>
                  <a:pt x="50535" y="30326"/>
                  <a:pt x="101071" y="14187"/>
                  <a:pt x="141288" y="9954"/>
                </a:cubicBezTo>
                <a:lnTo>
                  <a:pt x="241300" y="21066"/>
                </a:lnTo>
                <a:cubicBezTo>
                  <a:pt x="262202" y="22918"/>
                  <a:pt x="274108" y="24241"/>
                  <a:pt x="266700" y="21066"/>
                </a:cubicBezTo>
                <a:cubicBezTo>
                  <a:pt x="259292" y="17891"/>
                  <a:pt x="223044" y="4926"/>
                  <a:pt x="196850" y="2016"/>
                </a:cubicBezTo>
                <a:cubicBezTo>
                  <a:pt x="170656" y="-894"/>
                  <a:pt x="142876" y="-894"/>
                  <a:pt x="109538" y="3604"/>
                </a:cubicBezTo>
                <a:cubicBezTo>
                  <a:pt x="76201" y="8102"/>
                  <a:pt x="36513" y="18553"/>
                  <a:pt x="0" y="4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171E354-919F-4446-8361-6AA0851D675C}"/>
              </a:ext>
            </a:extLst>
          </p:cNvPr>
          <p:cNvSpPr/>
          <p:nvPr/>
        </p:nvSpPr>
        <p:spPr>
          <a:xfrm>
            <a:off x="4423577" y="3015602"/>
            <a:ext cx="308100" cy="76977"/>
          </a:xfrm>
          <a:custGeom>
            <a:avLst/>
            <a:gdLst>
              <a:gd name="connsiteX0" fmla="*/ 786 w 308100"/>
              <a:gd name="connsiteY0" fmla="*/ 648 h 76977"/>
              <a:gd name="connsiteX1" fmla="*/ 115086 w 308100"/>
              <a:gd name="connsiteY1" fmla="*/ 64148 h 76977"/>
              <a:gd name="connsiteX2" fmla="*/ 307173 w 308100"/>
              <a:gd name="connsiteY2" fmla="*/ 76848 h 76977"/>
              <a:gd name="connsiteX3" fmla="*/ 192873 w 308100"/>
              <a:gd name="connsiteY3" fmla="*/ 60973 h 76977"/>
              <a:gd name="connsiteX4" fmla="*/ 119848 w 308100"/>
              <a:gd name="connsiteY4" fmla="*/ 49861 h 76977"/>
              <a:gd name="connsiteX5" fmla="*/ 67461 w 308100"/>
              <a:gd name="connsiteY5" fmla="*/ 32398 h 76977"/>
              <a:gd name="connsiteX6" fmla="*/ 786 w 308100"/>
              <a:gd name="connsiteY6" fmla="*/ 648 h 7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100" h="76977">
                <a:moveTo>
                  <a:pt x="786" y="648"/>
                </a:moveTo>
                <a:cubicBezTo>
                  <a:pt x="8723" y="5940"/>
                  <a:pt x="64022" y="51448"/>
                  <a:pt x="115086" y="64148"/>
                </a:cubicBezTo>
                <a:cubicBezTo>
                  <a:pt x="166150" y="76848"/>
                  <a:pt x="294209" y="77377"/>
                  <a:pt x="307173" y="76848"/>
                </a:cubicBezTo>
                <a:cubicBezTo>
                  <a:pt x="320137" y="76319"/>
                  <a:pt x="192873" y="60973"/>
                  <a:pt x="192873" y="60973"/>
                </a:cubicBezTo>
                <a:cubicBezTo>
                  <a:pt x="161652" y="56475"/>
                  <a:pt x="140750" y="54623"/>
                  <a:pt x="119848" y="49861"/>
                </a:cubicBezTo>
                <a:cubicBezTo>
                  <a:pt x="98946" y="45099"/>
                  <a:pt x="87834" y="40865"/>
                  <a:pt x="67461" y="32398"/>
                </a:cubicBezTo>
                <a:cubicBezTo>
                  <a:pt x="47088" y="23931"/>
                  <a:pt x="-7151" y="-4644"/>
                  <a:pt x="786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4E838D6-E0CC-45DF-AE71-AABFB437BC01}"/>
              </a:ext>
            </a:extLst>
          </p:cNvPr>
          <p:cNvSpPr/>
          <p:nvPr/>
        </p:nvSpPr>
        <p:spPr>
          <a:xfrm>
            <a:off x="4689913" y="3087097"/>
            <a:ext cx="194671" cy="21278"/>
          </a:xfrm>
          <a:custGeom>
            <a:avLst/>
            <a:gdLst>
              <a:gd name="connsiteX0" fmla="*/ 1150 w 194671"/>
              <a:gd name="connsiteY0" fmla="*/ 8528 h 21278"/>
              <a:gd name="connsiteX1" fmla="*/ 139262 w 194671"/>
              <a:gd name="connsiteY1" fmla="*/ 591 h 21278"/>
              <a:gd name="connsiteX2" fmla="*/ 193237 w 194671"/>
              <a:gd name="connsiteY2" fmla="*/ 2178 h 21278"/>
              <a:gd name="connsiteX3" fmla="*/ 88462 w 194671"/>
              <a:gd name="connsiteY3" fmla="*/ 14878 h 21278"/>
              <a:gd name="connsiteX4" fmla="*/ 74175 w 194671"/>
              <a:gd name="connsiteY4" fmla="*/ 21228 h 21278"/>
              <a:gd name="connsiteX5" fmla="*/ 1150 w 194671"/>
              <a:gd name="connsiteY5" fmla="*/ 8528 h 2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671" h="21278">
                <a:moveTo>
                  <a:pt x="1150" y="8528"/>
                </a:moveTo>
                <a:cubicBezTo>
                  <a:pt x="11998" y="5089"/>
                  <a:pt x="107248" y="1649"/>
                  <a:pt x="139262" y="591"/>
                </a:cubicBezTo>
                <a:cubicBezTo>
                  <a:pt x="171276" y="-467"/>
                  <a:pt x="201703" y="-203"/>
                  <a:pt x="193237" y="2178"/>
                </a:cubicBezTo>
                <a:cubicBezTo>
                  <a:pt x="184771" y="4559"/>
                  <a:pt x="108306" y="11703"/>
                  <a:pt x="88462" y="14878"/>
                </a:cubicBezTo>
                <a:cubicBezTo>
                  <a:pt x="68618" y="18053"/>
                  <a:pt x="88992" y="21757"/>
                  <a:pt x="74175" y="21228"/>
                </a:cubicBezTo>
                <a:cubicBezTo>
                  <a:pt x="59358" y="20699"/>
                  <a:pt x="-9698" y="11967"/>
                  <a:pt x="1150" y="8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CE9982F-8D6D-42BF-AAB4-51B7330CFD2A}"/>
              </a:ext>
            </a:extLst>
          </p:cNvPr>
          <p:cNvSpPr/>
          <p:nvPr/>
        </p:nvSpPr>
        <p:spPr>
          <a:xfrm>
            <a:off x="4702978" y="2976512"/>
            <a:ext cx="88113" cy="112031"/>
          </a:xfrm>
          <a:custGeom>
            <a:avLst/>
            <a:gdLst>
              <a:gd name="connsiteX0" fmla="*/ 8722 w 88113"/>
              <a:gd name="connsiteY0" fmla="*/ 51 h 112031"/>
              <a:gd name="connsiteX1" fmla="*/ 88097 w 88113"/>
              <a:gd name="connsiteY1" fmla="*/ 65138 h 112031"/>
              <a:gd name="connsiteX2" fmla="*/ 785 w 88113"/>
              <a:gd name="connsiteY2" fmla="*/ 111176 h 112031"/>
              <a:gd name="connsiteX3" fmla="*/ 46822 w 88113"/>
              <a:gd name="connsiteY3" fmla="*/ 93713 h 112031"/>
              <a:gd name="connsiteX4" fmla="*/ 76985 w 88113"/>
              <a:gd name="connsiteY4" fmla="*/ 76251 h 112031"/>
              <a:gd name="connsiteX5" fmla="*/ 8722 w 88113"/>
              <a:gd name="connsiteY5" fmla="*/ 51 h 11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13" h="112031">
                <a:moveTo>
                  <a:pt x="8722" y="51"/>
                </a:moveTo>
                <a:cubicBezTo>
                  <a:pt x="10574" y="-1801"/>
                  <a:pt x="89420" y="46617"/>
                  <a:pt x="88097" y="65138"/>
                </a:cubicBezTo>
                <a:cubicBezTo>
                  <a:pt x="86774" y="83659"/>
                  <a:pt x="7664" y="106414"/>
                  <a:pt x="785" y="111176"/>
                </a:cubicBezTo>
                <a:cubicBezTo>
                  <a:pt x="-6094" y="115938"/>
                  <a:pt x="34122" y="99534"/>
                  <a:pt x="46822" y="93713"/>
                </a:cubicBezTo>
                <a:cubicBezTo>
                  <a:pt x="59522" y="87892"/>
                  <a:pt x="78043" y="88422"/>
                  <a:pt x="76985" y="76251"/>
                </a:cubicBezTo>
                <a:cubicBezTo>
                  <a:pt x="75927" y="64080"/>
                  <a:pt x="6870" y="1903"/>
                  <a:pt x="872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343F11C-18A5-4A8F-832E-6CFF17825EDD}"/>
              </a:ext>
            </a:extLst>
          </p:cNvPr>
          <p:cNvSpPr/>
          <p:nvPr/>
        </p:nvSpPr>
        <p:spPr>
          <a:xfrm>
            <a:off x="4378666" y="3069911"/>
            <a:ext cx="491530" cy="70172"/>
          </a:xfrm>
          <a:custGeom>
            <a:avLst/>
            <a:gdLst>
              <a:gd name="connsiteX0" fmla="*/ 490197 w 491530"/>
              <a:gd name="connsiteY0" fmla="*/ 30477 h 70172"/>
              <a:gd name="connsiteX1" fmla="*/ 294934 w 491530"/>
              <a:gd name="connsiteY1" fmla="*/ 54289 h 70172"/>
              <a:gd name="connsiteX2" fmla="*/ 318747 w 491530"/>
              <a:gd name="connsiteY2" fmla="*/ 35239 h 70172"/>
              <a:gd name="connsiteX3" fmla="*/ 320334 w 491530"/>
              <a:gd name="connsiteY3" fmla="*/ 54289 h 70172"/>
              <a:gd name="connsiteX4" fmla="*/ 244134 w 491530"/>
              <a:gd name="connsiteY4" fmla="*/ 38414 h 70172"/>
              <a:gd name="connsiteX5" fmla="*/ 244134 w 491530"/>
              <a:gd name="connsiteY5" fmla="*/ 70164 h 70172"/>
              <a:gd name="connsiteX6" fmla="*/ 233022 w 491530"/>
              <a:gd name="connsiteY6" fmla="*/ 41589 h 70172"/>
              <a:gd name="connsiteX7" fmla="*/ 206034 w 491530"/>
              <a:gd name="connsiteY7" fmla="*/ 49527 h 70172"/>
              <a:gd name="connsiteX8" fmla="*/ 193334 w 491530"/>
              <a:gd name="connsiteY8" fmla="*/ 47939 h 70172"/>
              <a:gd name="connsiteX9" fmla="*/ 158409 w 491530"/>
              <a:gd name="connsiteY9" fmla="*/ 49527 h 70172"/>
              <a:gd name="connsiteX10" fmla="*/ 137772 w 491530"/>
              <a:gd name="connsiteY10" fmla="*/ 49527 h 70172"/>
              <a:gd name="connsiteX11" fmla="*/ 115547 w 491530"/>
              <a:gd name="connsiteY11" fmla="*/ 46352 h 70172"/>
              <a:gd name="connsiteX12" fmla="*/ 107609 w 491530"/>
              <a:gd name="connsiteY12" fmla="*/ 43177 h 70172"/>
              <a:gd name="connsiteX13" fmla="*/ 69509 w 491530"/>
              <a:gd name="connsiteY13" fmla="*/ 43177 h 70172"/>
              <a:gd name="connsiteX14" fmla="*/ 133009 w 491530"/>
              <a:gd name="connsiteY14" fmla="*/ 32064 h 70172"/>
              <a:gd name="connsiteX15" fmla="*/ 55222 w 491530"/>
              <a:gd name="connsiteY15" fmla="*/ 24127 h 70172"/>
              <a:gd name="connsiteX16" fmla="*/ 29822 w 491530"/>
              <a:gd name="connsiteY16" fmla="*/ 14602 h 70172"/>
              <a:gd name="connsiteX17" fmla="*/ 2834 w 491530"/>
              <a:gd name="connsiteY17" fmla="*/ 8252 h 70172"/>
              <a:gd name="connsiteX18" fmla="*/ 102847 w 491530"/>
              <a:gd name="connsiteY18" fmla="*/ 6664 h 70172"/>
              <a:gd name="connsiteX19" fmla="*/ 107609 w 491530"/>
              <a:gd name="connsiteY19" fmla="*/ 314 h 70172"/>
              <a:gd name="connsiteX20" fmla="*/ 83797 w 491530"/>
              <a:gd name="connsiteY20" fmla="*/ 17777 h 70172"/>
              <a:gd name="connsiteX21" fmla="*/ 182222 w 491530"/>
              <a:gd name="connsiteY21" fmla="*/ 41589 h 70172"/>
              <a:gd name="connsiteX22" fmla="*/ 490197 w 491530"/>
              <a:gd name="connsiteY22" fmla="*/ 30477 h 7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1530" h="70172">
                <a:moveTo>
                  <a:pt x="490197" y="30477"/>
                </a:moveTo>
                <a:cubicBezTo>
                  <a:pt x="508982" y="32594"/>
                  <a:pt x="323509" y="53495"/>
                  <a:pt x="294934" y="54289"/>
                </a:cubicBezTo>
                <a:cubicBezTo>
                  <a:pt x="266359" y="55083"/>
                  <a:pt x="314514" y="35239"/>
                  <a:pt x="318747" y="35239"/>
                </a:cubicBezTo>
                <a:cubicBezTo>
                  <a:pt x="322980" y="35239"/>
                  <a:pt x="332769" y="53760"/>
                  <a:pt x="320334" y="54289"/>
                </a:cubicBezTo>
                <a:cubicBezTo>
                  <a:pt x="307899" y="54818"/>
                  <a:pt x="256834" y="35768"/>
                  <a:pt x="244134" y="38414"/>
                </a:cubicBezTo>
                <a:cubicBezTo>
                  <a:pt x="231434" y="41060"/>
                  <a:pt x="245986" y="69635"/>
                  <a:pt x="244134" y="70164"/>
                </a:cubicBezTo>
                <a:cubicBezTo>
                  <a:pt x="242282" y="70693"/>
                  <a:pt x="239372" y="45028"/>
                  <a:pt x="233022" y="41589"/>
                </a:cubicBezTo>
                <a:cubicBezTo>
                  <a:pt x="226672" y="38150"/>
                  <a:pt x="212649" y="48469"/>
                  <a:pt x="206034" y="49527"/>
                </a:cubicBezTo>
                <a:cubicBezTo>
                  <a:pt x="199419" y="50585"/>
                  <a:pt x="201271" y="47939"/>
                  <a:pt x="193334" y="47939"/>
                </a:cubicBezTo>
                <a:cubicBezTo>
                  <a:pt x="185397" y="47939"/>
                  <a:pt x="167669" y="49262"/>
                  <a:pt x="158409" y="49527"/>
                </a:cubicBezTo>
                <a:cubicBezTo>
                  <a:pt x="149149" y="49792"/>
                  <a:pt x="144916" y="50056"/>
                  <a:pt x="137772" y="49527"/>
                </a:cubicBezTo>
                <a:cubicBezTo>
                  <a:pt x="130628" y="48998"/>
                  <a:pt x="120574" y="47410"/>
                  <a:pt x="115547" y="46352"/>
                </a:cubicBezTo>
                <a:cubicBezTo>
                  <a:pt x="110520" y="45294"/>
                  <a:pt x="115282" y="43706"/>
                  <a:pt x="107609" y="43177"/>
                </a:cubicBezTo>
                <a:cubicBezTo>
                  <a:pt x="99936" y="42648"/>
                  <a:pt x="65276" y="45029"/>
                  <a:pt x="69509" y="43177"/>
                </a:cubicBezTo>
                <a:cubicBezTo>
                  <a:pt x="73742" y="41325"/>
                  <a:pt x="135390" y="35239"/>
                  <a:pt x="133009" y="32064"/>
                </a:cubicBezTo>
                <a:cubicBezTo>
                  <a:pt x="130628" y="28889"/>
                  <a:pt x="72420" y="27037"/>
                  <a:pt x="55222" y="24127"/>
                </a:cubicBezTo>
                <a:cubicBezTo>
                  <a:pt x="38024" y="21217"/>
                  <a:pt x="38553" y="17248"/>
                  <a:pt x="29822" y="14602"/>
                </a:cubicBezTo>
                <a:cubicBezTo>
                  <a:pt x="21091" y="11956"/>
                  <a:pt x="-9337" y="9575"/>
                  <a:pt x="2834" y="8252"/>
                </a:cubicBezTo>
                <a:cubicBezTo>
                  <a:pt x="15005" y="6929"/>
                  <a:pt x="102847" y="6664"/>
                  <a:pt x="102847" y="6664"/>
                </a:cubicBezTo>
                <a:cubicBezTo>
                  <a:pt x="120310" y="5341"/>
                  <a:pt x="110784" y="-1538"/>
                  <a:pt x="107609" y="314"/>
                </a:cubicBezTo>
                <a:cubicBezTo>
                  <a:pt x="104434" y="2166"/>
                  <a:pt x="71362" y="10898"/>
                  <a:pt x="83797" y="17777"/>
                </a:cubicBezTo>
                <a:cubicBezTo>
                  <a:pt x="96232" y="24656"/>
                  <a:pt x="116605" y="39472"/>
                  <a:pt x="182222" y="41589"/>
                </a:cubicBezTo>
                <a:lnTo>
                  <a:pt x="490197" y="304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07F0006-6D64-41AF-A4FA-1FFE47A5762C}"/>
              </a:ext>
            </a:extLst>
          </p:cNvPr>
          <p:cNvSpPr/>
          <p:nvPr/>
        </p:nvSpPr>
        <p:spPr>
          <a:xfrm>
            <a:off x="4478336" y="2974136"/>
            <a:ext cx="208144" cy="112792"/>
          </a:xfrm>
          <a:custGeom>
            <a:avLst/>
            <a:gdLst>
              <a:gd name="connsiteX0" fmla="*/ 158752 w 208144"/>
              <a:gd name="connsiteY0" fmla="*/ 4014 h 112792"/>
              <a:gd name="connsiteX1" fmla="*/ 207964 w 208144"/>
              <a:gd name="connsiteY1" fmla="*/ 50052 h 112792"/>
              <a:gd name="connsiteX2" fmla="*/ 173039 w 208144"/>
              <a:gd name="connsiteY2" fmla="*/ 105614 h 112792"/>
              <a:gd name="connsiteX3" fmla="*/ 114302 w 208144"/>
              <a:gd name="connsiteY3" fmla="*/ 110377 h 112792"/>
              <a:gd name="connsiteX4" fmla="*/ 26989 w 208144"/>
              <a:gd name="connsiteY4" fmla="*/ 89739 h 112792"/>
              <a:gd name="connsiteX5" fmla="*/ 7939 w 208144"/>
              <a:gd name="connsiteY5" fmla="*/ 77039 h 112792"/>
              <a:gd name="connsiteX6" fmla="*/ 1589 w 208144"/>
              <a:gd name="connsiteY6" fmla="*/ 45289 h 112792"/>
              <a:gd name="connsiteX7" fmla="*/ 6352 w 208144"/>
              <a:gd name="connsiteY7" fmla="*/ 16714 h 112792"/>
              <a:gd name="connsiteX8" fmla="*/ 63502 w 208144"/>
              <a:gd name="connsiteY8" fmla="*/ 5602 h 112792"/>
              <a:gd name="connsiteX9" fmla="*/ 158752 w 208144"/>
              <a:gd name="connsiteY9" fmla="*/ 4014 h 11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44" h="112792">
                <a:moveTo>
                  <a:pt x="158752" y="4014"/>
                </a:moveTo>
                <a:cubicBezTo>
                  <a:pt x="182829" y="11422"/>
                  <a:pt x="205583" y="33119"/>
                  <a:pt x="207964" y="50052"/>
                </a:cubicBezTo>
                <a:cubicBezTo>
                  <a:pt x="210345" y="66985"/>
                  <a:pt x="188649" y="95560"/>
                  <a:pt x="173039" y="105614"/>
                </a:cubicBezTo>
                <a:cubicBezTo>
                  <a:pt x="157429" y="115668"/>
                  <a:pt x="138644" y="113023"/>
                  <a:pt x="114302" y="110377"/>
                </a:cubicBezTo>
                <a:cubicBezTo>
                  <a:pt x="89960" y="107731"/>
                  <a:pt x="44716" y="95295"/>
                  <a:pt x="26989" y="89739"/>
                </a:cubicBezTo>
                <a:cubicBezTo>
                  <a:pt x="9262" y="84183"/>
                  <a:pt x="12172" y="84447"/>
                  <a:pt x="7939" y="77039"/>
                </a:cubicBezTo>
                <a:cubicBezTo>
                  <a:pt x="3706" y="69631"/>
                  <a:pt x="1853" y="55343"/>
                  <a:pt x="1589" y="45289"/>
                </a:cubicBezTo>
                <a:cubicBezTo>
                  <a:pt x="1325" y="35235"/>
                  <a:pt x="-3967" y="23329"/>
                  <a:pt x="6352" y="16714"/>
                </a:cubicBezTo>
                <a:cubicBezTo>
                  <a:pt x="16671" y="10100"/>
                  <a:pt x="63502" y="5602"/>
                  <a:pt x="63502" y="5602"/>
                </a:cubicBezTo>
                <a:cubicBezTo>
                  <a:pt x="85462" y="839"/>
                  <a:pt x="134675" y="-3394"/>
                  <a:pt x="158752" y="40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30EE6A6-D8CC-44DC-B797-F327EA7A6C4C}"/>
              </a:ext>
            </a:extLst>
          </p:cNvPr>
          <p:cNvSpPr/>
          <p:nvPr/>
        </p:nvSpPr>
        <p:spPr>
          <a:xfrm rot="511376">
            <a:off x="4541838" y="2984500"/>
            <a:ext cx="889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781DA843-6088-423D-A404-F10E9D85715F}"/>
              </a:ext>
            </a:extLst>
          </p:cNvPr>
          <p:cNvSpPr/>
          <p:nvPr/>
        </p:nvSpPr>
        <p:spPr>
          <a:xfrm>
            <a:off x="4538662" y="300831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D65CFAB-207D-4604-AABC-3B8EC0F22694}"/>
              </a:ext>
            </a:extLst>
          </p:cNvPr>
          <p:cNvSpPr/>
          <p:nvPr/>
        </p:nvSpPr>
        <p:spPr>
          <a:xfrm>
            <a:off x="4356483" y="3122422"/>
            <a:ext cx="441209" cy="74895"/>
          </a:xfrm>
          <a:custGeom>
            <a:avLst/>
            <a:gdLst>
              <a:gd name="connsiteX0" fmla="*/ 4380 w 441209"/>
              <a:gd name="connsiteY0" fmla="*/ 14478 h 74895"/>
              <a:gd name="connsiteX1" fmla="*/ 237742 w 441209"/>
              <a:gd name="connsiteY1" fmla="*/ 43053 h 74895"/>
              <a:gd name="connsiteX2" fmla="*/ 440942 w 441209"/>
              <a:gd name="connsiteY2" fmla="*/ 191 h 74895"/>
              <a:gd name="connsiteX3" fmla="*/ 194880 w 441209"/>
              <a:gd name="connsiteY3" fmla="*/ 63691 h 74895"/>
              <a:gd name="connsiteX4" fmla="*/ 439355 w 441209"/>
              <a:gd name="connsiteY4" fmla="*/ 36703 h 74895"/>
              <a:gd name="connsiteX5" fmla="*/ 152017 w 441209"/>
              <a:gd name="connsiteY5" fmla="*/ 74803 h 74895"/>
              <a:gd name="connsiteX6" fmla="*/ 239330 w 441209"/>
              <a:gd name="connsiteY6" fmla="*/ 47816 h 74895"/>
              <a:gd name="connsiteX7" fmla="*/ 96455 w 441209"/>
              <a:gd name="connsiteY7" fmla="*/ 60516 h 74895"/>
              <a:gd name="connsiteX8" fmla="*/ 4380 w 441209"/>
              <a:gd name="connsiteY8" fmla="*/ 14478 h 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209" h="74895">
                <a:moveTo>
                  <a:pt x="4380" y="14478"/>
                </a:moveTo>
                <a:cubicBezTo>
                  <a:pt x="27928" y="11568"/>
                  <a:pt x="164982" y="45434"/>
                  <a:pt x="237742" y="43053"/>
                </a:cubicBezTo>
                <a:cubicBezTo>
                  <a:pt x="310502" y="40672"/>
                  <a:pt x="448086" y="-3249"/>
                  <a:pt x="440942" y="191"/>
                </a:cubicBezTo>
                <a:cubicBezTo>
                  <a:pt x="433798" y="3631"/>
                  <a:pt x="195145" y="57606"/>
                  <a:pt x="194880" y="63691"/>
                </a:cubicBezTo>
                <a:cubicBezTo>
                  <a:pt x="194616" y="69776"/>
                  <a:pt x="446499" y="34851"/>
                  <a:pt x="439355" y="36703"/>
                </a:cubicBezTo>
                <a:cubicBezTo>
                  <a:pt x="432211" y="38555"/>
                  <a:pt x="185354" y="72951"/>
                  <a:pt x="152017" y="74803"/>
                </a:cubicBezTo>
                <a:cubicBezTo>
                  <a:pt x="118680" y="76655"/>
                  <a:pt x="248590" y="50197"/>
                  <a:pt x="239330" y="47816"/>
                </a:cubicBezTo>
                <a:cubicBezTo>
                  <a:pt x="230070" y="45435"/>
                  <a:pt x="134820" y="65014"/>
                  <a:pt x="96455" y="60516"/>
                </a:cubicBezTo>
                <a:cubicBezTo>
                  <a:pt x="58090" y="56018"/>
                  <a:pt x="-19168" y="17388"/>
                  <a:pt x="4380" y="144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E1E8F99-31ED-406F-BF8A-C23D5DA5DB08}"/>
              </a:ext>
            </a:extLst>
          </p:cNvPr>
          <p:cNvSpPr/>
          <p:nvPr/>
        </p:nvSpPr>
        <p:spPr>
          <a:xfrm>
            <a:off x="4203700" y="2668588"/>
            <a:ext cx="282896" cy="123825"/>
          </a:xfrm>
          <a:custGeom>
            <a:avLst/>
            <a:gdLst>
              <a:gd name="connsiteX0" fmla="*/ 0 w 282896"/>
              <a:gd name="connsiteY0" fmla="*/ 123825 h 123825"/>
              <a:gd name="connsiteX1" fmla="*/ 179388 w 282896"/>
              <a:gd name="connsiteY1" fmla="*/ 15875 h 123825"/>
              <a:gd name="connsiteX2" fmla="*/ 282575 w 282896"/>
              <a:gd name="connsiteY2" fmla="*/ 9525 h 123825"/>
              <a:gd name="connsiteX3" fmla="*/ 211138 w 282896"/>
              <a:gd name="connsiteY3" fmla="*/ 0 h 123825"/>
              <a:gd name="connsiteX4" fmla="*/ 192088 w 282896"/>
              <a:gd name="connsiteY4" fmla="*/ 1587 h 123825"/>
              <a:gd name="connsiteX5" fmla="*/ 165100 w 282896"/>
              <a:gd name="connsiteY5" fmla="*/ 15875 h 123825"/>
              <a:gd name="connsiteX6" fmla="*/ 0 w 282896"/>
              <a:gd name="connsiteY6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96" h="123825">
                <a:moveTo>
                  <a:pt x="0" y="123825"/>
                </a:moveTo>
                <a:cubicBezTo>
                  <a:pt x="66146" y="79375"/>
                  <a:pt x="132292" y="34925"/>
                  <a:pt x="179388" y="15875"/>
                </a:cubicBezTo>
                <a:cubicBezTo>
                  <a:pt x="226484" y="-3175"/>
                  <a:pt x="277283" y="12171"/>
                  <a:pt x="282575" y="9525"/>
                </a:cubicBezTo>
                <a:cubicBezTo>
                  <a:pt x="287867" y="6879"/>
                  <a:pt x="226219" y="1323"/>
                  <a:pt x="211138" y="0"/>
                </a:cubicBezTo>
                <a:lnTo>
                  <a:pt x="192088" y="1587"/>
                </a:lnTo>
                <a:cubicBezTo>
                  <a:pt x="184415" y="4233"/>
                  <a:pt x="165100" y="15875"/>
                  <a:pt x="165100" y="15875"/>
                </a:cubicBezTo>
                <a:lnTo>
                  <a:pt x="0" y="123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09210B4-3203-4B08-999B-A78B160C0307}"/>
              </a:ext>
            </a:extLst>
          </p:cNvPr>
          <p:cNvSpPr/>
          <p:nvPr/>
        </p:nvSpPr>
        <p:spPr>
          <a:xfrm>
            <a:off x="4140785" y="2585514"/>
            <a:ext cx="302127" cy="257043"/>
          </a:xfrm>
          <a:custGeom>
            <a:avLst/>
            <a:gdLst>
              <a:gd name="connsiteX0" fmla="*/ 301040 w 302127"/>
              <a:gd name="connsiteY0" fmla="*/ 524 h 257043"/>
              <a:gd name="connsiteX1" fmla="*/ 42278 w 302127"/>
              <a:gd name="connsiteY1" fmla="*/ 130699 h 257043"/>
              <a:gd name="connsiteX2" fmla="*/ 186740 w 302127"/>
              <a:gd name="connsiteY2" fmla="*/ 81486 h 257043"/>
              <a:gd name="connsiteX3" fmla="*/ 31165 w 302127"/>
              <a:gd name="connsiteY3" fmla="*/ 167211 h 257043"/>
              <a:gd name="connsiteX4" fmla="*/ 186740 w 302127"/>
              <a:gd name="connsiteY4" fmla="*/ 102124 h 257043"/>
              <a:gd name="connsiteX5" fmla="*/ 26403 w 302127"/>
              <a:gd name="connsiteY5" fmla="*/ 202136 h 257043"/>
              <a:gd name="connsiteX6" fmla="*/ 4178 w 302127"/>
              <a:gd name="connsiteY6" fmla="*/ 256111 h 257043"/>
              <a:gd name="connsiteX7" fmla="*/ 69265 w 302127"/>
              <a:gd name="connsiteY7" fmla="*/ 159274 h 257043"/>
              <a:gd name="connsiteX8" fmla="*/ 183565 w 302127"/>
              <a:gd name="connsiteY8" fmla="*/ 89424 h 257043"/>
              <a:gd name="connsiteX9" fmla="*/ 137528 w 302127"/>
              <a:gd name="connsiteY9" fmla="*/ 84661 h 257043"/>
              <a:gd name="connsiteX10" fmla="*/ 301040 w 302127"/>
              <a:gd name="connsiteY10" fmla="*/ 524 h 25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127" h="257043">
                <a:moveTo>
                  <a:pt x="301040" y="524"/>
                </a:moveTo>
                <a:cubicBezTo>
                  <a:pt x="285165" y="8197"/>
                  <a:pt x="61328" y="117205"/>
                  <a:pt x="42278" y="130699"/>
                </a:cubicBezTo>
                <a:cubicBezTo>
                  <a:pt x="23228" y="144193"/>
                  <a:pt x="188592" y="75401"/>
                  <a:pt x="186740" y="81486"/>
                </a:cubicBezTo>
                <a:cubicBezTo>
                  <a:pt x="184888" y="87571"/>
                  <a:pt x="31165" y="163771"/>
                  <a:pt x="31165" y="167211"/>
                </a:cubicBezTo>
                <a:cubicBezTo>
                  <a:pt x="31165" y="170651"/>
                  <a:pt x="187534" y="96303"/>
                  <a:pt x="186740" y="102124"/>
                </a:cubicBezTo>
                <a:cubicBezTo>
                  <a:pt x="185946" y="107945"/>
                  <a:pt x="56830" y="176472"/>
                  <a:pt x="26403" y="202136"/>
                </a:cubicBezTo>
                <a:cubicBezTo>
                  <a:pt x="-4024" y="227801"/>
                  <a:pt x="-2966" y="263255"/>
                  <a:pt x="4178" y="256111"/>
                </a:cubicBezTo>
                <a:cubicBezTo>
                  <a:pt x="11322" y="248967"/>
                  <a:pt x="39367" y="187055"/>
                  <a:pt x="69265" y="159274"/>
                </a:cubicBezTo>
                <a:cubicBezTo>
                  <a:pt x="99163" y="131493"/>
                  <a:pt x="172188" y="101860"/>
                  <a:pt x="183565" y="89424"/>
                </a:cubicBezTo>
                <a:cubicBezTo>
                  <a:pt x="194942" y="76988"/>
                  <a:pt x="121124" y="97626"/>
                  <a:pt x="137528" y="84661"/>
                </a:cubicBezTo>
                <a:cubicBezTo>
                  <a:pt x="153932" y="71696"/>
                  <a:pt x="316915" y="-7149"/>
                  <a:pt x="301040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60B7057-8186-4D3F-87B4-C3D681AFDFA9}"/>
              </a:ext>
            </a:extLst>
          </p:cNvPr>
          <p:cNvSpPr/>
          <p:nvPr/>
        </p:nvSpPr>
        <p:spPr>
          <a:xfrm>
            <a:off x="4297099" y="2576512"/>
            <a:ext cx="521284" cy="90515"/>
          </a:xfrm>
          <a:custGeom>
            <a:avLst/>
            <a:gdLst>
              <a:gd name="connsiteX0" fmla="*/ 1851 w 521284"/>
              <a:gd name="connsiteY0" fmla="*/ 42863 h 90515"/>
              <a:gd name="connsiteX1" fmla="*/ 133614 w 521284"/>
              <a:gd name="connsiteY1" fmla="*/ 1 h 90515"/>
              <a:gd name="connsiteX2" fmla="*/ 352689 w 521284"/>
              <a:gd name="connsiteY2" fmla="*/ 41276 h 90515"/>
              <a:gd name="connsiteX3" fmla="*/ 419364 w 521284"/>
              <a:gd name="connsiteY3" fmla="*/ 53976 h 90515"/>
              <a:gd name="connsiteX4" fmla="*/ 370151 w 521284"/>
              <a:gd name="connsiteY4" fmla="*/ 55563 h 90515"/>
              <a:gd name="connsiteX5" fmla="*/ 520964 w 521284"/>
              <a:gd name="connsiteY5" fmla="*/ 90488 h 90515"/>
              <a:gd name="connsiteX6" fmla="*/ 322526 w 521284"/>
              <a:gd name="connsiteY6" fmla="*/ 49213 h 90515"/>
              <a:gd name="connsiteX7" fmla="*/ 251089 w 521284"/>
              <a:gd name="connsiteY7" fmla="*/ 23813 h 90515"/>
              <a:gd name="connsiteX8" fmla="*/ 135201 w 521284"/>
              <a:gd name="connsiteY8" fmla="*/ 19051 h 90515"/>
              <a:gd name="connsiteX9" fmla="*/ 60589 w 521284"/>
              <a:gd name="connsiteY9" fmla="*/ 28576 h 90515"/>
              <a:gd name="connsiteX10" fmla="*/ 1851 w 521284"/>
              <a:gd name="connsiteY10" fmla="*/ 42863 h 9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284" h="90515">
                <a:moveTo>
                  <a:pt x="1851" y="42863"/>
                </a:moveTo>
                <a:cubicBezTo>
                  <a:pt x="14022" y="38101"/>
                  <a:pt x="75141" y="265"/>
                  <a:pt x="133614" y="1"/>
                </a:cubicBezTo>
                <a:cubicBezTo>
                  <a:pt x="192087" y="-263"/>
                  <a:pt x="352689" y="41276"/>
                  <a:pt x="352689" y="41276"/>
                </a:cubicBezTo>
                <a:cubicBezTo>
                  <a:pt x="400314" y="50272"/>
                  <a:pt x="416454" y="51595"/>
                  <a:pt x="419364" y="53976"/>
                </a:cubicBezTo>
                <a:cubicBezTo>
                  <a:pt x="422274" y="56357"/>
                  <a:pt x="353218" y="49478"/>
                  <a:pt x="370151" y="55563"/>
                </a:cubicBezTo>
                <a:cubicBezTo>
                  <a:pt x="387084" y="61648"/>
                  <a:pt x="528901" y="91546"/>
                  <a:pt x="520964" y="90488"/>
                </a:cubicBezTo>
                <a:cubicBezTo>
                  <a:pt x="513027" y="89430"/>
                  <a:pt x="367505" y="60325"/>
                  <a:pt x="322526" y="49213"/>
                </a:cubicBezTo>
                <a:cubicBezTo>
                  <a:pt x="277547" y="38101"/>
                  <a:pt x="282310" y="28840"/>
                  <a:pt x="251089" y="23813"/>
                </a:cubicBezTo>
                <a:cubicBezTo>
                  <a:pt x="219868" y="18786"/>
                  <a:pt x="166951" y="18257"/>
                  <a:pt x="135201" y="19051"/>
                </a:cubicBezTo>
                <a:cubicBezTo>
                  <a:pt x="103451" y="19845"/>
                  <a:pt x="80432" y="26459"/>
                  <a:pt x="60589" y="28576"/>
                </a:cubicBezTo>
                <a:cubicBezTo>
                  <a:pt x="40746" y="30693"/>
                  <a:pt x="-10320" y="47625"/>
                  <a:pt x="1851" y="4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9C4DDE0-3EBE-48F2-90E5-2A210339733D}"/>
              </a:ext>
            </a:extLst>
          </p:cNvPr>
          <p:cNvSpPr/>
          <p:nvPr/>
        </p:nvSpPr>
        <p:spPr>
          <a:xfrm>
            <a:off x="4606923" y="2578088"/>
            <a:ext cx="344608" cy="193883"/>
          </a:xfrm>
          <a:custGeom>
            <a:avLst/>
            <a:gdLst>
              <a:gd name="connsiteX0" fmla="*/ 2 w 344608"/>
              <a:gd name="connsiteY0" fmla="*/ 12 h 193883"/>
              <a:gd name="connsiteX1" fmla="*/ 246065 w 344608"/>
              <a:gd name="connsiteY1" fmla="*/ 53987 h 193883"/>
              <a:gd name="connsiteX2" fmla="*/ 336552 w 344608"/>
              <a:gd name="connsiteY2" fmla="*/ 104787 h 193883"/>
              <a:gd name="connsiteX3" fmla="*/ 303215 w 344608"/>
              <a:gd name="connsiteY3" fmla="*/ 111137 h 193883"/>
              <a:gd name="connsiteX4" fmla="*/ 344490 w 344608"/>
              <a:gd name="connsiteY4" fmla="*/ 173050 h 193883"/>
              <a:gd name="connsiteX5" fmla="*/ 287340 w 344608"/>
              <a:gd name="connsiteY5" fmla="*/ 100025 h 193883"/>
              <a:gd name="connsiteX6" fmla="*/ 328615 w 344608"/>
              <a:gd name="connsiteY6" fmla="*/ 193687 h 193883"/>
              <a:gd name="connsiteX7" fmla="*/ 287340 w 344608"/>
              <a:gd name="connsiteY7" fmla="*/ 125425 h 193883"/>
              <a:gd name="connsiteX8" fmla="*/ 295277 w 344608"/>
              <a:gd name="connsiteY8" fmla="*/ 152412 h 193883"/>
              <a:gd name="connsiteX9" fmla="*/ 279402 w 344608"/>
              <a:gd name="connsiteY9" fmla="*/ 80975 h 193883"/>
              <a:gd name="connsiteX10" fmla="*/ 241302 w 344608"/>
              <a:gd name="connsiteY10" fmla="*/ 58750 h 193883"/>
              <a:gd name="connsiteX11" fmla="*/ 2 w 344608"/>
              <a:gd name="connsiteY11" fmla="*/ 12 h 19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608" h="193883">
                <a:moveTo>
                  <a:pt x="2" y="12"/>
                </a:moveTo>
                <a:cubicBezTo>
                  <a:pt x="796" y="-782"/>
                  <a:pt x="189974" y="36525"/>
                  <a:pt x="246065" y="53987"/>
                </a:cubicBezTo>
                <a:cubicBezTo>
                  <a:pt x="302156" y="71449"/>
                  <a:pt x="327027" y="95262"/>
                  <a:pt x="336552" y="104787"/>
                </a:cubicBezTo>
                <a:cubicBezTo>
                  <a:pt x="346077" y="114312"/>
                  <a:pt x="301892" y="99760"/>
                  <a:pt x="303215" y="111137"/>
                </a:cubicBezTo>
                <a:cubicBezTo>
                  <a:pt x="304538" y="122514"/>
                  <a:pt x="347136" y="174902"/>
                  <a:pt x="344490" y="173050"/>
                </a:cubicBezTo>
                <a:cubicBezTo>
                  <a:pt x="341844" y="171198"/>
                  <a:pt x="289986" y="96585"/>
                  <a:pt x="287340" y="100025"/>
                </a:cubicBezTo>
                <a:cubicBezTo>
                  <a:pt x="284694" y="103465"/>
                  <a:pt x="328615" y="189454"/>
                  <a:pt x="328615" y="193687"/>
                </a:cubicBezTo>
                <a:cubicBezTo>
                  <a:pt x="328615" y="197920"/>
                  <a:pt x="292896" y="132304"/>
                  <a:pt x="287340" y="125425"/>
                </a:cubicBezTo>
                <a:cubicBezTo>
                  <a:pt x="281784" y="118546"/>
                  <a:pt x="296600" y="159820"/>
                  <a:pt x="295277" y="152412"/>
                </a:cubicBezTo>
                <a:cubicBezTo>
                  <a:pt x="293954" y="145004"/>
                  <a:pt x="288398" y="96585"/>
                  <a:pt x="279402" y="80975"/>
                </a:cubicBezTo>
                <a:cubicBezTo>
                  <a:pt x="270406" y="65365"/>
                  <a:pt x="287869" y="70921"/>
                  <a:pt x="241302" y="58750"/>
                </a:cubicBezTo>
                <a:cubicBezTo>
                  <a:pt x="194735" y="46579"/>
                  <a:pt x="-792" y="806"/>
                  <a:pt x="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507055F-3F61-46BC-A061-541AAC4B1425}"/>
              </a:ext>
            </a:extLst>
          </p:cNvPr>
          <p:cNvSpPr/>
          <p:nvPr/>
        </p:nvSpPr>
        <p:spPr>
          <a:xfrm>
            <a:off x="4441822" y="2641587"/>
            <a:ext cx="339746" cy="108365"/>
          </a:xfrm>
          <a:custGeom>
            <a:avLst/>
            <a:gdLst>
              <a:gd name="connsiteX0" fmla="*/ 3 w 339746"/>
              <a:gd name="connsiteY0" fmla="*/ 13 h 108365"/>
              <a:gd name="connsiteX1" fmla="*/ 169866 w 339746"/>
              <a:gd name="connsiteY1" fmla="*/ 49226 h 108365"/>
              <a:gd name="connsiteX2" fmla="*/ 239716 w 339746"/>
              <a:gd name="connsiteY2" fmla="*/ 101613 h 108365"/>
              <a:gd name="connsiteX3" fmla="*/ 173041 w 339746"/>
              <a:gd name="connsiteY3" fmla="*/ 23826 h 108365"/>
              <a:gd name="connsiteX4" fmla="*/ 271466 w 339746"/>
              <a:gd name="connsiteY4" fmla="*/ 107963 h 108365"/>
              <a:gd name="connsiteX5" fmla="*/ 242891 w 339746"/>
              <a:gd name="connsiteY5" fmla="*/ 57163 h 108365"/>
              <a:gd name="connsiteX6" fmla="*/ 339728 w 339746"/>
              <a:gd name="connsiteY6" fmla="*/ 92088 h 108365"/>
              <a:gd name="connsiteX7" fmla="*/ 250828 w 339746"/>
              <a:gd name="connsiteY7" fmla="*/ 30176 h 108365"/>
              <a:gd name="connsiteX8" fmla="*/ 227016 w 339746"/>
              <a:gd name="connsiteY8" fmla="*/ 41288 h 108365"/>
              <a:gd name="connsiteX9" fmla="*/ 220666 w 339746"/>
              <a:gd name="connsiteY9" fmla="*/ 65101 h 108365"/>
              <a:gd name="connsiteX10" fmla="*/ 165103 w 339746"/>
              <a:gd name="connsiteY10" fmla="*/ 44463 h 108365"/>
              <a:gd name="connsiteX11" fmla="*/ 3 w 339746"/>
              <a:gd name="connsiteY11" fmla="*/ 13 h 10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746" h="108365">
                <a:moveTo>
                  <a:pt x="3" y="13"/>
                </a:moveTo>
                <a:cubicBezTo>
                  <a:pt x="797" y="807"/>
                  <a:pt x="129914" y="32293"/>
                  <a:pt x="169866" y="49226"/>
                </a:cubicBezTo>
                <a:cubicBezTo>
                  <a:pt x="209818" y="66159"/>
                  <a:pt x="239187" y="105846"/>
                  <a:pt x="239716" y="101613"/>
                </a:cubicBezTo>
                <a:cubicBezTo>
                  <a:pt x="240245" y="97380"/>
                  <a:pt x="167750" y="22768"/>
                  <a:pt x="173041" y="23826"/>
                </a:cubicBezTo>
                <a:cubicBezTo>
                  <a:pt x="178332" y="24884"/>
                  <a:pt x="259824" y="102407"/>
                  <a:pt x="271466" y="107963"/>
                </a:cubicBezTo>
                <a:cubicBezTo>
                  <a:pt x="283108" y="113519"/>
                  <a:pt x="231514" y="59809"/>
                  <a:pt x="242891" y="57163"/>
                </a:cubicBezTo>
                <a:cubicBezTo>
                  <a:pt x="254268" y="54517"/>
                  <a:pt x="338405" y="96586"/>
                  <a:pt x="339728" y="92088"/>
                </a:cubicBezTo>
                <a:cubicBezTo>
                  <a:pt x="341051" y="87590"/>
                  <a:pt x="269613" y="38643"/>
                  <a:pt x="250828" y="30176"/>
                </a:cubicBezTo>
                <a:cubicBezTo>
                  <a:pt x="232043" y="21709"/>
                  <a:pt x="232043" y="35467"/>
                  <a:pt x="227016" y="41288"/>
                </a:cubicBezTo>
                <a:cubicBezTo>
                  <a:pt x="221989" y="47109"/>
                  <a:pt x="230985" y="64572"/>
                  <a:pt x="220666" y="65101"/>
                </a:cubicBezTo>
                <a:cubicBezTo>
                  <a:pt x="210347" y="65630"/>
                  <a:pt x="198705" y="54517"/>
                  <a:pt x="165103" y="44463"/>
                </a:cubicBezTo>
                <a:cubicBezTo>
                  <a:pt x="131501" y="34409"/>
                  <a:pt x="-791" y="-781"/>
                  <a:pt x="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7AA5670-80BF-4417-946F-C131FBDC213C}"/>
              </a:ext>
            </a:extLst>
          </p:cNvPr>
          <p:cNvSpPr/>
          <p:nvPr/>
        </p:nvSpPr>
        <p:spPr>
          <a:xfrm>
            <a:off x="4763111" y="2696625"/>
            <a:ext cx="159816" cy="81590"/>
          </a:xfrm>
          <a:custGeom>
            <a:avLst/>
            <a:gdLst>
              <a:gd name="connsiteX0" fmla="*/ 977 w 159816"/>
              <a:gd name="connsiteY0" fmla="*/ 538 h 81590"/>
              <a:gd name="connsiteX1" fmla="*/ 105752 w 159816"/>
              <a:gd name="connsiteY1" fmla="*/ 48163 h 81590"/>
              <a:gd name="connsiteX2" fmla="*/ 108927 w 159816"/>
              <a:gd name="connsiteY2" fmla="*/ 35463 h 81590"/>
              <a:gd name="connsiteX3" fmla="*/ 78764 w 159816"/>
              <a:gd name="connsiteY3" fmla="*/ 16413 h 81590"/>
              <a:gd name="connsiteX4" fmla="*/ 158139 w 159816"/>
              <a:gd name="connsiteY4" fmla="*/ 81500 h 81590"/>
              <a:gd name="connsiteX5" fmla="*/ 132739 w 159816"/>
              <a:gd name="connsiteY5" fmla="*/ 30700 h 81590"/>
              <a:gd name="connsiteX6" fmla="*/ 131152 w 159816"/>
              <a:gd name="connsiteY6" fmla="*/ 35463 h 81590"/>
              <a:gd name="connsiteX7" fmla="*/ 66064 w 159816"/>
              <a:gd name="connsiteY7" fmla="*/ 13238 h 81590"/>
              <a:gd name="connsiteX8" fmla="*/ 53364 w 159816"/>
              <a:gd name="connsiteY8" fmla="*/ 21175 h 81590"/>
              <a:gd name="connsiteX9" fmla="*/ 977 w 159816"/>
              <a:gd name="connsiteY9" fmla="*/ 538 h 8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816" h="81590">
                <a:moveTo>
                  <a:pt x="977" y="538"/>
                </a:moveTo>
                <a:cubicBezTo>
                  <a:pt x="9708" y="5036"/>
                  <a:pt x="87760" y="42342"/>
                  <a:pt x="105752" y="48163"/>
                </a:cubicBezTo>
                <a:cubicBezTo>
                  <a:pt x="123744" y="53984"/>
                  <a:pt x="113425" y="40755"/>
                  <a:pt x="108927" y="35463"/>
                </a:cubicBezTo>
                <a:cubicBezTo>
                  <a:pt x="104429" y="30171"/>
                  <a:pt x="70562" y="8740"/>
                  <a:pt x="78764" y="16413"/>
                </a:cubicBezTo>
                <a:cubicBezTo>
                  <a:pt x="86966" y="24086"/>
                  <a:pt x="149143" y="79119"/>
                  <a:pt x="158139" y="81500"/>
                </a:cubicBezTo>
                <a:cubicBezTo>
                  <a:pt x="167135" y="83881"/>
                  <a:pt x="137237" y="38373"/>
                  <a:pt x="132739" y="30700"/>
                </a:cubicBezTo>
                <a:cubicBezTo>
                  <a:pt x="128241" y="23027"/>
                  <a:pt x="142265" y="38373"/>
                  <a:pt x="131152" y="35463"/>
                </a:cubicBezTo>
                <a:cubicBezTo>
                  <a:pt x="120039" y="32553"/>
                  <a:pt x="79029" y="15619"/>
                  <a:pt x="66064" y="13238"/>
                </a:cubicBezTo>
                <a:cubicBezTo>
                  <a:pt x="53099" y="10857"/>
                  <a:pt x="62095" y="21175"/>
                  <a:pt x="53364" y="21175"/>
                </a:cubicBezTo>
                <a:cubicBezTo>
                  <a:pt x="44633" y="21175"/>
                  <a:pt x="-7754" y="-3960"/>
                  <a:pt x="977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1387B54-A9F4-4AAC-B1B9-553C85DC7ECF}"/>
              </a:ext>
            </a:extLst>
          </p:cNvPr>
          <p:cNvSpPr/>
          <p:nvPr/>
        </p:nvSpPr>
        <p:spPr>
          <a:xfrm>
            <a:off x="5430361" y="3014093"/>
            <a:ext cx="332844" cy="87897"/>
          </a:xfrm>
          <a:custGeom>
            <a:avLst/>
            <a:gdLst>
              <a:gd name="connsiteX0" fmla="*/ 477 w 332844"/>
              <a:gd name="connsiteY0" fmla="*/ 87882 h 87897"/>
              <a:gd name="connsiteX1" fmla="*/ 127477 w 332844"/>
              <a:gd name="connsiteY1" fmla="*/ 16445 h 87897"/>
              <a:gd name="connsiteX2" fmla="*/ 240189 w 332844"/>
              <a:gd name="connsiteY2" fmla="*/ 11682 h 87897"/>
              <a:gd name="connsiteX3" fmla="*/ 332264 w 332844"/>
              <a:gd name="connsiteY3" fmla="*/ 27557 h 87897"/>
              <a:gd name="connsiteX4" fmla="*/ 195739 w 332844"/>
              <a:gd name="connsiteY4" fmla="*/ 570 h 87897"/>
              <a:gd name="connsiteX5" fmla="*/ 303689 w 332844"/>
              <a:gd name="connsiteY5" fmla="*/ 8507 h 87897"/>
              <a:gd name="connsiteX6" fmla="*/ 146527 w 332844"/>
              <a:gd name="connsiteY6" fmla="*/ 2157 h 87897"/>
              <a:gd name="connsiteX7" fmla="*/ 86202 w 332844"/>
              <a:gd name="connsiteY7" fmla="*/ 22795 h 87897"/>
              <a:gd name="connsiteX8" fmla="*/ 477 w 332844"/>
              <a:gd name="connsiteY8" fmla="*/ 87882 h 8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844" h="87897">
                <a:moveTo>
                  <a:pt x="477" y="87882"/>
                </a:moveTo>
                <a:cubicBezTo>
                  <a:pt x="7356" y="86824"/>
                  <a:pt x="87525" y="29145"/>
                  <a:pt x="127477" y="16445"/>
                </a:cubicBezTo>
                <a:cubicBezTo>
                  <a:pt x="167429" y="3745"/>
                  <a:pt x="206058" y="9830"/>
                  <a:pt x="240189" y="11682"/>
                </a:cubicBezTo>
                <a:cubicBezTo>
                  <a:pt x="274320" y="13534"/>
                  <a:pt x="339672" y="29409"/>
                  <a:pt x="332264" y="27557"/>
                </a:cubicBezTo>
                <a:cubicBezTo>
                  <a:pt x="324856" y="25705"/>
                  <a:pt x="200501" y="3745"/>
                  <a:pt x="195739" y="570"/>
                </a:cubicBezTo>
                <a:cubicBezTo>
                  <a:pt x="190977" y="-2605"/>
                  <a:pt x="303689" y="8507"/>
                  <a:pt x="303689" y="8507"/>
                </a:cubicBezTo>
                <a:cubicBezTo>
                  <a:pt x="295487" y="8771"/>
                  <a:pt x="182775" y="-224"/>
                  <a:pt x="146527" y="2157"/>
                </a:cubicBezTo>
                <a:cubicBezTo>
                  <a:pt x="110279" y="4538"/>
                  <a:pt x="109485" y="9301"/>
                  <a:pt x="86202" y="22795"/>
                </a:cubicBezTo>
                <a:cubicBezTo>
                  <a:pt x="62919" y="36289"/>
                  <a:pt x="-6402" y="88940"/>
                  <a:pt x="477" y="87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3D27C4C7-AF35-486F-B3CE-8242FDB01F94}"/>
              </a:ext>
            </a:extLst>
          </p:cNvPr>
          <p:cNvSpPr/>
          <p:nvPr/>
        </p:nvSpPr>
        <p:spPr>
          <a:xfrm>
            <a:off x="5657656" y="3004557"/>
            <a:ext cx="271685" cy="216782"/>
          </a:xfrm>
          <a:custGeom>
            <a:avLst/>
            <a:gdLst>
              <a:gd name="connsiteX0" fmla="*/ 194 w 271685"/>
              <a:gd name="connsiteY0" fmla="*/ 581 h 216782"/>
              <a:gd name="connsiteX1" fmla="*/ 133544 w 271685"/>
              <a:gd name="connsiteY1" fmla="*/ 38681 h 216782"/>
              <a:gd name="connsiteX2" fmla="*/ 206569 w 271685"/>
              <a:gd name="connsiteY2" fmla="*/ 86306 h 216782"/>
              <a:gd name="connsiteX3" fmla="*/ 133544 w 271685"/>
              <a:gd name="connsiteY3" fmla="*/ 46618 h 216782"/>
              <a:gd name="connsiteX4" fmla="*/ 249432 w 271685"/>
              <a:gd name="connsiteY4" fmla="*/ 149806 h 216782"/>
              <a:gd name="connsiteX5" fmla="*/ 263719 w 271685"/>
              <a:gd name="connsiteY5" fmla="*/ 159331 h 216782"/>
              <a:gd name="connsiteX6" fmla="*/ 244669 w 271685"/>
              <a:gd name="connsiteY6" fmla="*/ 121231 h 216782"/>
              <a:gd name="connsiteX7" fmla="*/ 271657 w 271685"/>
              <a:gd name="connsiteY7" fmla="*/ 216481 h 216782"/>
              <a:gd name="connsiteX8" fmla="*/ 249432 w 271685"/>
              <a:gd name="connsiteY8" fmla="*/ 149806 h 216782"/>
              <a:gd name="connsiteX9" fmla="*/ 230382 w 271685"/>
              <a:gd name="connsiteY9" fmla="*/ 105356 h 216782"/>
              <a:gd name="connsiteX10" fmla="*/ 165294 w 271685"/>
              <a:gd name="connsiteY10" fmla="*/ 68843 h 216782"/>
              <a:gd name="connsiteX11" fmla="*/ 194 w 271685"/>
              <a:gd name="connsiteY11" fmla="*/ 581 h 2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685" h="216782">
                <a:moveTo>
                  <a:pt x="194" y="581"/>
                </a:moveTo>
                <a:cubicBezTo>
                  <a:pt x="-5098" y="-4446"/>
                  <a:pt x="99148" y="24394"/>
                  <a:pt x="133544" y="38681"/>
                </a:cubicBezTo>
                <a:cubicBezTo>
                  <a:pt x="167940" y="52969"/>
                  <a:pt x="206569" y="84983"/>
                  <a:pt x="206569" y="86306"/>
                </a:cubicBezTo>
                <a:cubicBezTo>
                  <a:pt x="206569" y="87629"/>
                  <a:pt x="126400" y="36035"/>
                  <a:pt x="133544" y="46618"/>
                </a:cubicBezTo>
                <a:cubicBezTo>
                  <a:pt x="140688" y="57201"/>
                  <a:pt x="227736" y="131021"/>
                  <a:pt x="249432" y="149806"/>
                </a:cubicBezTo>
                <a:cubicBezTo>
                  <a:pt x="271128" y="168592"/>
                  <a:pt x="264513" y="164093"/>
                  <a:pt x="263719" y="159331"/>
                </a:cubicBezTo>
                <a:cubicBezTo>
                  <a:pt x="262925" y="154569"/>
                  <a:pt x="243346" y="111706"/>
                  <a:pt x="244669" y="121231"/>
                </a:cubicBezTo>
                <a:cubicBezTo>
                  <a:pt x="245992" y="130756"/>
                  <a:pt x="270863" y="211719"/>
                  <a:pt x="271657" y="216481"/>
                </a:cubicBezTo>
                <a:cubicBezTo>
                  <a:pt x="272451" y="221243"/>
                  <a:pt x="256311" y="168327"/>
                  <a:pt x="249432" y="149806"/>
                </a:cubicBezTo>
                <a:cubicBezTo>
                  <a:pt x="242553" y="131285"/>
                  <a:pt x="244405" y="118850"/>
                  <a:pt x="230382" y="105356"/>
                </a:cubicBezTo>
                <a:cubicBezTo>
                  <a:pt x="216359" y="91862"/>
                  <a:pt x="201806" y="85247"/>
                  <a:pt x="165294" y="68843"/>
                </a:cubicBezTo>
                <a:cubicBezTo>
                  <a:pt x="128782" y="52439"/>
                  <a:pt x="5486" y="5608"/>
                  <a:pt x="194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4E7069B-27C4-4C91-B39A-C21AF8A6D788}"/>
              </a:ext>
            </a:extLst>
          </p:cNvPr>
          <p:cNvSpPr/>
          <p:nvPr/>
        </p:nvSpPr>
        <p:spPr>
          <a:xfrm>
            <a:off x="5433820" y="3117850"/>
            <a:ext cx="247843" cy="65187"/>
          </a:xfrm>
          <a:custGeom>
            <a:avLst/>
            <a:gdLst>
              <a:gd name="connsiteX0" fmla="*/ 193 w 247843"/>
              <a:gd name="connsiteY0" fmla="*/ 65088 h 65187"/>
              <a:gd name="connsiteX1" fmla="*/ 104968 w 247843"/>
              <a:gd name="connsiteY1" fmla="*/ 38100 h 65187"/>
              <a:gd name="connsiteX2" fmla="*/ 160530 w 247843"/>
              <a:gd name="connsiteY2" fmla="*/ 6350 h 65187"/>
              <a:gd name="connsiteX3" fmla="*/ 247843 w 247843"/>
              <a:gd name="connsiteY3" fmla="*/ 0 h 65187"/>
              <a:gd name="connsiteX4" fmla="*/ 116080 w 247843"/>
              <a:gd name="connsiteY4" fmla="*/ 11113 h 65187"/>
              <a:gd name="connsiteX5" fmla="*/ 79568 w 247843"/>
              <a:gd name="connsiteY5" fmla="*/ 46038 h 65187"/>
              <a:gd name="connsiteX6" fmla="*/ 193 w 247843"/>
              <a:gd name="connsiteY6" fmla="*/ 65088 h 6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843" h="65187">
                <a:moveTo>
                  <a:pt x="193" y="65088"/>
                </a:moveTo>
                <a:cubicBezTo>
                  <a:pt x="4426" y="63765"/>
                  <a:pt x="78245" y="47890"/>
                  <a:pt x="104968" y="38100"/>
                </a:cubicBezTo>
                <a:cubicBezTo>
                  <a:pt x="131691" y="28310"/>
                  <a:pt x="136718" y="12700"/>
                  <a:pt x="160530" y="6350"/>
                </a:cubicBezTo>
                <a:cubicBezTo>
                  <a:pt x="184342" y="0"/>
                  <a:pt x="247843" y="0"/>
                  <a:pt x="247843" y="0"/>
                </a:cubicBezTo>
                <a:cubicBezTo>
                  <a:pt x="240435" y="794"/>
                  <a:pt x="144126" y="3440"/>
                  <a:pt x="116080" y="11113"/>
                </a:cubicBezTo>
                <a:cubicBezTo>
                  <a:pt x="88034" y="18786"/>
                  <a:pt x="96766" y="37836"/>
                  <a:pt x="79568" y="46038"/>
                </a:cubicBezTo>
                <a:cubicBezTo>
                  <a:pt x="62370" y="54240"/>
                  <a:pt x="-4040" y="66411"/>
                  <a:pt x="193" y="65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549FB29-6722-4AA5-AFA9-96CE270891DB}"/>
              </a:ext>
            </a:extLst>
          </p:cNvPr>
          <p:cNvSpPr/>
          <p:nvPr/>
        </p:nvSpPr>
        <p:spPr>
          <a:xfrm>
            <a:off x="5568950" y="3047889"/>
            <a:ext cx="331909" cy="175226"/>
          </a:xfrm>
          <a:custGeom>
            <a:avLst/>
            <a:gdLst>
              <a:gd name="connsiteX0" fmla="*/ 0 w 331909"/>
              <a:gd name="connsiteY0" fmla="*/ 69961 h 175226"/>
              <a:gd name="connsiteX1" fmla="*/ 88900 w 331909"/>
              <a:gd name="connsiteY1" fmla="*/ 38211 h 175226"/>
              <a:gd name="connsiteX2" fmla="*/ 111125 w 331909"/>
              <a:gd name="connsiteY2" fmla="*/ 111 h 175226"/>
              <a:gd name="connsiteX3" fmla="*/ 122238 w 331909"/>
              <a:gd name="connsiteY3" fmla="*/ 50911 h 175226"/>
              <a:gd name="connsiteX4" fmla="*/ 174625 w 331909"/>
              <a:gd name="connsiteY4" fmla="*/ 63611 h 175226"/>
              <a:gd name="connsiteX5" fmla="*/ 76200 w 331909"/>
              <a:gd name="connsiteY5" fmla="*/ 58849 h 175226"/>
              <a:gd name="connsiteX6" fmla="*/ 188913 w 331909"/>
              <a:gd name="connsiteY6" fmla="*/ 57261 h 175226"/>
              <a:gd name="connsiteX7" fmla="*/ 209550 w 331909"/>
              <a:gd name="connsiteY7" fmla="*/ 33449 h 175226"/>
              <a:gd name="connsiteX8" fmla="*/ 193675 w 331909"/>
              <a:gd name="connsiteY8" fmla="*/ 71549 h 175226"/>
              <a:gd name="connsiteX9" fmla="*/ 269875 w 331909"/>
              <a:gd name="connsiteY9" fmla="*/ 57261 h 175226"/>
              <a:gd name="connsiteX10" fmla="*/ 227013 w 331909"/>
              <a:gd name="connsiteY10" fmla="*/ 92186 h 175226"/>
              <a:gd name="connsiteX11" fmla="*/ 271463 w 331909"/>
              <a:gd name="connsiteY11" fmla="*/ 111236 h 175226"/>
              <a:gd name="connsiteX12" fmla="*/ 287338 w 331909"/>
              <a:gd name="connsiteY12" fmla="*/ 119174 h 175226"/>
              <a:gd name="connsiteX13" fmla="*/ 276225 w 331909"/>
              <a:gd name="connsiteY13" fmla="*/ 112824 h 175226"/>
              <a:gd name="connsiteX14" fmla="*/ 304800 w 331909"/>
              <a:gd name="connsiteY14" fmla="*/ 136636 h 175226"/>
              <a:gd name="connsiteX15" fmla="*/ 322263 w 331909"/>
              <a:gd name="connsiteY15" fmla="*/ 144574 h 175226"/>
              <a:gd name="connsiteX16" fmla="*/ 331788 w 331909"/>
              <a:gd name="connsiteY16" fmla="*/ 174736 h 175226"/>
              <a:gd name="connsiteX17" fmla="*/ 315913 w 331909"/>
              <a:gd name="connsiteY17" fmla="*/ 163624 h 175226"/>
              <a:gd name="connsiteX18" fmla="*/ 317500 w 331909"/>
              <a:gd name="connsiteY18" fmla="*/ 168386 h 175226"/>
              <a:gd name="connsiteX19" fmla="*/ 266700 w 331909"/>
              <a:gd name="connsiteY19" fmla="*/ 120761 h 175226"/>
              <a:gd name="connsiteX20" fmla="*/ 211138 w 331909"/>
              <a:gd name="connsiteY20" fmla="*/ 76311 h 175226"/>
              <a:gd name="connsiteX21" fmla="*/ 128588 w 331909"/>
              <a:gd name="connsiteY21" fmla="*/ 73136 h 175226"/>
              <a:gd name="connsiteX22" fmla="*/ 0 w 331909"/>
              <a:gd name="connsiteY22" fmla="*/ 69961 h 1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1909" h="175226">
                <a:moveTo>
                  <a:pt x="0" y="69961"/>
                </a:moveTo>
                <a:cubicBezTo>
                  <a:pt x="35189" y="59907"/>
                  <a:pt x="70379" y="49853"/>
                  <a:pt x="88900" y="38211"/>
                </a:cubicBezTo>
                <a:cubicBezTo>
                  <a:pt x="107421" y="26569"/>
                  <a:pt x="105569" y="-2006"/>
                  <a:pt x="111125" y="111"/>
                </a:cubicBezTo>
                <a:cubicBezTo>
                  <a:pt x="116681" y="2228"/>
                  <a:pt x="111655" y="40328"/>
                  <a:pt x="122238" y="50911"/>
                </a:cubicBezTo>
                <a:cubicBezTo>
                  <a:pt x="132821" y="61494"/>
                  <a:pt x="182298" y="62288"/>
                  <a:pt x="174625" y="63611"/>
                </a:cubicBezTo>
                <a:cubicBezTo>
                  <a:pt x="166952" y="64934"/>
                  <a:pt x="73819" y="59907"/>
                  <a:pt x="76200" y="58849"/>
                </a:cubicBezTo>
                <a:cubicBezTo>
                  <a:pt x="78581" y="57791"/>
                  <a:pt x="166688" y="61494"/>
                  <a:pt x="188913" y="57261"/>
                </a:cubicBezTo>
                <a:cubicBezTo>
                  <a:pt x="211138" y="53028"/>
                  <a:pt x="208756" y="31068"/>
                  <a:pt x="209550" y="33449"/>
                </a:cubicBezTo>
                <a:cubicBezTo>
                  <a:pt x="210344" y="35830"/>
                  <a:pt x="183621" y="67580"/>
                  <a:pt x="193675" y="71549"/>
                </a:cubicBezTo>
                <a:cubicBezTo>
                  <a:pt x="203729" y="75518"/>
                  <a:pt x="264319" y="53821"/>
                  <a:pt x="269875" y="57261"/>
                </a:cubicBezTo>
                <a:cubicBezTo>
                  <a:pt x="275431" y="60700"/>
                  <a:pt x="226748" y="83190"/>
                  <a:pt x="227013" y="92186"/>
                </a:cubicBezTo>
                <a:cubicBezTo>
                  <a:pt x="227278" y="101182"/>
                  <a:pt x="261409" y="106738"/>
                  <a:pt x="271463" y="111236"/>
                </a:cubicBezTo>
                <a:cubicBezTo>
                  <a:pt x="281517" y="115734"/>
                  <a:pt x="286544" y="118909"/>
                  <a:pt x="287338" y="119174"/>
                </a:cubicBezTo>
                <a:cubicBezTo>
                  <a:pt x="288132" y="119439"/>
                  <a:pt x="273315" y="109914"/>
                  <a:pt x="276225" y="112824"/>
                </a:cubicBezTo>
                <a:cubicBezTo>
                  <a:pt x="279135" y="115734"/>
                  <a:pt x="297127" y="131344"/>
                  <a:pt x="304800" y="136636"/>
                </a:cubicBezTo>
                <a:cubicBezTo>
                  <a:pt x="312473" y="141928"/>
                  <a:pt x="317765" y="138224"/>
                  <a:pt x="322263" y="144574"/>
                </a:cubicBezTo>
                <a:cubicBezTo>
                  <a:pt x="326761" y="150924"/>
                  <a:pt x="332846" y="171561"/>
                  <a:pt x="331788" y="174736"/>
                </a:cubicBezTo>
                <a:cubicBezTo>
                  <a:pt x="330730" y="177911"/>
                  <a:pt x="318294" y="164682"/>
                  <a:pt x="315913" y="163624"/>
                </a:cubicBezTo>
                <a:cubicBezTo>
                  <a:pt x="313532" y="162566"/>
                  <a:pt x="325702" y="175530"/>
                  <a:pt x="317500" y="168386"/>
                </a:cubicBezTo>
                <a:cubicBezTo>
                  <a:pt x="309298" y="161242"/>
                  <a:pt x="284427" y="136107"/>
                  <a:pt x="266700" y="120761"/>
                </a:cubicBezTo>
                <a:cubicBezTo>
                  <a:pt x="248973" y="105415"/>
                  <a:pt x="234157" y="84248"/>
                  <a:pt x="211138" y="76311"/>
                </a:cubicBezTo>
                <a:cubicBezTo>
                  <a:pt x="188119" y="68374"/>
                  <a:pt x="128588" y="73136"/>
                  <a:pt x="128588" y="73136"/>
                </a:cubicBezTo>
                <a:lnTo>
                  <a:pt x="0" y="699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E4ACC02-8493-481D-BA74-35B5905BD57A}"/>
              </a:ext>
            </a:extLst>
          </p:cNvPr>
          <p:cNvSpPr/>
          <p:nvPr/>
        </p:nvSpPr>
        <p:spPr>
          <a:xfrm>
            <a:off x="5670537" y="3117486"/>
            <a:ext cx="233530" cy="121155"/>
          </a:xfrm>
          <a:custGeom>
            <a:avLst/>
            <a:gdLst>
              <a:gd name="connsiteX0" fmla="*/ 13 w 233530"/>
              <a:gd name="connsiteY0" fmla="*/ 364 h 121155"/>
              <a:gd name="connsiteX1" fmla="*/ 125426 w 233530"/>
              <a:gd name="connsiteY1" fmla="*/ 47989 h 121155"/>
              <a:gd name="connsiteX2" fmla="*/ 179401 w 233530"/>
              <a:gd name="connsiteY2" fmla="*/ 94027 h 121155"/>
              <a:gd name="connsiteX3" fmla="*/ 233376 w 233530"/>
              <a:gd name="connsiteY3" fmla="*/ 121014 h 121155"/>
              <a:gd name="connsiteX4" fmla="*/ 161938 w 233530"/>
              <a:gd name="connsiteY4" fmla="*/ 82914 h 121155"/>
              <a:gd name="connsiteX5" fmla="*/ 117488 w 233530"/>
              <a:gd name="connsiteY5" fmla="*/ 28939 h 121155"/>
              <a:gd name="connsiteX6" fmla="*/ 13 w 233530"/>
              <a:gd name="connsiteY6" fmla="*/ 364 h 12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530" h="121155">
                <a:moveTo>
                  <a:pt x="13" y="364"/>
                </a:moveTo>
                <a:cubicBezTo>
                  <a:pt x="1336" y="3539"/>
                  <a:pt x="95528" y="32379"/>
                  <a:pt x="125426" y="47989"/>
                </a:cubicBezTo>
                <a:cubicBezTo>
                  <a:pt x="155324" y="63599"/>
                  <a:pt x="161409" y="81856"/>
                  <a:pt x="179401" y="94027"/>
                </a:cubicBezTo>
                <a:cubicBezTo>
                  <a:pt x="197393" y="106198"/>
                  <a:pt x="236286" y="122866"/>
                  <a:pt x="233376" y="121014"/>
                </a:cubicBezTo>
                <a:cubicBezTo>
                  <a:pt x="230466" y="119162"/>
                  <a:pt x="181253" y="98260"/>
                  <a:pt x="161938" y="82914"/>
                </a:cubicBezTo>
                <a:cubicBezTo>
                  <a:pt x="142623" y="67568"/>
                  <a:pt x="142888" y="42433"/>
                  <a:pt x="117488" y="28939"/>
                </a:cubicBezTo>
                <a:cubicBezTo>
                  <a:pt x="92088" y="15445"/>
                  <a:pt x="-1310" y="-2811"/>
                  <a:pt x="13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5605445-9BD1-43DA-B59E-873C18E1BFBC}"/>
              </a:ext>
            </a:extLst>
          </p:cNvPr>
          <p:cNvSpPr/>
          <p:nvPr/>
        </p:nvSpPr>
        <p:spPr>
          <a:xfrm>
            <a:off x="5400671" y="3049278"/>
            <a:ext cx="200551" cy="146361"/>
          </a:xfrm>
          <a:custGeom>
            <a:avLst/>
            <a:gdLst>
              <a:gd name="connsiteX0" fmla="*/ 200029 w 200551"/>
              <a:gd name="connsiteY0" fmla="*/ 310 h 146361"/>
              <a:gd name="connsiteX1" fmla="*/ 28579 w 200551"/>
              <a:gd name="connsiteY1" fmla="*/ 89210 h 146361"/>
              <a:gd name="connsiteX2" fmla="*/ 1592 w 200551"/>
              <a:gd name="connsiteY2" fmla="*/ 146360 h 146361"/>
              <a:gd name="connsiteX3" fmla="*/ 44454 w 200551"/>
              <a:gd name="connsiteY3" fmla="*/ 90797 h 146361"/>
              <a:gd name="connsiteX4" fmla="*/ 80967 w 200551"/>
              <a:gd name="connsiteY4" fmla="*/ 60635 h 146361"/>
              <a:gd name="connsiteX5" fmla="*/ 200029 w 200551"/>
              <a:gd name="connsiteY5" fmla="*/ 310 h 14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51" h="146361">
                <a:moveTo>
                  <a:pt x="200029" y="310"/>
                </a:moveTo>
                <a:cubicBezTo>
                  <a:pt x="191298" y="5072"/>
                  <a:pt x="61652" y="64868"/>
                  <a:pt x="28579" y="89210"/>
                </a:cubicBezTo>
                <a:cubicBezTo>
                  <a:pt x="-4494" y="113552"/>
                  <a:pt x="-1054" y="146096"/>
                  <a:pt x="1592" y="146360"/>
                </a:cubicBezTo>
                <a:cubicBezTo>
                  <a:pt x="4238" y="146624"/>
                  <a:pt x="31225" y="105085"/>
                  <a:pt x="44454" y="90797"/>
                </a:cubicBezTo>
                <a:cubicBezTo>
                  <a:pt x="57683" y="76510"/>
                  <a:pt x="56361" y="74393"/>
                  <a:pt x="80967" y="60635"/>
                </a:cubicBezTo>
                <a:cubicBezTo>
                  <a:pt x="105573" y="46877"/>
                  <a:pt x="208760" y="-4452"/>
                  <a:pt x="20002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72434C9-5BD4-4326-B19F-17EAAE82CFF1}"/>
              </a:ext>
            </a:extLst>
          </p:cNvPr>
          <p:cNvSpPr/>
          <p:nvPr/>
        </p:nvSpPr>
        <p:spPr>
          <a:xfrm>
            <a:off x="5453333" y="3081156"/>
            <a:ext cx="156045" cy="69044"/>
          </a:xfrm>
          <a:custGeom>
            <a:avLst/>
            <a:gdLst>
              <a:gd name="connsiteX0" fmla="*/ 2905 w 156045"/>
              <a:gd name="connsiteY0" fmla="*/ 66857 h 69044"/>
              <a:gd name="connsiteX1" fmla="*/ 155305 w 156045"/>
              <a:gd name="connsiteY1" fmla="*/ 182 h 69044"/>
              <a:gd name="connsiteX2" fmla="*/ 60055 w 156045"/>
              <a:gd name="connsiteY2" fmla="*/ 47807 h 69044"/>
              <a:gd name="connsiteX3" fmla="*/ 2905 w 156045"/>
              <a:gd name="connsiteY3" fmla="*/ 66857 h 6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045" h="69044">
                <a:moveTo>
                  <a:pt x="2905" y="66857"/>
                </a:moveTo>
                <a:cubicBezTo>
                  <a:pt x="18780" y="58920"/>
                  <a:pt x="145780" y="3357"/>
                  <a:pt x="155305" y="182"/>
                </a:cubicBezTo>
                <a:cubicBezTo>
                  <a:pt x="164830" y="-2993"/>
                  <a:pt x="79634" y="36165"/>
                  <a:pt x="60055" y="47807"/>
                </a:cubicBezTo>
                <a:cubicBezTo>
                  <a:pt x="40476" y="59449"/>
                  <a:pt x="-12970" y="74794"/>
                  <a:pt x="2905" y="6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8527FDE-E497-4C37-95CB-7E017946F65C}"/>
              </a:ext>
            </a:extLst>
          </p:cNvPr>
          <p:cNvSpPr/>
          <p:nvPr/>
        </p:nvSpPr>
        <p:spPr>
          <a:xfrm>
            <a:off x="5418138" y="3190875"/>
            <a:ext cx="438657" cy="63219"/>
          </a:xfrm>
          <a:custGeom>
            <a:avLst/>
            <a:gdLst>
              <a:gd name="connsiteX0" fmla="*/ 0 w 438657"/>
              <a:gd name="connsiteY0" fmla="*/ 0 h 63219"/>
              <a:gd name="connsiteX1" fmla="*/ 76200 w 438657"/>
              <a:gd name="connsiteY1" fmla="*/ 17463 h 63219"/>
              <a:gd name="connsiteX2" fmla="*/ 109537 w 438657"/>
              <a:gd name="connsiteY2" fmla="*/ 26988 h 63219"/>
              <a:gd name="connsiteX3" fmla="*/ 203200 w 438657"/>
              <a:gd name="connsiteY3" fmla="*/ 38100 h 63219"/>
              <a:gd name="connsiteX4" fmla="*/ 265112 w 438657"/>
              <a:gd name="connsiteY4" fmla="*/ 53975 h 63219"/>
              <a:gd name="connsiteX5" fmla="*/ 306387 w 438657"/>
              <a:gd name="connsiteY5" fmla="*/ 61913 h 63219"/>
              <a:gd name="connsiteX6" fmla="*/ 349250 w 438657"/>
              <a:gd name="connsiteY6" fmla="*/ 61913 h 63219"/>
              <a:gd name="connsiteX7" fmla="*/ 387350 w 438657"/>
              <a:gd name="connsiteY7" fmla="*/ 49213 h 63219"/>
              <a:gd name="connsiteX8" fmla="*/ 438150 w 438657"/>
              <a:gd name="connsiteY8" fmla="*/ 17463 h 63219"/>
              <a:gd name="connsiteX9" fmla="*/ 354012 w 438657"/>
              <a:gd name="connsiteY9" fmla="*/ 46038 h 63219"/>
              <a:gd name="connsiteX10" fmla="*/ 260350 w 438657"/>
              <a:gd name="connsiteY10" fmla="*/ 52388 h 63219"/>
              <a:gd name="connsiteX11" fmla="*/ 142875 w 438657"/>
              <a:gd name="connsiteY11" fmla="*/ 30163 h 63219"/>
              <a:gd name="connsiteX12" fmla="*/ 0 w 438657"/>
              <a:gd name="connsiteY12" fmla="*/ 0 h 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8657" h="63219">
                <a:moveTo>
                  <a:pt x="0" y="0"/>
                </a:moveTo>
                <a:lnTo>
                  <a:pt x="76200" y="17463"/>
                </a:lnTo>
                <a:cubicBezTo>
                  <a:pt x="94456" y="21961"/>
                  <a:pt x="88370" y="23548"/>
                  <a:pt x="109537" y="26988"/>
                </a:cubicBezTo>
                <a:cubicBezTo>
                  <a:pt x="130704" y="30428"/>
                  <a:pt x="177271" y="33602"/>
                  <a:pt x="203200" y="38100"/>
                </a:cubicBezTo>
                <a:cubicBezTo>
                  <a:pt x="229129" y="42598"/>
                  <a:pt x="247914" y="50006"/>
                  <a:pt x="265112" y="53975"/>
                </a:cubicBezTo>
                <a:cubicBezTo>
                  <a:pt x="282310" y="57944"/>
                  <a:pt x="292364" y="60590"/>
                  <a:pt x="306387" y="61913"/>
                </a:cubicBezTo>
                <a:cubicBezTo>
                  <a:pt x="320410" y="63236"/>
                  <a:pt x="335756" y="64030"/>
                  <a:pt x="349250" y="61913"/>
                </a:cubicBezTo>
                <a:cubicBezTo>
                  <a:pt x="362744" y="59796"/>
                  <a:pt x="372533" y="56621"/>
                  <a:pt x="387350" y="49213"/>
                </a:cubicBezTo>
                <a:cubicBezTo>
                  <a:pt x="402167" y="41805"/>
                  <a:pt x="443706" y="17992"/>
                  <a:pt x="438150" y="17463"/>
                </a:cubicBezTo>
                <a:cubicBezTo>
                  <a:pt x="432594" y="16934"/>
                  <a:pt x="383645" y="40217"/>
                  <a:pt x="354012" y="46038"/>
                </a:cubicBezTo>
                <a:cubicBezTo>
                  <a:pt x="324379" y="51859"/>
                  <a:pt x="295539" y="55034"/>
                  <a:pt x="260350" y="52388"/>
                </a:cubicBezTo>
                <a:cubicBezTo>
                  <a:pt x="225161" y="49742"/>
                  <a:pt x="142875" y="30163"/>
                  <a:pt x="142875" y="301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E65CB11-4C7A-4EDA-A032-5C7EA814D199}"/>
              </a:ext>
            </a:extLst>
          </p:cNvPr>
          <p:cNvSpPr/>
          <p:nvPr/>
        </p:nvSpPr>
        <p:spPr>
          <a:xfrm>
            <a:off x="5758890" y="3149366"/>
            <a:ext cx="168020" cy="103777"/>
          </a:xfrm>
          <a:custGeom>
            <a:avLst/>
            <a:gdLst>
              <a:gd name="connsiteX0" fmla="*/ 560 w 168020"/>
              <a:gd name="connsiteY0" fmla="*/ 234 h 103777"/>
              <a:gd name="connsiteX1" fmla="*/ 46598 w 168020"/>
              <a:gd name="connsiteY1" fmla="*/ 36747 h 103777"/>
              <a:gd name="connsiteX2" fmla="*/ 146610 w 168020"/>
              <a:gd name="connsiteY2" fmla="*/ 87547 h 103777"/>
              <a:gd name="connsiteX3" fmla="*/ 78348 w 168020"/>
              <a:gd name="connsiteY3" fmla="*/ 76434 h 103777"/>
              <a:gd name="connsiteX4" fmla="*/ 30723 w 168020"/>
              <a:gd name="connsiteY4" fmla="*/ 97072 h 103777"/>
              <a:gd name="connsiteX5" fmla="*/ 145023 w 168020"/>
              <a:gd name="connsiteY5" fmla="*/ 100247 h 103777"/>
              <a:gd name="connsiteX6" fmla="*/ 162485 w 168020"/>
              <a:gd name="connsiteY6" fmla="*/ 100247 h 103777"/>
              <a:gd name="connsiteX7" fmla="*/ 75173 w 168020"/>
              <a:gd name="connsiteY7" fmla="*/ 54209 h 103777"/>
              <a:gd name="connsiteX8" fmla="*/ 560 w 168020"/>
              <a:gd name="connsiteY8" fmla="*/ 234 h 1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20" h="103777">
                <a:moveTo>
                  <a:pt x="560" y="234"/>
                </a:moveTo>
                <a:cubicBezTo>
                  <a:pt x="-4202" y="-2676"/>
                  <a:pt x="22256" y="22195"/>
                  <a:pt x="46598" y="36747"/>
                </a:cubicBezTo>
                <a:cubicBezTo>
                  <a:pt x="70940" y="51299"/>
                  <a:pt x="141318" y="80933"/>
                  <a:pt x="146610" y="87547"/>
                </a:cubicBezTo>
                <a:cubicBezTo>
                  <a:pt x="151902" y="94161"/>
                  <a:pt x="97662" y="74847"/>
                  <a:pt x="78348" y="76434"/>
                </a:cubicBezTo>
                <a:cubicBezTo>
                  <a:pt x="59034" y="78021"/>
                  <a:pt x="19611" y="93103"/>
                  <a:pt x="30723" y="97072"/>
                </a:cubicBezTo>
                <a:cubicBezTo>
                  <a:pt x="41835" y="101041"/>
                  <a:pt x="123063" y="99718"/>
                  <a:pt x="145023" y="100247"/>
                </a:cubicBezTo>
                <a:cubicBezTo>
                  <a:pt x="166983" y="100776"/>
                  <a:pt x="174127" y="107920"/>
                  <a:pt x="162485" y="100247"/>
                </a:cubicBezTo>
                <a:cubicBezTo>
                  <a:pt x="150843" y="92574"/>
                  <a:pt x="100044" y="67703"/>
                  <a:pt x="75173" y="54209"/>
                </a:cubicBezTo>
                <a:cubicBezTo>
                  <a:pt x="50302" y="40715"/>
                  <a:pt x="5322" y="3144"/>
                  <a:pt x="560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67E3C73-AC85-41FA-9A3D-A944C139323F}"/>
              </a:ext>
            </a:extLst>
          </p:cNvPr>
          <p:cNvSpPr/>
          <p:nvPr/>
        </p:nvSpPr>
        <p:spPr>
          <a:xfrm>
            <a:off x="5430257" y="3171726"/>
            <a:ext cx="499420" cy="118602"/>
          </a:xfrm>
          <a:custGeom>
            <a:avLst/>
            <a:gdLst>
              <a:gd name="connsiteX0" fmla="*/ 581 w 499420"/>
              <a:gd name="connsiteY0" fmla="*/ 99 h 118602"/>
              <a:gd name="connsiteX1" fmla="*/ 87893 w 499420"/>
              <a:gd name="connsiteY1" fmla="*/ 50899 h 118602"/>
              <a:gd name="connsiteX2" fmla="*/ 148218 w 499420"/>
              <a:gd name="connsiteY2" fmla="*/ 73124 h 118602"/>
              <a:gd name="connsiteX3" fmla="*/ 159331 w 499420"/>
              <a:gd name="connsiteY3" fmla="*/ 73124 h 118602"/>
              <a:gd name="connsiteX4" fmla="*/ 195843 w 499420"/>
              <a:gd name="connsiteY4" fmla="*/ 87412 h 118602"/>
              <a:gd name="connsiteX5" fmla="*/ 229181 w 499420"/>
              <a:gd name="connsiteY5" fmla="*/ 90587 h 118602"/>
              <a:gd name="connsiteX6" fmla="*/ 327606 w 499420"/>
              <a:gd name="connsiteY6" fmla="*/ 117574 h 118602"/>
              <a:gd name="connsiteX7" fmla="*/ 359356 w 499420"/>
              <a:gd name="connsiteY7" fmla="*/ 112812 h 118602"/>
              <a:gd name="connsiteX8" fmla="*/ 416506 w 499420"/>
              <a:gd name="connsiteY8" fmla="*/ 111224 h 118602"/>
              <a:gd name="connsiteX9" fmla="*/ 441906 w 499420"/>
              <a:gd name="connsiteY9" fmla="*/ 109637 h 118602"/>
              <a:gd name="connsiteX10" fmla="*/ 499056 w 499420"/>
              <a:gd name="connsiteY10" fmla="*/ 109637 h 118602"/>
              <a:gd name="connsiteX11" fmla="*/ 411743 w 499420"/>
              <a:gd name="connsiteY11" fmla="*/ 95349 h 118602"/>
              <a:gd name="connsiteX12" fmla="*/ 316493 w 499420"/>
              <a:gd name="connsiteY12" fmla="*/ 108049 h 118602"/>
              <a:gd name="connsiteX13" fmla="*/ 287918 w 499420"/>
              <a:gd name="connsiteY13" fmla="*/ 96937 h 118602"/>
              <a:gd name="connsiteX14" fmla="*/ 413331 w 499420"/>
              <a:gd name="connsiteY14" fmla="*/ 92174 h 118602"/>
              <a:gd name="connsiteX15" fmla="*/ 222831 w 499420"/>
              <a:gd name="connsiteY15" fmla="*/ 90587 h 118602"/>
              <a:gd name="connsiteX16" fmla="*/ 133931 w 499420"/>
              <a:gd name="connsiteY16" fmla="*/ 65187 h 118602"/>
              <a:gd name="connsiteX17" fmla="*/ 581 w 499420"/>
              <a:gd name="connsiteY17" fmla="*/ 99 h 11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9420" h="118602">
                <a:moveTo>
                  <a:pt x="581" y="99"/>
                </a:moveTo>
                <a:cubicBezTo>
                  <a:pt x="-7092" y="-2282"/>
                  <a:pt x="63287" y="38728"/>
                  <a:pt x="87893" y="50899"/>
                </a:cubicBezTo>
                <a:cubicBezTo>
                  <a:pt x="112499" y="63070"/>
                  <a:pt x="136312" y="69420"/>
                  <a:pt x="148218" y="73124"/>
                </a:cubicBezTo>
                <a:cubicBezTo>
                  <a:pt x="160124" y="76828"/>
                  <a:pt x="151394" y="70743"/>
                  <a:pt x="159331" y="73124"/>
                </a:cubicBezTo>
                <a:cubicBezTo>
                  <a:pt x="167268" y="75505"/>
                  <a:pt x="184201" y="84502"/>
                  <a:pt x="195843" y="87412"/>
                </a:cubicBezTo>
                <a:cubicBezTo>
                  <a:pt x="207485" y="90322"/>
                  <a:pt x="207221" y="85560"/>
                  <a:pt x="229181" y="90587"/>
                </a:cubicBezTo>
                <a:cubicBezTo>
                  <a:pt x="251142" y="95614"/>
                  <a:pt x="305910" y="113870"/>
                  <a:pt x="327606" y="117574"/>
                </a:cubicBezTo>
                <a:cubicBezTo>
                  <a:pt x="349302" y="121278"/>
                  <a:pt x="344539" y="113870"/>
                  <a:pt x="359356" y="112812"/>
                </a:cubicBezTo>
                <a:cubicBezTo>
                  <a:pt x="374173" y="111754"/>
                  <a:pt x="402748" y="111753"/>
                  <a:pt x="416506" y="111224"/>
                </a:cubicBezTo>
                <a:cubicBezTo>
                  <a:pt x="430264" y="110695"/>
                  <a:pt x="428148" y="109901"/>
                  <a:pt x="441906" y="109637"/>
                </a:cubicBezTo>
                <a:cubicBezTo>
                  <a:pt x="455664" y="109373"/>
                  <a:pt x="504083" y="112018"/>
                  <a:pt x="499056" y="109637"/>
                </a:cubicBezTo>
                <a:cubicBezTo>
                  <a:pt x="494029" y="107256"/>
                  <a:pt x="442170" y="95614"/>
                  <a:pt x="411743" y="95349"/>
                </a:cubicBezTo>
                <a:cubicBezTo>
                  <a:pt x="381316" y="95084"/>
                  <a:pt x="337130" y="107784"/>
                  <a:pt x="316493" y="108049"/>
                </a:cubicBezTo>
                <a:cubicBezTo>
                  <a:pt x="295856" y="108314"/>
                  <a:pt x="271778" y="99583"/>
                  <a:pt x="287918" y="96937"/>
                </a:cubicBezTo>
                <a:cubicBezTo>
                  <a:pt x="304058" y="94291"/>
                  <a:pt x="424179" y="93232"/>
                  <a:pt x="413331" y="92174"/>
                </a:cubicBezTo>
                <a:cubicBezTo>
                  <a:pt x="402483" y="91116"/>
                  <a:pt x="269398" y="95085"/>
                  <a:pt x="222831" y="90587"/>
                </a:cubicBezTo>
                <a:cubicBezTo>
                  <a:pt x="176264" y="86089"/>
                  <a:pt x="167004" y="77622"/>
                  <a:pt x="133931" y="65187"/>
                </a:cubicBezTo>
                <a:cubicBezTo>
                  <a:pt x="100858" y="52752"/>
                  <a:pt x="8254" y="2480"/>
                  <a:pt x="58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73C5428-3B2E-4D03-B238-AF9397C8CAFF}"/>
              </a:ext>
            </a:extLst>
          </p:cNvPr>
          <p:cNvSpPr/>
          <p:nvPr/>
        </p:nvSpPr>
        <p:spPr>
          <a:xfrm>
            <a:off x="5458070" y="3218322"/>
            <a:ext cx="244237" cy="51147"/>
          </a:xfrm>
          <a:custGeom>
            <a:avLst/>
            <a:gdLst>
              <a:gd name="connsiteX0" fmla="*/ 1343 w 244237"/>
              <a:gd name="connsiteY0" fmla="*/ 1128 h 51147"/>
              <a:gd name="connsiteX1" fmla="*/ 150568 w 244237"/>
              <a:gd name="connsiteY1" fmla="*/ 42403 h 51147"/>
              <a:gd name="connsiteX2" fmla="*/ 244230 w 244237"/>
              <a:gd name="connsiteY2" fmla="*/ 50341 h 51147"/>
              <a:gd name="connsiteX3" fmla="*/ 155330 w 244237"/>
              <a:gd name="connsiteY3" fmla="*/ 29703 h 51147"/>
              <a:gd name="connsiteX4" fmla="*/ 80718 w 244237"/>
              <a:gd name="connsiteY4" fmla="*/ 12241 h 51147"/>
              <a:gd name="connsiteX5" fmla="*/ 1343 w 244237"/>
              <a:gd name="connsiteY5" fmla="*/ 1128 h 5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237" h="51147">
                <a:moveTo>
                  <a:pt x="1343" y="1128"/>
                </a:moveTo>
                <a:cubicBezTo>
                  <a:pt x="12985" y="6155"/>
                  <a:pt x="110087" y="34201"/>
                  <a:pt x="150568" y="42403"/>
                </a:cubicBezTo>
                <a:cubicBezTo>
                  <a:pt x="191049" y="50605"/>
                  <a:pt x="243436" y="52458"/>
                  <a:pt x="244230" y="50341"/>
                </a:cubicBezTo>
                <a:cubicBezTo>
                  <a:pt x="245024" y="48224"/>
                  <a:pt x="182582" y="36053"/>
                  <a:pt x="155330" y="29703"/>
                </a:cubicBezTo>
                <a:cubicBezTo>
                  <a:pt x="128078" y="23353"/>
                  <a:pt x="104530" y="15151"/>
                  <a:pt x="80718" y="12241"/>
                </a:cubicBezTo>
                <a:cubicBezTo>
                  <a:pt x="56906" y="9331"/>
                  <a:pt x="-10299" y="-3899"/>
                  <a:pt x="1343" y="1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A56FEC7-ABEC-4413-9944-0A397DDC0B61}"/>
              </a:ext>
            </a:extLst>
          </p:cNvPr>
          <p:cNvSpPr/>
          <p:nvPr/>
        </p:nvSpPr>
        <p:spPr>
          <a:xfrm>
            <a:off x="5538770" y="3116227"/>
            <a:ext cx="222963" cy="130329"/>
          </a:xfrm>
          <a:custGeom>
            <a:avLst/>
            <a:gdLst>
              <a:gd name="connsiteX0" fmla="*/ 12718 w 222963"/>
              <a:gd name="connsiteY0" fmla="*/ 104811 h 130329"/>
              <a:gd name="connsiteX1" fmla="*/ 195280 w 222963"/>
              <a:gd name="connsiteY1" fmla="*/ 130211 h 130329"/>
              <a:gd name="connsiteX2" fmla="*/ 214330 w 222963"/>
              <a:gd name="connsiteY2" fmla="*/ 96873 h 130329"/>
              <a:gd name="connsiteX3" fmla="*/ 220680 w 222963"/>
              <a:gd name="connsiteY3" fmla="*/ 27023 h 130329"/>
              <a:gd name="connsiteX4" fmla="*/ 176230 w 222963"/>
              <a:gd name="connsiteY4" fmla="*/ 12736 h 130329"/>
              <a:gd name="connsiteX5" fmla="*/ 104793 w 222963"/>
              <a:gd name="connsiteY5" fmla="*/ 36 h 130329"/>
              <a:gd name="connsiteX6" fmla="*/ 50818 w 222963"/>
              <a:gd name="connsiteY6" fmla="*/ 9561 h 130329"/>
              <a:gd name="connsiteX7" fmla="*/ 19068 w 222963"/>
              <a:gd name="connsiteY7" fmla="*/ 28611 h 130329"/>
              <a:gd name="connsiteX8" fmla="*/ 12718 w 222963"/>
              <a:gd name="connsiteY8" fmla="*/ 104811 h 13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63" h="130329">
                <a:moveTo>
                  <a:pt x="12718" y="104811"/>
                </a:moveTo>
                <a:cubicBezTo>
                  <a:pt x="42087" y="121744"/>
                  <a:pt x="161678" y="131534"/>
                  <a:pt x="195280" y="130211"/>
                </a:cubicBezTo>
                <a:cubicBezTo>
                  <a:pt x="228882" y="128888"/>
                  <a:pt x="210097" y="114071"/>
                  <a:pt x="214330" y="96873"/>
                </a:cubicBezTo>
                <a:cubicBezTo>
                  <a:pt x="218563" y="79675"/>
                  <a:pt x="227030" y="41046"/>
                  <a:pt x="220680" y="27023"/>
                </a:cubicBezTo>
                <a:cubicBezTo>
                  <a:pt x="214330" y="13000"/>
                  <a:pt x="195544" y="17234"/>
                  <a:pt x="176230" y="12736"/>
                </a:cubicBezTo>
                <a:cubicBezTo>
                  <a:pt x="156916" y="8238"/>
                  <a:pt x="125695" y="565"/>
                  <a:pt x="104793" y="36"/>
                </a:cubicBezTo>
                <a:cubicBezTo>
                  <a:pt x="83891" y="-493"/>
                  <a:pt x="65106" y="4798"/>
                  <a:pt x="50818" y="9561"/>
                </a:cubicBezTo>
                <a:cubicBezTo>
                  <a:pt x="36530" y="14324"/>
                  <a:pt x="24889" y="16969"/>
                  <a:pt x="19068" y="28611"/>
                </a:cubicBezTo>
                <a:cubicBezTo>
                  <a:pt x="13247" y="40253"/>
                  <a:pt x="-16651" y="87878"/>
                  <a:pt x="12718" y="1048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4A2BF69-8B20-4700-9AF5-76114B7DEE82}"/>
              </a:ext>
            </a:extLst>
          </p:cNvPr>
          <p:cNvSpPr/>
          <p:nvPr/>
        </p:nvSpPr>
        <p:spPr>
          <a:xfrm rot="257040">
            <a:off x="5602289" y="3125788"/>
            <a:ext cx="889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C9506312-9115-4899-8025-EA7196AE5DD1}"/>
              </a:ext>
            </a:extLst>
          </p:cNvPr>
          <p:cNvSpPr/>
          <p:nvPr/>
        </p:nvSpPr>
        <p:spPr>
          <a:xfrm>
            <a:off x="5603875" y="31511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23DB383-D1C4-460C-8D40-7551108A2D48}"/>
              </a:ext>
            </a:extLst>
          </p:cNvPr>
          <p:cNvSpPr/>
          <p:nvPr/>
        </p:nvSpPr>
        <p:spPr>
          <a:xfrm>
            <a:off x="5430838" y="3103898"/>
            <a:ext cx="262142" cy="45702"/>
          </a:xfrm>
          <a:custGeom>
            <a:avLst/>
            <a:gdLst>
              <a:gd name="connsiteX0" fmla="*/ 0 w 262142"/>
              <a:gd name="connsiteY0" fmla="*/ 45702 h 45702"/>
              <a:gd name="connsiteX1" fmla="*/ 125412 w 262142"/>
              <a:gd name="connsiteY1" fmla="*/ 9190 h 45702"/>
              <a:gd name="connsiteX2" fmla="*/ 261937 w 262142"/>
              <a:gd name="connsiteY2" fmla="*/ 1252 h 45702"/>
              <a:gd name="connsiteX3" fmla="*/ 93662 w 262142"/>
              <a:gd name="connsiteY3" fmla="*/ 29827 h 45702"/>
              <a:gd name="connsiteX4" fmla="*/ 0 w 262142"/>
              <a:gd name="connsiteY4" fmla="*/ 45702 h 4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142" h="45702">
                <a:moveTo>
                  <a:pt x="0" y="45702"/>
                </a:moveTo>
                <a:cubicBezTo>
                  <a:pt x="40878" y="31150"/>
                  <a:pt x="81756" y="16598"/>
                  <a:pt x="125412" y="9190"/>
                </a:cubicBezTo>
                <a:cubicBezTo>
                  <a:pt x="169068" y="1782"/>
                  <a:pt x="267229" y="-2187"/>
                  <a:pt x="261937" y="1252"/>
                </a:cubicBezTo>
                <a:cubicBezTo>
                  <a:pt x="256645" y="4691"/>
                  <a:pt x="93662" y="29827"/>
                  <a:pt x="93662" y="29827"/>
                </a:cubicBezTo>
                <a:lnTo>
                  <a:pt x="0" y="457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F429AD6-AD60-4C28-8D26-FE7B795760EA}"/>
              </a:ext>
            </a:extLst>
          </p:cNvPr>
          <p:cNvSpPr/>
          <p:nvPr/>
        </p:nvSpPr>
        <p:spPr>
          <a:xfrm>
            <a:off x="5450165" y="3233738"/>
            <a:ext cx="290052" cy="66733"/>
          </a:xfrm>
          <a:custGeom>
            <a:avLst/>
            <a:gdLst>
              <a:gd name="connsiteX0" fmla="*/ 1310 w 290052"/>
              <a:gd name="connsiteY0" fmla="*/ 0 h 66733"/>
              <a:gd name="connsiteX1" fmla="*/ 244198 w 290052"/>
              <a:gd name="connsiteY1" fmla="*/ 58737 h 66733"/>
              <a:gd name="connsiteX2" fmla="*/ 288648 w 290052"/>
              <a:gd name="connsiteY2" fmla="*/ 61912 h 66733"/>
              <a:gd name="connsiteX3" fmla="*/ 221973 w 290052"/>
              <a:gd name="connsiteY3" fmla="*/ 66675 h 66733"/>
              <a:gd name="connsiteX4" fmla="*/ 150535 w 290052"/>
              <a:gd name="connsiteY4" fmla="*/ 58737 h 66733"/>
              <a:gd name="connsiteX5" fmla="*/ 1310 w 290052"/>
              <a:gd name="connsiteY5" fmla="*/ 0 h 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052" h="66733">
                <a:moveTo>
                  <a:pt x="1310" y="0"/>
                </a:moveTo>
                <a:cubicBezTo>
                  <a:pt x="16920" y="0"/>
                  <a:pt x="196308" y="48418"/>
                  <a:pt x="244198" y="58737"/>
                </a:cubicBezTo>
                <a:cubicBezTo>
                  <a:pt x="292088" y="69056"/>
                  <a:pt x="292352" y="60589"/>
                  <a:pt x="288648" y="61912"/>
                </a:cubicBezTo>
                <a:cubicBezTo>
                  <a:pt x="284944" y="63235"/>
                  <a:pt x="244992" y="67204"/>
                  <a:pt x="221973" y="66675"/>
                </a:cubicBezTo>
                <a:cubicBezTo>
                  <a:pt x="198954" y="66146"/>
                  <a:pt x="187047" y="69320"/>
                  <a:pt x="150535" y="58737"/>
                </a:cubicBezTo>
                <a:cubicBezTo>
                  <a:pt x="114023" y="48154"/>
                  <a:pt x="-14300" y="0"/>
                  <a:pt x="1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8947DDD-A508-40CD-9D40-1FD453F5AF98}"/>
              </a:ext>
            </a:extLst>
          </p:cNvPr>
          <p:cNvSpPr/>
          <p:nvPr/>
        </p:nvSpPr>
        <p:spPr>
          <a:xfrm>
            <a:off x="5421871" y="3238321"/>
            <a:ext cx="499647" cy="138292"/>
          </a:xfrm>
          <a:custGeom>
            <a:avLst/>
            <a:gdLst>
              <a:gd name="connsiteX0" fmla="*/ 4204 w 499647"/>
              <a:gd name="connsiteY0" fmla="*/ 179 h 138292"/>
              <a:gd name="connsiteX1" fmla="*/ 161367 w 499647"/>
              <a:gd name="connsiteY1" fmla="*/ 81142 h 138292"/>
              <a:gd name="connsiteX2" fmla="*/ 374092 w 499647"/>
              <a:gd name="connsiteY2" fmla="*/ 117654 h 138292"/>
              <a:gd name="connsiteX3" fmla="*/ 499504 w 499647"/>
              <a:gd name="connsiteY3" fmla="*/ 63679 h 138292"/>
              <a:gd name="connsiteX4" fmla="*/ 396317 w 499647"/>
              <a:gd name="connsiteY4" fmla="*/ 116067 h 138292"/>
              <a:gd name="connsiteX5" fmla="*/ 272492 w 499647"/>
              <a:gd name="connsiteY5" fmla="*/ 122417 h 138292"/>
              <a:gd name="connsiteX6" fmla="*/ 328054 w 499647"/>
              <a:gd name="connsiteY6" fmla="*/ 138292 h 138292"/>
              <a:gd name="connsiteX7" fmla="*/ 156604 w 499647"/>
              <a:gd name="connsiteY7" fmla="*/ 87492 h 138292"/>
              <a:gd name="connsiteX8" fmla="*/ 342342 w 499647"/>
              <a:gd name="connsiteY8" fmla="*/ 135117 h 138292"/>
              <a:gd name="connsiteX9" fmla="*/ 69292 w 499647"/>
              <a:gd name="connsiteY9" fmla="*/ 60504 h 138292"/>
              <a:gd name="connsiteX10" fmla="*/ 4204 w 499647"/>
              <a:gd name="connsiteY10" fmla="*/ 179 h 13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647" h="138292">
                <a:moveTo>
                  <a:pt x="4204" y="179"/>
                </a:moveTo>
                <a:cubicBezTo>
                  <a:pt x="19550" y="3619"/>
                  <a:pt x="99719" y="61563"/>
                  <a:pt x="161367" y="81142"/>
                </a:cubicBezTo>
                <a:cubicBezTo>
                  <a:pt x="223015" y="100721"/>
                  <a:pt x="317736" y="120565"/>
                  <a:pt x="374092" y="117654"/>
                </a:cubicBezTo>
                <a:cubicBezTo>
                  <a:pt x="430448" y="114744"/>
                  <a:pt x="495800" y="63943"/>
                  <a:pt x="499504" y="63679"/>
                </a:cubicBezTo>
                <a:cubicBezTo>
                  <a:pt x="503208" y="63415"/>
                  <a:pt x="434152" y="106277"/>
                  <a:pt x="396317" y="116067"/>
                </a:cubicBezTo>
                <a:cubicBezTo>
                  <a:pt x="358482" y="125857"/>
                  <a:pt x="283869" y="118713"/>
                  <a:pt x="272492" y="122417"/>
                </a:cubicBezTo>
                <a:cubicBezTo>
                  <a:pt x="261115" y="126121"/>
                  <a:pt x="328054" y="138292"/>
                  <a:pt x="328054" y="138292"/>
                </a:cubicBezTo>
                <a:lnTo>
                  <a:pt x="156604" y="87492"/>
                </a:lnTo>
                <a:cubicBezTo>
                  <a:pt x="158985" y="86963"/>
                  <a:pt x="356894" y="139615"/>
                  <a:pt x="342342" y="135117"/>
                </a:cubicBezTo>
                <a:cubicBezTo>
                  <a:pt x="327790" y="130619"/>
                  <a:pt x="121944" y="77437"/>
                  <a:pt x="69292" y="60504"/>
                </a:cubicBezTo>
                <a:cubicBezTo>
                  <a:pt x="16640" y="43571"/>
                  <a:pt x="-11142" y="-3261"/>
                  <a:pt x="4204" y="1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E5CA092-E8C2-4D98-9328-162CE455702C}"/>
              </a:ext>
            </a:extLst>
          </p:cNvPr>
          <p:cNvSpPr/>
          <p:nvPr/>
        </p:nvSpPr>
        <p:spPr>
          <a:xfrm>
            <a:off x="5380137" y="2685641"/>
            <a:ext cx="163336" cy="196057"/>
          </a:xfrm>
          <a:custGeom>
            <a:avLst/>
            <a:gdLst>
              <a:gd name="connsiteX0" fmla="*/ 77688 w 163336"/>
              <a:gd name="connsiteY0" fmla="*/ 409 h 196057"/>
              <a:gd name="connsiteX1" fmla="*/ 1488 w 163336"/>
              <a:gd name="connsiteY1" fmla="*/ 154397 h 196057"/>
              <a:gd name="connsiteX2" fmla="*/ 28476 w 163336"/>
              <a:gd name="connsiteY2" fmla="*/ 122647 h 196057"/>
              <a:gd name="connsiteX3" fmla="*/ 44351 w 163336"/>
              <a:gd name="connsiteY3" fmla="*/ 186147 h 196057"/>
              <a:gd name="connsiteX4" fmla="*/ 69751 w 163336"/>
              <a:gd name="connsiteY4" fmla="*/ 155984 h 196057"/>
              <a:gd name="connsiteX5" fmla="*/ 87213 w 163336"/>
              <a:gd name="connsiteY5" fmla="*/ 195672 h 196057"/>
              <a:gd name="connsiteX6" fmla="*/ 155476 w 163336"/>
              <a:gd name="connsiteY6" fmla="*/ 176622 h 196057"/>
              <a:gd name="connsiteX7" fmla="*/ 153888 w 163336"/>
              <a:gd name="connsiteY7" fmla="*/ 184559 h 196057"/>
              <a:gd name="connsiteX8" fmla="*/ 84038 w 163336"/>
              <a:gd name="connsiteY8" fmla="*/ 192497 h 196057"/>
              <a:gd name="connsiteX9" fmla="*/ 42763 w 163336"/>
              <a:gd name="connsiteY9" fmla="*/ 152809 h 196057"/>
              <a:gd name="connsiteX10" fmla="*/ 39588 w 163336"/>
              <a:gd name="connsiteY10" fmla="*/ 146459 h 196057"/>
              <a:gd name="connsiteX11" fmla="*/ 38001 w 163336"/>
              <a:gd name="connsiteY11" fmla="*/ 109947 h 196057"/>
              <a:gd name="connsiteX12" fmla="*/ 77688 w 163336"/>
              <a:gd name="connsiteY12" fmla="*/ 409 h 19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336" h="196057">
                <a:moveTo>
                  <a:pt x="77688" y="409"/>
                </a:moveTo>
                <a:cubicBezTo>
                  <a:pt x="71603" y="7817"/>
                  <a:pt x="9690" y="134024"/>
                  <a:pt x="1488" y="154397"/>
                </a:cubicBezTo>
                <a:cubicBezTo>
                  <a:pt x="-6714" y="174770"/>
                  <a:pt x="21332" y="117355"/>
                  <a:pt x="28476" y="122647"/>
                </a:cubicBezTo>
                <a:cubicBezTo>
                  <a:pt x="35620" y="127939"/>
                  <a:pt x="37472" y="180591"/>
                  <a:pt x="44351" y="186147"/>
                </a:cubicBezTo>
                <a:cubicBezTo>
                  <a:pt x="51230" y="191703"/>
                  <a:pt x="62607" y="154397"/>
                  <a:pt x="69751" y="155984"/>
                </a:cubicBezTo>
                <a:cubicBezTo>
                  <a:pt x="76895" y="157572"/>
                  <a:pt x="72925" y="192232"/>
                  <a:pt x="87213" y="195672"/>
                </a:cubicBezTo>
                <a:cubicBezTo>
                  <a:pt x="101501" y="199112"/>
                  <a:pt x="144364" y="178474"/>
                  <a:pt x="155476" y="176622"/>
                </a:cubicBezTo>
                <a:cubicBezTo>
                  <a:pt x="166588" y="174770"/>
                  <a:pt x="165794" y="181913"/>
                  <a:pt x="153888" y="184559"/>
                </a:cubicBezTo>
                <a:cubicBezTo>
                  <a:pt x="141982" y="187205"/>
                  <a:pt x="102559" y="197789"/>
                  <a:pt x="84038" y="192497"/>
                </a:cubicBezTo>
                <a:cubicBezTo>
                  <a:pt x="65517" y="187205"/>
                  <a:pt x="50171" y="160482"/>
                  <a:pt x="42763" y="152809"/>
                </a:cubicBezTo>
                <a:cubicBezTo>
                  <a:pt x="35355" y="145136"/>
                  <a:pt x="40382" y="153603"/>
                  <a:pt x="39588" y="146459"/>
                </a:cubicBezTo>
                <a:cubicBezTo>
                  <a:pt x="38794" y="139315"/>
                  <a:pt x="31386" y="131643"/>
                  <a:pt x="38001" y="109947"/>
                </a:cubicBezTo>
                <a:cubicBezTo>
                  <a:pt x="44616" y="88251"/>
                  <a:pt x="83773" y="-6999"/>
                  <a:pt x="77688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FFB4B81F-55F6-4C94-B118-793D26E58908}"/>
              </a:ext>
            </a:extLst>
          </p:cNvPr>
          <p:cNvSpPr/>
          <p:nvPr/>
        </p:nvSpPr>
        <p:spPr>
          <a:xfrm>
            <a:off x="5464129" y="2722632"/>
            <a:ext cx="287390" cy="84496"/>
          </a:xfrm>
          <a:custGeom>
            <a:avLst/>
            <a:gdLst>
              <a:gd name="connsiteX0" fmla="*/ 46 w 287390"/>
              <a:gd name="connsiteY0" fmla="*/ 84068 h 84496"/>
              <a:gd name="connsiteX1" fmla="*/ 69896 w 287390"/>
              <a:gd name="connsiteY1" fmla="*/ 14218 h 84496"/>
              <a:gd name="connsiteX2" fmla="*/ 261984 w 287390"/>
              <a:gd name="connsiteY2" fmla="*/ 1518 h 84496"/>
              <a:gd name="connsiteX3" fmla="*/ 71484 w 287390"/>
              <a:gd name="connsiteY3" fmla="*/ 36443 h 84496"/>
              <a:gd name="connsiteX4" fmla="*/ 287384 w 287390"/>
              <a:gd name="connsiteY4" fmla="*/ 17393 h 84496"/>
              <a:gd name="connsiteX5" fmla="*/ 63546 w 287390"/>
              <a:gd name="connsiteY5" fmla="*/ 42793 h 84496"/>
              <a:gd name="connsiteX6" fmla="*/ 46 w 287390"/>
              <a:gd name="connsiteY6" fmla="*/ 84068 h 8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390" h="84496">
                <a:moveTo>
                  <a:pt x="46" y="84068"/>
                </a:moveTo>
                <a:cubicBezTo>
                  <a:pt x="1104" y="79306"/>
                  <a:pt x="26240" y="27976"/>
                  <a:pt x="69896" y="14218"/>
                </a:cubicBezTo>
                <a:cubicBezTo>
                  <a:pt x="113552" y="460"/>
                  <a:pt x="261719" y="-2186"/>
                  <a:pt x="261984" y="1518"/>
                </a:cubicBezTo>
                <a:cubicBezTo>
                  <a:pt x="262249" y="5222"/>
                  <a:pt x="67251" y="33797"/>
                  <a:pt x="71484" y="36443"/>
                </a:cubicBezTo>
                <a:cubicBezTo>
                  <a:pt x="75717" y="39089"/>
                  <a:pt x="288707" y="16335"/>
                  <a:pt x="287384" y="17393"/>
                </a:cubicBezTo>
                <a:cubicBezTo>
                  <a:pt x="286061" y="18451"/>
                  <a:pt x="111171" y="33003"/>
                  <a:pt x="63546" y="42793"/>
                </a:cubicBezTo>
                <a:cubicBezTo>
                  <a:pt x="15921" y="52583"/>
                  <a:pt x="-1012" y="88830"/>
                  <a:pt x="46" y="84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F6C7083-DB76-4AB5-AC61-0BC87115E20D}"/>
              </a:ext>
            </a:extLst>
          </p:cNvPr>
          <p:cNvSpPr/>
          <p:nvPr/>
        </p:nvSpPr>
        <p:spPr>
          <a:xfrm>
            <a:off x="5531871" y="2828636"/>
            <a:ext cx="354603" cy="35258"/>
          </a:xfrm>
          <a:custGeom>
            <a:avLst/>
            <a:gdLst>
              <a:gd name="connsiteX0" fmla="*/ 567 w 354603"/>
              <a:gd name="connsiteY0" fmla="*/ 28864 h 35258"/>
              <a:gd name="connsiteX1" fmla="*/ 173604 w 354603"/>
              <a:gd name="connsiteY1" fmla="*/ 289 h 35258"/>
              <a:gd name="connsiteX2" fmla="*/ 291079 w 354603"/>
              <a:gd name="connsiteY2" fmla="*/ 14577 h 35258"/>
              <a:gd name="connsiteX3" fmla="*/ 156142 w 354603"/>
              <a:gd name="connsiteY3" fmla="*/ 22514 h 35258"/>
              <a:gd name="connsiteX4" fmla="*/ 111692 w 354603"/>
              <a:gd name="connsiteY4" fmla="*/ 35214 h 35258"/>
              <a:gd name="connsiteX5" fmla="*/ 354579 w 354603"/>
              <a:gd name="connsiteY5" fmla="*/ 17752 h 35258"/>
              <a:gd name="connsiteX6" fmla="*/ 125979 w 354603"/>
              <a:gd name="connsiteY6" fmla="*/ 14577 h 35258"/>
              <a:gd name="connsiteX7" fmla="*/ 567 w 354603"/>
              <a:gd name="connsiteY7" fmla="*/ 28864 h 3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603" h="35258">
                <a:moveTo>
                  <a:pt x="567" y="28864"/>
                </a:moveTo>
                <a:cubicBezTo>
                  <a:pt x="8504" y="26483"/>
                  <a:pt x="125185" y="2670"/>
                  <a:pt x="173604" y="289"/>
                </a:cubicBezTo>
                <a:cubicBezTo>
                  <a:pt x="222023" y="-2092"/>
                  <a:pt x="293989" y="10873"/>
                  <a:pt x="291079" y="14577"/>
                </a:cubicBezTo>
                <a:cubicBezTo>
                  <a:pt x="288169" y="18281"/>
                  <a:pt x="186040" y="19075"/>
                  <a:pt x="156142" y="22514"/>
                </a:cubicBezTo>
                <a:cubicBezTo>
                  <a:pt x="126244" y="25953"/>
                  <a:pt x="78619" y="36008"/>
                  <a:pt x="111692" y="35214"/>
                </a:cubicBezTo>
                <a:cubicBezTo>
                  <a:pt x="144765" y="34420"/>
                  <a:pt x="352198" y="21191"/>
                  <a:pt x="354579" y="17752"/>
                </a:cubicBezTo>
                <a:cubicBezTo>
                  <a:pt x="356960" y="14313"/>
                  <a:pt x="182335" y="11931"/>
                  <a:pt x="125979" y="14577"/>
                </a:cubicBezTo>
                <a:cubicBezTo>
                  <a:pt x="69623" y="17223"/>
                  <a:pt x="-7370" y="31245"/>
                  <a:pt x="567" y="28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FB344FF-60F7-4D4A-881A-680AD47BC441}"/>
              </a:ext>
            </a:extLst>
          </p:cNvPr>
          <p:cNvSpPr/>
          <p:nvPr/>
        </p:nvSpPr>
        <p:spPr>
          <a:xfrm>
            <a:off x="5687852" y="2758498"/>
            <a:ext cx="260223" cy="59633"/>
          </a:xfrm>
          <a:custGeom>
            <a:avLst/>
            <a:gdLst>
              <a:gd name="connsiteX0" fmla="*/ 161 w 260223"/>
              <a:gd name="connsiteY0" fmla="*/ 577 h 59633"/>
              <a:gd name="connsiteX1" fmla="*/ 150973 w 260223"/>
              <a:gd name="connsiteY1" fmla="*/ 11690 h 59633"/>
              <a:gd name="connsiteX2" fmla="*/ 258923 w 260223"/>
              <a:gd name="connsiteY2" fmla="*/ 57727 h 59633"/>
              <a:gd name="connsiteX3" fmla="*/ 211298 w 260223"/>
              <a:gd name="connsiteY3" fmla="*/ 51377 h 59633"/>
              <a:gd name="connsiteX4" fmla="*/ 220823 w 260223"/>
              <a:gd name="connsiteY4" fmla="*/ 56140 h 59633"/>
              <a:gd name="connsiteX5" fmla="*/ 123986 w 260223"/>
              <a:gd name="connsiteY5" fmla="*/ 24390 h 59633"/>
              <a:gd name="connsiteX6" fmla="*/ 161 w 260223"/>
              <a:gd name="connsiteY6" fmla="*/ 577 h 5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223" h="59633">
                <a:moveTo>
                  <a:pt x="161" y="577"/>
                </a:moveTo>
                <a:cubicBezTo>
                  <a:pt x="4659" y="-1540"/>
                  <a:pt x="107846" y="2165"/>
                  <a:pt x="150973" y="11690"/>
                </a:cubicBezTo>
                <a:cubicBezTo>
                  <a:pt x="194100" y="21215"/>
                  <a:pt x="248869" y="51113"/>
                  <a:pt x="258923" y="57727"/>
                </a:cubicBezTo>
                <a:cubicBezTo>
                  <a:pt x="268977" y="64341"/>
                  <a:pt x="217648" y="51641"/>
                  <a:pt x="211298" y="51377"/>
                </a:cubicBezTo>
                <a:cubicBezTo>
                  <a:pt x="204948" y="51113"/>
                  <a:pt x="235375" y="60638"/>
                  <a:pt x="220823" y="56140"/>
                </a:cubicBezTo>
                <a:cubicBezTo>
                  <a:pt x="206271" y="51642"/>
                  <a:pt x="161821" y="33915"/>
                  <a:pt x="123986" y="24390"/>
                </a:cubicBezTo>
                <a:cubicBezTo>
                  <a:pt x="86151" y="14865"/>
                  <a:pt x="-4337" y="2694"/>
                  <a:pt x="161" y="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E398903-B818-425A-886A-BBB1066595E8}"/>
              </a:ext>
            </a:extLst>
          </p:cNvPr>
          <p:cNvSpPr/>
          <p:nvPr/>
        </p:nvSpPr>
        <p:spPr>
          <a:xfrm>
            <a:off x="5956298" y="2827381"/>
            <a:ext cx="122278" cy="141261"/>
          </a:xfrm>
          <a:custGeom>
            <a:avLst/>
            <a:gdLst>
              <a:gd name="connsiteX0" fmla="*/ 2 w 122278"/>
              <a:gd name="connsiteY0" fmla="*/ 1544 h 141261"/>
              <a:gd name="connsiteX1" fmla="*/ 84140 w 122278"/>
              <a:gd name="connsiteY1" fmla="*/ 57107 h 141261"/>
              <a:gd name="connsiteX2" fmla="*/ 69852 w 122278"/>
              <a:gd name="connsiteY2" fmla="*/ 58694 h 141261"/>
              <a:gd name="connsiteX3" fmla="*/ 122240 w 122278"/>
              <a:gd name="connsiteY3" fmla="*/ 141244 h 141261"/>
              <a:gd name="connsiteX4" fmla="*/ 60327 w 122278"/>
              <a:gd name="connsiteY4" fmla="*/ 66632 h 141261"/>
              <a:gd name="connsiteX5" fmla="*/ 87315 w 122278"/>
              <a:gd name="connsiteY5" fmla="*/ 126957 h 141261"/>
              <a:gd name="connsiteX6" fmla="*/ 2 w 122278"/>
              <a:gd name="connsiteY6" fmla="*/ 1544 h 14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78" h="141261">
                <a:moveTo>
                  <a:pt x="2" y="1544"/>
                </a:moveTo>
                <a:cubicBezTo>
                  <a:pt x="-527" y="-10098"/>
                  <a:pt x="72498" y="47582"/>
                  <a:pt x="84140" y="57107"/>
                </a:cubicBezTo>
                <a:cubicBezTo>
                  <a:pt x="95782" y="66632"/>
                  <a:pt x="63502" y="44671"/>
                  <a:pt x="69852" y="58694"/>
                </a:cubicBezTo>
                <a:cubicBezTo>
                  <a:pt x="76202" y="72717"/>
                  <a:pt x="123827" y="139921"/>
                  <a:pt x="122240" y="141244"/>
                </a:cubicBezTo>
                <a:cubicBezTo>
                  <a:pt x="120653" y="142567"/>
                  <a:pt x="66148" y="69013"/>
                  <a:pt x="60327" y="66632"/>
                </a:cubicBezTo>
                <a:cubicBezTo>
                  <a:pt x="54506" y="64251"/>
                  <a:pt x="95782" y="139128"/>
                  <a:pt x="87315" y="126957"/>
                </a:cubicBezTo>
                <a:cubicBezTo>
                  <a:pt x="78848" y="114786"/>
                  <a:pt x="531" y="13186"/>
                  <a:pt x="2" y="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B277695-E0EB-409D-AD40-7FC864904730}"/>
              </a:ext>
            </a:extLst>
          </p:cNvPr>
          <p:cNvSpPr/>
          <p:nvPr/>
        </p:nvSpPr>
        <p:spPr>
          <a:xfrm>
            <a:off x="5743561" y="2864231"/>
            <a:ext cx="261018" cy="118684"/>
          </a:xfrm>
          <a:custGeom>
            <a:avLst/>
            <a:gdLst>
              <a:gd name="connsiteX0" fmla="*/ 14 w 261018"/>
              <a:gd name="connsiteY0" fmla="*/ 12319 h 118684"/>
              <a:gd name="connsiteX1" fmla="*/ 177814 w 261018"/>
              <a:gd name="connsiteY1" fmla="*/ 9144 h 118684"/>
              <a:gd name="connsiteX2" fmla="*/ 198452 w 261018"/>
              <a:gd name="connsiteY2" fmla="*/ 47244 h 118684"/>
              <a:gd name="connsiteX3" fmla="*/ 195277 w 261018"/>
              <a:gd name="connsiteY3" fmla="*/ 23432 h 118684"/>
              <a:gd name="connsiteX4" fmla="*/ 260364 w 261018"/>
              <a:gd name="connsiteY4" fmla="*/ 118682 h 118684"/>
              <a:gd name="connsiteX5" fmla="*/ 228614 w 261018"/>
              <a:gd name="connsiteY5" fmla="*/ 26607 h 118684"/>
              <a:gd name="connsiteX6" fmla="*/ 225439 w 261018"/>
              <a:gd name="connsiteY6" fmla="*/ 31369 h 118684"/>
              <a:gd name="connsiteX7" fmla="*/ 168289 w 261018"/>
              <a:gd name="connsiteY7" fmla="*/ 1207 h 118684"/>
              <a:gd name="connsiteX8" fmla="*/ 14 w 261018"/>
              <a:gd name="connsiteY8" fmla="*/ 12319 h 11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018" h="118684">
                <a:moveTo>
                  <a:pt x="14" y="12319"/>
                </a:moveTo>
                <a:cubicBezTo>
                  <a:pt x="1601" y="13642"/>
                  <a:pt x="144741" y="3323"/>
                  <a:pt x="177814" y="9144"/>
                </a:cubicBezTo>
                <a:cubicBezTo>
                  <a:pt x="210887" y="14965"/>
                  <a:pt x="195542" y="44863"/>
                  <a:pt x="198452" y="47244"/>
                </a:cubicBezTo>
                <a:cubicBezTo>
                  <a:pt x="201362" y="49625"/>
                  <a:pt x="184958" y="11526"/>
                  <a:pt x="195277" y="23432"/>
                </a:cubicBezTo>
                <a:cubicBezTo>
                  <a:pt x="205596" y="35338"/>
                  <a:pt x="254808" y="118153"/>
                  <a:pt x="260364" y="118682"/>
                </a:cubicBezTo>
                <a:cubicBezTo>
                  <a:pt x="265920" y="119211"/>
                  <a:pt x="234435" y="41159"/>
                  <a:pt x="228614" y="26607"/>
                </a:cubicBezTo>
                <a:cubicBezTo>
                  <a:pt x="222793" y="12055"/>
                  <a:pt x="235493" y="35602"/>
                  <a:pt x="225439" y="31369"/>
                </a:cubicBezTo>
                <a:cubicBezTo>
                  <a:pt x="215385" y="27136"/>
                  <a:pt x="205066" y="6763"/>
                  <a:pt x="168289" y="1207"/>
                </a:cubicBezTo>
                <a:cubicBezTo>
                  <a:pt x="131512" y="-4349"/>
                  <a:pt x="-1573" y="10996"/>
                  <a:pt x="14" y="12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5F432F9-7A1C-4AB7-8457-03DFBC5A108E}"/>
              </a:ext>
            </a:extLst>
          </p:cNvPr>
          <p:cNvSpPr/>
          <p:nvPr/>
        </p:nvSpPr>
        <p:spPr>
          <a:xfrm>
            <a:off x="6014999" y="2943405"/>
            <a:ext cx="54644" cy="156038"/>
          </a:xfrm>
          <a:custGeom>
            <a:avLst/>
            <a:gdLst>
              <a:gd name="connsiteX0" fmla="*/ 27026 w 54644"/>
              <a:gd name="connsiteY0" fmla="*/ 1408 h 156038"/>
              <a:gd name="connsiteX1" fmla="*/ 54014 w 54644"/>
              <a:gd name="connsiteY1" fmla="*/ 152220 h 156038"/>
              <a:gd name="connsiteX2" fmla="*/ 46076 w 54644"/>
              <a:gd name="connsiteY2" fmla="*/ 114120 h 156038"/>
              <a:gd name="connsiteX3" fmla="*/ 46076 w 54644"/>
              <a:gd name="connsiteY3" fmla="*/ 150633 h 156038"/>
              <a:gd name="connsiteX4" fmla="*/ 39 w 54644"/>
              <a:gd name="connsiteY4" fmla="*/ 63320 h 156038"/>
              <a:gd name="connsiteX5" fmla="*/ 38139 w 54644"/>
              <a:gd name="connsiteY5" fmla="*/ 122058 h 156038"/>
              <a:gd name="connsiteX6" fmla="*/ 44489 w 54644"/>
              <a:gd name="connsiteY6" fmla="*/ 77608 h 156038"/>
              <a:gd name="connsiteX7" fmla="*/ 27026 w 54644"/>
              <a:gd name="connsiteY7" fmla="*/ 1408 h 15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44" h="156038">
                <a:moveTo>
                  <a:pt x="27026" y="1408"/>
                </a:moveTo>
                <a:cubicBezTo>
                  <a:pt x="28613" y="13843"/>
                  <a:pt x="50839" y="133435"/>
                  <a:pt x="54014" y="152220"/>
                </a:cubicBezTo>
                <a:cubicBezTo>
                  <a:pt x="57189" y="171005"/>
                  <a:pt x="47399" y="114384"/>
                  <a:pt x="46076" y="114120"/>
                </a:cubicBezTo>
                <a:cubicBezTo>
                  <a:pt x="44753" y="113856"/>
                  <a:pt x="53749" y="159100"/>
                  <a:pt x="46076" y="150633"/>
                </a:cubicBezTo>
                <a:cubicBezTo>
                  <a:pt x="38403" y="142166"/>
                  <a:pt x="1362" y="68082"/>
                  <a:pt x="39" y="63320"/>
                </a:cubicBezTo>
                <a:cubicBezTo>
                  <a:pt x="-1284" y="58558"/>
                  <a:pt x="30731" y="119677"/>
                  <a:pt x="38139" y="122058"/>
                </a:cubicBezTo>
                <a:cubicBezTo>
                  <a:pt x="45547" y="124439"/>
                  <a:pt x="44754" y="92689"/>
                  <a:pt x="44489" y="77608"/>
                </a:cubicBezTo>
                <a:cubicBezTo>
                  <a:pt x="44224" y="62527"/>
                  <a:pt x="25439" y="-11027"/>
                  <a:pt x="27026" y="1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DF08F77-AEC8-4C55-87F5-974B86499C32}"/>
              </a:ext>
            </a:extLst>
          </p:cNvPr>
          <p:cNvSpPr/>
          <p:nvPr/>
        </p:nvSpPr>
        <p:spPr>
          <a:xfrm>
            <a:off x="5190893" y="2768305"/>
            <a:ext cx="144699" cy="257474"/>
          </a:xfrm>
          <a:custGeom>
            <a:avLst/>
            <a:gdLst>
              <a:gd name="connsiteX0" fmla="*/ 144695 w 144699"/>
              <a:gd name="connsiteY0" fmla="*/ 295 h 257474"/>
              <a:gd name="connsiteX1" fmla="*/ 27220 w 144699"/>
              <a:gd name="connsiteY1" fmla="*/ 128883 h 257474"/>
              <a:gd name="connsiteX2" fmla="*/ 232 w 144699"/>
              <a:gd name="connsiteY2" fmla="*/ 257470 h 257474"/>
              <a:gd name="connsiteX3" fmla="*/ 14520 w 144699"/>
              <a:gd name="connsiteY3" fmla="*/ 133645 h 257474"/>
              <a:gd name="connsiteX4" fmla="*/ 20870 w 144699"/>
              <a:gd name="connsiteY4" fmla="*/ 163808 h 257474"/>
              <a:gd name="connsiteX5" fmla="*/ 16107 w 144699"/>
              <a:gd name="connsiteY5" fmla="*/ 119358 h 257474"/>
              <a:gd name="connsiteX6" fmla="*/ 22457 w 144699"/>
              <a:gd name="connsiteY6" fmla="*/ 93958 h 257474"/>
              <a:gd name="connsiteX7" fmla="*/ 144695 w 144699"/>
              <a:gd name="connsiteY7" fmla="*/ 295 h 25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99" h="257474">
                <a:moveTo>
                  <a:pt x="144695" y="295"/>
                </a:moveTo>
                <a:cubicBezTo>
                  <a:pt x="145489" y="6116"/>
                  <a:pt x="51297" y="86021"/>
                  <a:pt x="27220" y="128883"/>
                </a:cubicBezTo>
                <a:cubicBezTo>
                  <a:pt x="3143" y="171745"/>
                  <a:pt x="2349" y="256676"/>
                  <a:pt x="232" y="257470"/>
                </a:cubicBezTo>
                <a:cubicBezTo>
                  <a:pt x="-1885" y="258264"/>
                  <a:pt x="11080" y="149255"/>
                  <a:pt x="14520" y="133645"/>
                </a:cubicBezTo>
                <a:cubicBezTo>
                  <a:pt x="17960" y="118035"/>
                  <a:pt x="20606" y="166189"/>
                  <a:pt x="20870" y="163808"/>
                </a:cubicBezTo>
                <a:cubicBezTo>
                  <a:pt x="21134" y="161427"/>
                  <a:pt x="15842" y="131000"/>
                  <a:pt x="16107" y="119358"/>
                </a:cubicBezTo>
                <a:cubicBezTo>
                  <a:pt x="16371" y="107716"/>
                  <a:pt x="-562" y="111421"/>
                  <a:pt x="22457" y="93958"/>
                </a:cubicBezTo>
                <a:cubicBezTo>
                  <a:pt x="45476" y="76495"/>
                  <a:pt x="143901" y="-5526"/>
                  <a:pt x="144695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7D24E0E-B275-40D8-8CBE-838050568164}"/>
              </a:ext>
            </a:extLst>
          </p:cNvPr>
          <p:cNvSpPr/>
          <p:nvPr/>
        </p:nvSpPr>
        <p:spPr>
          <a:xfrm>
            <a:off x="5038620" y="2779626"/>
            <a:ext cx="103732" cy="251496"/>
          </a:xfrm>
          <a:custGeom>
            <a:avLst/>
            <a:gdLst>
              <a:gd name="connsiteX0" fmla="*/ 105 w 103732"/>
              <a:gd name="connsiteY0" fmla="*/ 87 h 251496"/>
              <a:gd name="connsiteX1" fmla="*/ 62018 w 103732"/>
              <a:gd name="connsiteY1" fmla="*/ 68349 h 251496"/>
              <a:gd name="connsiteX2" fmla="*/ 100118 w 103732"/>
              <a:gd name="connsiteY2" fmla="*/ 203287 h 251496"/>
              <a:gd name="connsiteX3" fmla="*/ 65193 w 103732"/>
              <a:gd name="connsiteY3" fmla="*/ 87399 h 251496"/>
              <a:gd name="connsiteX4" fmla="*/ 100118 w 103732"/>
              <a:gd name="connsiteY4" fmla="*/ 250912 h 251496"/>
              <a:gd name="connsiteX5" fmla="*/ 100118 w 103732"/>
              <a:gd name="connsiteY5" fmla="*/ 139787 h 251496"/>
              <a:gd name="connsiteX6" fmla="*/ 77893 w 103732"/>
              <a:gd name="connsiteY6" fmla="*/ 81049 h 251496"/>
              <a:gd name="connsiteX7" fmla="*/ 105 w 103732"/>
              <a:gd name="connsiteY7" fmla="*/ 87 h 25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732" h="251496">
                <a:moveTo>
                  <a:pt x="105" y="87"/>
                </a:moveTo>
                <a:cubicBezTo>
                  <a:pt x="-2541" y="-2030"/>
                  <a:pt x="45349" y="34482"/>
                  <a:pt x="62018" y="68349"/>
                </a:cubicBezTo>
                <a:cubicBezTo>
                  <a:pt x="78687" y="102216"/>
                  <a:pt x="99589" y="200112"/>
                  <a:pt x="100118" y="203287"/>
                </a:cubicBezTo>
                <a:cubicBezTo>
                  <a:pt x="100647" y="206462"/>
                  <a:pt x="65193" y="79462"/>
                  <a:pt x="65193" y="87399"/>
                </a:cubicBezTo>
                <a:cubicBezTo>
                  <a:pt x="65193" y="95336"/>
                  <a:pt x="94297" y="242181"/>
                  <a:pt x="100118" y="250912"/>
                </a:cubicBezTo>
                <a:cubicBezTo>
                  <a:pt x="105939" y="259643"/>
                  <a:pt x="103822" y="168097"/>
                  <a:pt x="100118" y="139787"/>
                </a:cubicBezTo>
                <a:cubicBezTo>
                  <a:pt x="96414" y="111477"/>
                  <a:pt x="90858" y="103009"/>
                  <a:pt x="77893" y="81049"/>
                </a:cubicBezTo>
                <a:cubicBezTo>
                  <a:pt x="64928" y="59089"/>
                  <a:pt x="2751" y="2204"/>
                  <a:pt x="10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8F14023-009C-4CB3-B404-BB654D64C7E2}"/>
              </a:ext>
            </a:extLst>
          </p:cNvPr>
          <p:cNvSpPr/>
          <p:nvPr/>
        </p:nvSpPr>
        <p:spPr>
          <a:xfrm>
            <a:off x="5209332" y="3060075"/>
            <a:ext cx="50341" cy="356245"/>
          </a:xfrm>
          <a:custGeom>
            <a:avLst/>
            <a:gdLst>
              <a:gd name="connsiteX0" fmla="*/ 8781 w 50341"/>
              <a:gd name="connsiteY0" fmla="*/ 625 h 356245"/>
              <a:gd name="connsiteX1" fmla="*/ 4018 w 50341"/>
              <a:gd name="connsiteY1" fmla="*/ 95875 h 356245"/>
              <a:gd name="connsiteX2" fmla="*/ 13543 w 50341"/>
              <a:gd name="connsiteY2" fmla="*/ 173663 h 356245"/>
              <a:gd name="connsiteX3" fmla="*/ 843 w 50341"/>
              <a:gd name="connsiteY3" fmla="*/ 138738 h 356245"/>
              <a:gd name="connsiteX4" fmla="*/ 42118 w 50341"/>
              <a:gd name="connsiteY4" fmla="*/ 286375 h 356245"/>
              <a:gd name="connsiteX5" fmla="*/ 40531 w 50341"/>
              <a:gd name="connsiteY5" fmla="*/ 283200 h 356245"/>
              <a:gd name="connsiteX6" fmla="*/ 50056 w 50341"/>
              <a:gd name="connsiteY6" fmla="*/ 356225 h 356245"/>
              <a:gd name="connsiteX7" fmla="*/ 27831 w 50341"/>
              <a:gd name="connsiteY7" fmla="*/ 275263 h 356245"/>
              <a:gd name="connsiteX8" fmla="*/ 4018 w 50341"/>
              <a:gd name="connsiteY8" fmla="*/ 194300 h 356245"/>
              <a:gd name="connsiteX9" fmla="*/ 7193 w 50341"/>
              <a:gd name="connsiteY9" fmla="*/ 173663 h 356245"/>
              <a:gd name="connsiteX10" fmla="*/ 2431 w 50341"/>
              <a:gd name="connsiteY10" fmla="*/ 145088 h 356245"/>
              <a:gd name="connsiteX11" fmla="*/ 8781 w 50341"/>
              <a:gd name="connsiteY11" fmla="*/ 625 h 35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41" h="356245">
                <a:moveTo>
                  <a:pt x="8781" y="625"/>
                </a:moveTo>
                <a:cubicBezTo>
                  <a:pt x="9045" y="-7577"/>
                  <a:pt x="3224" y="67035"/>
                  <a:pt x="4018" y="95875"/>
                </a:cubicBezTo>
                <a:cubicBezTo>
                  <a:pt x="4812" y="124715"/>
                  <a:pt x="14072" y="166519"/>
                  <a:pt x="13543" y="173663"/>
                </a:cubicBezTo>
                <a:cubicBezTo>
                  <a:pt x="13014" y="180807"/>
                  <a:pt x="-3919" y="119953"/>
                  <a:pt x="843" y="138738"/>
                </a:cubicBezTo>
                <a:cubicBezTo>
                  <a:pt x="5605" y="157523"/>
                  <a:pt x="35503" y="262298"/>
                  <a:pt x="42118" y="286375"/>
                </a:cubicBezTo>
                <a:cubicBezTo>
                  <a:pt x="48733" y="310452"/>
                  <a:pt x="39208" y="271558"/>
                  <a:pt x="40531" y="283200"/>
                </a:cubicBezTo>
                <a:cubicBezTo>
                  <a:pt x="41854" y="294842"/>
                  <a:pt x="52173" y="357548"/>
                  <a:pt x="50056" y="356225"/>
                </a:cubicBezTo>
                <a:cubicBezTo>
                  <a:pt x="47939" y="354902"/>
                  <a:pt x="35504" y="302251"/>
                  <a:pt x="27831" y="275263"/>
                </a:cubicBezTo>
                <a:cubicBezTo>
                  <a:pt x="20158" y="248276"/>
                  <a:pt x="7458" y="211233"/>
                  <a:pt x="4018" y="194300"/>
                </a:cubicBezTo>
                <a:cubicBezTo>
                  <a:pt x="578" y="177367"/>
                  <a:pt x="7457" y="181865"/>
                  <a:pt x="7193" y="173663"/>
                </a:cubicBezTo>
                <a:cubicBezTo>
                  <a:pt x="6929" y="165461"/>
                  <a:pt x="2695" y="171282"/>
                  <a:pt x="2431" y="145088"/>
                </a:cubicBezTo>
                <a:cubicBezTo>
                  <a:pt x="2167" y="118894"/>
                  <a:pt x="8517" y="8827"/>
                  <a:pt x="8781" y="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2CC13CE5-3FDF-4AF8-A6B6-554B652218AF}"/>
              </a:ext>
            </a:extLst>
          </p:cNvPr>
          <p:cNvSpPr/>
          <p:nvPr/>
        </p:nvSpPr>
        <p:spPr>
          <a:xfrm>
            <a:off x="5089525" y="3098748"/>
            <a:ext cx="54737" cy="295357"/>
          </a:xfrm>
          <a:custGeom>
            <a:avLst/>
            <a:gdLst>
              <a:gd name="connsiteX0" fmla="*/ 30163 w 54737"/>
              <a:gd name="connsiteY0" fmla="*/ 52 h 295357"/>
              <a:gd name="connsiteX1" fmla="*/ 0 w 54737"/>
              <a:gd name="connsiteY1" fmla="*/ 112765 h 295357"/>
              <a:gd name="connsiteX2" fmla="*/ 30163 w 54737"/>
              <a:gd name="connsiteY2" fmla="*/ 188965 h 295357"/>
              <a:gd name="connsiteX3" fmla="*/ 46038 w 54737"/>
              <a:gd name="connsiteY3" fmla="*/ 265165 h 295357"/>
              <a:gd name="connsiteX4" fmla="*/ 34925 w 54737"/>
              <a:gd name="connsiteY4" fmla="*/ 208015 h 295357"/>
              <a:gd name="connsiteX5" fmla="*/ 53975 w 54737"/>
              <a:gd name="connsiteY5" fmla="*/ 295327 h 295357"/>
              <a:gd name="connsiteX6" fmla="*/ 50800 w 54737"/>
              <a:gd name="connsiteY6" fmla="*/ 196902 h 295357"/>
              <a:gd name="connsiteX7" fmla="*/ 49213 w 54737"/>
              <a:gd name="connsiteY7" fmla="*/ 292152 h 295357"/>
              <a:gd name="connsiteX8" fmla="*/ 31750 w 54737"/>
              <a:gd name="connsiteY8" fmla="*/ 160390 h 295357"/>
              <a:gd name="connsiteX9" fmla="*/ 12700 w 54737"/>
              <a:gd name="connsiteY9" fmla="*/ 98477 h 295357"/>
              <a:gd name="connsiteX10" fmla="*/ 30163 w 54737"/>
              <a:gd name="connsiteY10" fmla="*/ 52 h 29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37" h="295357">
                <a:moveTo>
                  <a:pt x="30163" y="52"/>
                </a:moveTo>
                <a:cubicBezTo>
                  <a:pt x="28046" y="2433"/>
                  <a:pt x="0" y="81280"/>
                  <a:pt x="0" y="112765"/>
                </a:cubicBezTo>
                <a:cubicBezTo>
                  <a:pt x="0" y="144250"/>
                  <a:pt x="22490" y="163565"/>
                  <a:pt x="30163" y="188965"/>
                </a:cubicBezTo>
                <a:cubicBezTo>
                  <a:pt x="37836" y="214365"/>
                  <a:pt x="45244" y="261990"/>
                  <a:pt x="46038" y="265165"/>
                </a:cubicBezTo>
                <a:cubicBezTo>
                  <a:pt x="46832" y="268340"/>
                  <a:pt x="33602" y="202988"/>
                  <a:pt x="34925" y="208015"/>
                </a:cubicBezTo>
                <a:cubicBezTo>
                  <a:pt x="36248" y="213042"/>
                  <a:pt x="51329" y="297179"/>
                  <a:pt x="53975" y="295327"/>
                </a:cubicBezTo>
                <a:cubicBezTo>
                  <a:pt x="56621" y="293475"/>
                  <a:pt x="51594" y="197431"/>
                  <a:pt x="50800" y="196902"/>
                </a:cubicBezTo>
                <a:cubicBezTo>
                  <a:pt x="50006" y="196373"/>
                  <a:pt x="52388" y="298237"/>
                  <a:pt x="49213" y="292152"/>
                </a:cubicBezTo>
                <a:cubicBezTo>
                  <a:pt x="46038" y="286067"/>
                  <a:pt x="37836" y="192669"/>
                  <a:pt x="31750" y="160390"/>
                </a:cubicBezTo>
                <a:cubicBezTo>
                  <a:pt x="25664" y="128111"/>
                  <a:pt x="13758" y="119644"/>
                  <a:pt x="12700" y="98477"/>
                </a:cubicBezTo>
                <a:cubicBezTo>
                  <a:pt x="11642" y="77310"/>
                  <a:pt x="32280" y="-2329"/>
                  <a:pt x="3016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403ED50-B495-4891-A032-CFA4F8B5C276}"/>
              </a:ext>
            </a:extLst>
          </p:cNvPr>
          <p:cNvSpPr/>
          <p:nvPr/>
        </p:nvSpPr>
        <p:spPr>
          <a:xfrm>
            <a:off x="4765819" y="3461942"/>
            <a:ext cx="185603" cy="245198"/>
          </a:xfrm>
          <a:custGeom>
            <a:avLst/>
            <a:gdLst>
              <a:gd name="connsiteX0" fmla="*/ 185594 w 185603"/>
              <a:gd name="connsiteY0" fmla="*/ 396 h 245198"/>
              <a:gd name="connsiteX1" fmla="*/ 61769 w 185603"/>
              <a:gd name="connsiteY1" fmla="*/ 55958 h 245198"/>
              <a:gd name="connsiteX2" fmla="*/ 114156 w 185603"/>
              <a:gd name="connsiteY2" fmla="*/ 40083 h 245198"/>
              <a:gd name="connsiteX3" fmla="*/ 45894 w 185603"/>
              <a:gd name="connsiteY3" fmla="*/ 75008 h 245198"/>
              <a:gd name="connsiteX4" fmla="*/ 39544 w 185603"/>
              <a:gd name="connsiteY4" fmla="*/ 82946 h 245198"/>
              <a:gd name="connsiteX5" fmla="*/ 17319 w 185603"/>
              <a:gd name="connsiteY5" fmla="*/ 109933 h 245198"/>
              <a:gd name="connsiteX6" fmla="*/ 23669 w 185603"/>
              <a:gd name="connsiteY6" fmla="*/ 133746 h 245198"/>
              <a:gd name="connsiteX7" fmla="*/ 22081 w 185603"/>
              <a:gd name="connsiteY7" fmla="*/ 163908 h 245198"/>
              <a:gd name="connsiteX8" fmla="*/ 10969 w 185603"/>
              <a:gd name="connsiteY8" fmla="*/ 162321 h 245198"/>
              <a:gd name="connsiteX9" fmla="*/ 6206 w 185603"/>
              <a:gd name="connsiteY9" fmla="*/ 144858 h 245198"/>
              <a:gd name="connsiteX10" fmla="*/ 22081 w 185603"/>
              <a:gd name="connsiteY10" fmla="*/ 195658 h 245198"/>
              <a:gd name="connsiteX11" fmla="*/ 83994 w 185603"/>
              <a:gd name="connsiteY11" fmla="*/ 244871 h 245198"/>
              <a:gd name="connsiteX12" fmla="*/ 10969 w 185603"/>
              <a:gd name="connsiteY12" fmla="*/ 214708 h 245198"/>
              <a:gd name="connsiteX13" fmla="*/ 6206 w 185603"/>
              <a:gd name="connsiteY13" fmla="*/ 168671 h 245198"/>
              <a:gd name="connsiteX14" fmla="*/ 68119 w 185603"/>
              <a:gd name="connsiteY14" fmla="*/ 89296 h 245198"/>
              <a:gd name="connsiteX15" fmla="*/ 185594 w 185603"/>
              <a:gd name="connsiteY15" fmla="*/ 396 h 24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603" h="245198">
                <a:moveTo>
                  <a:pt x="185594" y="396"/>
                </a:moveTo>
                <a:cubicBezTo>
                  <a:pt x="184536" y="-5160"/>
                  <a:pt x="73675" y="49344"/>
                  <a:pt x="61769" y="55958"/>
                </a:cubicBezTo>
                <a:cubicBezTo>
                  <a:pt x="49863" y="62573"/>
                  <a:pt x="116802" y="36908"/>
                  <a:pt x="114156" y="40083"/>
                </a:cubicBezTo>
                <a:cubicBezTo>
                  <a:pt x="111510" y="43258"/>
                  <a:pt x="58329" y="67864"/>
                  <a:pt x="45894" y="75008"/>
                </a:cubicBezTo>
                <a:cubicBezTo>
                  <a:pt x="33459" y="82152"/>
                  <a:pt x="39544" y="82946"/>
                  <a:pt x="39544" y="82946"/>
                </a:cubicBezTo>
                <a:cubicBezTo>
                  <a:pt x="34782" y="88767"/>
                  <a:pt x="19965" y="101466"/>
                  <a:pt x="17319" y="109933"/>
                </a:cubicBezTo>
                <a:cubicBezTo>
                  <a:pt x="14673" y="118400"/>
                  <a:pt x="22875" y="124750"/>
                  <a:pt x="23669" y="133746"/>
                </a:cubicBezTo>
                <a:cubicBezTo>
                  <a:pt x="24463" y="142742"/>
                  <a:pt x="24198" y="159146"/>
                  <a:pt x="22081" y="163908"/>
                </a:cubicBezTo>
                <a:cubicBezTo>
                  <a:pt x="19964" y="168670"/>
                  <a:pt x="13615" y="165496"/>
                  <a:pt x="10969" y="162321"/>
                </a:cubicBezTo>
                <a:cubicBezTo>
                  <a:pt x="8323" y="159146"/>
                  <a:pt x="4354" y="139302"/>
                  <a:pt x="6206" y="144858"/>
                </a:cubicBezTo>
                <a:cubicBezTo>
                  <a:pt x="8058" y="150414"/>
                  <a:pt x="9116" y="178989"/>
                  <a:pt x="22081" y="195658"/>
                </a:cubicBezTo>
                <a:cubicBezTo>
                  <a:pt x="35046" y="212327"/>
                  <a:pt x="85846" y="241696"/>
                  <a:pt x="83994" y="244871"/>
                </a:cubicBezTo>
                <a:cubicBezTo>
                  <a:pt x="82142" y="248046"/>
                  <a:pt x="23934" y="227408"/>
                  <a:pt x="10969" y="214708"/>
                </a:cubicBezTo>
                <a:cubicBezTo>
                  <a:pt x="-1996" y="202008"/>
                  <a:pt x="-3319" y="189573"/>
                  <a:pt x="6206" y="168671"/>
                </a:cubicBezTo>
                <a:cubicBezTo>
                  <a:pt x="15731" y="147769"/>
                  <a:pt x="40338" y="115754"/>
                  <a:pt x="68119" y="89296"/>
                </a:cubicBezTo>
                <a:cubicBezTo>
                  <a:pt x="95900" y="62838"/>
                  <a:pt x="186652" y="5952"/>
                  <a:pt x="185594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9F3D727-F785-43A9-A704-DE2667DA7B90}"/>
              </a:ext>
            </a:extLst>
          </p:cNvPr>
          <p:cNvSpPr/>
          <p:nvPr/>
        </p:nvSpPr>
        <p:spPr>
          <a:xfrm>
            <a:off x="5027489" y="3426442"/>
            <a:ext cx="183005" cy="59709"/>
          </a:xfrm>
          <a:custGeom>
            <a:avLst/>
            <a:gdLst>
              <a:gd name="connsiteX0" fmla="*/ 124 w 183005"/>
              <a:gd name="connsiteY0" fmla="*/ 59708 h 59709"/>
              <a:gd name="connsiteX1" fmla="*/ 112836 w 183005"/>
              <a:gd name="connsiteY1" fmla="*/ 7321 h 59709"/>
              <a:gd name="connsiteX2" fmla="*/ 182686 w 183005"/>
              <a:gd name="connsiteY2" fmla="*/ 23196 h 59709"/>
              <a:gd name="connsiteX3" fmla="*/ 85849 w 183005"/>
              <a:gd name="connsiteY3" fmla="*/ 971 h 59709"/>
              <a:gd name="connsiteX4" fmla="*/ 81086 w 183005"/>
              <a:gd name="connsiteY4" fmla="*/ 4146 h 59709"/>
              <a:gd name="connsiteX5" fmla="*/ 90611 w 183005"/>
              <a:gd name="connsiteY5" fmla="*/ 5733 h 59709"/>
              <a:gd name="connsiteX6" fmla="*/ 124 w 183005"/>
              <a:gd name="connsiteY6" fmla="*/ 59708 h 5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005" h="59709">
                <a:moveTo>
                  <a:pt x="124" y="59708"/>
                </a:moveTo>
                <a:cubicBezTo>
                  <a:pt x="3828" y="59973"/>
                  <a:pt x="82409" y="13406"/>
                  <a:pt x="112836" y="7321"/>
                </a:cubicBezTo>
                <a:cubicBezTo>
                  <a:pt x="143263" y="1236"/>
                  <a:pt x="187184" y="24254"/>
                  <a:pt x="182686" y="23196"/>
                </a:cubicBezTo>
                <a:lnTo>
                  <a:pt x="85849" y="971"/>
                </a:lnTo>
                <a:cubicBezTo>
                  <a:pt x="68916" y="-2204"/>
                  <a:pt x="80292" y="3352"/>
                  <a:pt x="81086" y="4146"/>
                </a:cubicBezTo>
                <a:cubicBezTo>
                  <a:pt x="81880" y="4940"/>
                  <a:pt x="104634" y="-1146"/>
                  <a:pt x="90611" y="5733"/>
                </a:cubicBezTo>
                <a:cubicBezTo>
                  <a:pt x="76588" y="12612"/>
                  <a:pt x="-3580" y="59443"/>
                  <a:pt x="124" y="5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6AF516B-9DE9-4811-A494-DBD5E41F2695}"/>
              </a:ext>
            </a:extLst>
          </p:cNvPr>
          <p:cNvSpPr/>
          <p:nvPr/>
        </p:nvSpPr>
        <p:spPr>
          <a:xfrm>
            <a:off x="5311431" y="3523154"/>
            <a:ext cx="89286" cy="268413"/>
          </a:xfrm>
          <a:custGeom>
            <a:avLst/>
            <a:gdLst>
              <a:gd name="connsiteX0" fmla="*/ 344 w 89286"/>
              <a:gd name="connsiteY0" fmla="*/ 1096 h 268413"/>
              <a:gd name="connsiteX1" fmla="*/ 44794 w 89286"/>
              <a:gd name="connsiteY1" fmla="*/ 77296 h 268413"/>
              <a:gd name="connsiteX2" fmla="*/ 76544 w 89286"/>
              <a:gd name="connsiteY2" fmla="*/ 128096 h 268413"/>
              <a:gd name="connsiteX3" fmla="*/ 46382 w 89286"/>
              <a:gd name="connsiteY3" fmla="*/ 78884 h 268413"/>
              <a:gd name="connsiteX4" fmla="*/ 84482 w 89286"/>
              <a:gd name="connsiteY4" fmla="*/ 158259 h 268413"/>
              <a:gd name="connsiteX5" fmla="*/ 74957 w 89286"/>
              <a:gd name="connsiteY5" fmla="*/ 151909 h 268413"/>
              <a:gd name="connsiteX6" fmla="*/ 82894 w 89286"/>
              <a:gd name="connsiteY6" fmla="*/ 196359 h 268413"/>
              <a:gd name="connsiteX7" fmla="*/ 89244 w 89286"/>
              <a:gd name="connsiteY7" fmla="*/ 263034 h 268413"/>
              <a:gd name="connsiteX8" fmla="*/ 79719 w 89286"/>
              <a:gd name="connsiteY8" fmla="*/ 224934 h 268413"/>
              <a:gd name="connsiteX9" fmla="*/ 78132 w 89286"/>
              <a:gd name="connsiteY9" fmla="*/ 267796 h 268413"/>
              <a:gd name="connsiteX10" fmla="*/ 74957 w 89286"/>
              <a:gd name="connsiteY10" fmla="*/ 185246 h 268413"/>
              <a:gd name="connsiteX11" fmla="*/ 70194 w 89286"/>
              <a:gd name="connsiteY11" fmla="*/ 139209 h 268413"/>
              <a:gd name="connsiteX12" fmla="*/ 344 w 89286"/>
              <a:gd name="connsiteY12" fmla="*/ 1096 h 26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6" h="268413">
                <a:moveTo>
                  <a:pt x="344" y="1096"/>
                </a:moveTo>
                <a:cubicBezTo>
                  <a:pt x="-3889" y="-9223"/>
                  <a:pt x="32094" y="56129"/>
                  <a:pt x="44794" y="77296"/>
                </a:cubicBezTo>
                <a:cubicBezTo>
                  <a:pt x="57494" y="98463"/>
                  <a:pt x="76279" y="127831"/>
                  <a:pt x="76544" y="128096"/>
                </a:cubicBezTo>
                <a:cubicBezTo>
                  <a:pt x="76809" y="128361"/>
                  <a:pt x="45059" y="73857"/>
                  <a:pt x="46382" y="78884"/>
                </a:cubicBezTo>
                <a:cubicBezTo>
                  <a:pt x="47705" y="83911"/>
                  <a:pt x="79720" y="146088"/>
                  <a:pt x="84482" y="158259"/>
                </a:cubicBezTo>
                <a:cubicBezTo>
                  <a:pt x="89244" y="170430"/>
                  <a:pt x="75222" y="145559"/>
                  <a:pt x="74957" y="151909"/>
                </a:cubicBezTo>
                <a:cubicBezTo>
                  <a:pt x="74692" y="158259"/>
                  <a:pt x="80513" y="177838"/>
                  <a:pt x="82894" y="196359"/>
                </a:cubicBezTo>
                <a:cubicBezTo>
                  <a:pt x="85275" y="214880"/>
                  <a:pt x="89773" y="258272"/>
                  <a:pt x="89244" y="263034"/>
                </a:cubicBezTo>
                <a:cubicBezTo>
                  <a:pt x="88715" y="267797"/>
                  <a:pt x="81571" y="224140"/>
                  <a:pt x="79719" y="224934"/>
                </a:cubicBezTo>
                <a:cubicBezTo>
                  <a:pt x="77867" y="225728"/>
                  <a:pt x="78926" y="274411"/>
                  <a:pt x="78132" y="267796"/>
                </a:cubicBezTo>
                <a:cubicBezTo>
                  <a:pt x="77338" y="261181"/>
                  <a:pt x="76280" y="206677"/>
                  <a:pt x="74957" y="185246"/>
                </a:cubicBezTo>
                <a:cubicBezTo>
                  <a:pt x="73634" y="163815"/>
                  <a:pt x="80513" y="166197"/>
                  <a:pt x="70194" y="139209"/>
                </a:cubicBezTo>
                <a:cubicBezTo>
                  <a:pt x="59875" y="112222"/>
                  <a:pt x="4577" y="11415"/>
                  <a:pt x="344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4A26E99-6B2F-48B7-AADD-6BEEA8D1E532}"/>
              </a:ext>
            </a:extLst>
          </p:cNvPr>
          <p:cNvSpPr/>
          <p:nvPr/>
        </p:nvSpPr>
        <p:spPr>
          <a:xfrm>
            <a:off x="5122006" y="3468688"/>
            <a:ext cx="153899" cy="101644"/>
          </a:xfrm>
          <a:custGeom>
            <a:avLst/>
            <a:gdLst>
              <a:gd name="connsiteX0" fmla="*/ 137382 w 153899"/>
              <a:gd name="connsiteY0" fmla="*/ 0 h 101644"/>
              <a:gd name="connsiteX1" fmla="*/ 150082 w 153899"/>
              <a:gd name="connsiteY1" fmla="*/ 74612 h 101644"/>
              <a:gd name="connsiteX2" fmla="*/ 108807 w 153899"/>
              <a:gd name="connsiteY2" fmla="*/ 68262 h 101644"/>
              <a:gd name="connsiteX3" fmla="*/ 24669 w 153899"/>
              <a:gd name="connsiteY3" fmla="*/ 88900 h 101644"/>
              <a:gd name="connsiteX4" fmla="*/ 2444 w 153899"/>
              <a:gd name="connsiteY4" fmla="*/ 98425 h 101644"/>
              <a:gd name="connsiteX5" fmla="*/ 72294 w 153899"/>
              <a:gd name="connsiteY5" fmla="*/ 76200 h 101644"/>
              <a:gd name="connsiteX6" fmla="*/ 31019 w 153899"/>
              <a:gd name="connsiteY6" fmla="*/ 101600 h 101644"/>
              <a:gd name="connsiteX7" fmla="*/ 88169 w 153899"/>
              <a:gd name="connsiteY7" fmla="*/ 82550 h 101644"/>
              <a:gd name="connsiteX8" fmla="*/ 140557 w 153899"/>
              <a:gd name="connsiteY8" fmla="*/ 88900 h 101644"/>
              <a:gd name="connsiteX9" fmla="*/ 153257 w 153899"/>
              <a:gd name="connsiteY9" fmla="*/ 76200 h 101644"/>
              <a:gd name="connsiteX10" fmla="*/ 137382 w 153899"/>
              <a:gd name="connsiteY10" fmla="*/ 0 h 10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899" h="101644">
                <a:moveTo>
                  <a:pt x="137382" y="0"/>
                </a:moveTo>
                <a:cubicBezTo>
                  <a:pt x="136853" y="-265"/>
                  <a:pt x="154844" y="63235"/>
                  <a:pt x="150082" y="74612"/>
                </a:cubicBezTo>
                <a:cubicBezTo>
                  <a:pt x="145320" y="85989"/>
                  <a:pt x="129709" y="65881"/>
                  <a:pt x="108807" y="68262"/>
                </a:cubicBezTo>
                <a:cubicBezTo>
                  <a:pt x="87905" y="70643"/>
                  <a:pt x="42396" y="83873"/>
                  <a:pt x="24669" y="88900"/>
                </a:cubicBezTo>
                <a:cubicBezTo>
                  <a:pt x="6942" y="93927"/>
                  <a:pt x="-5493" y="100542"/>
                  <a:pt x="2444" y="98425"/>
                </a:cubicBezTo>
                <a:cubicBezTo>
                  <a:pt x="10381" y="96308"/>
                  <a:pt x="67531" y="75671"/>
                  <a:pt x="72294" y="76200"/>
                </a:cubicBezTo>
                <a:cubicBezTo>
                  <a:pt x="77056" y="76729"/>
                  <a:pt x="28373" y="100542"/>
                  <a:pt x="31019" y="101600"/>
                </a:cubicBezTo>
                <a:cubicBezTo>
                  <a:pt x="33665" y="102658"/>
                  <a:pt x="69913" y="84667"/>
                  <a:pt x="88169" y="82550"/>
                </a:cubicBezTo>
                <a:cubicBezTo>
                  <a:pt x="106425" y="80433"/>
                  <a:pt x="129709" y="89958"/>
                  <a:pt x="140557" y="88900"/>
                </a:cubicBezTo>
                <a:cubicBezTo>
                  <a:pt x="151405" y="87842"/>
                  <a:pt x="155638" y="88106"/>
                  <a:pt x="153257" y="76200"/>
                </a:cubicBezTo>
                <a:cubicBezTo>
                  <a:pt x="150876" y="64294"/>
                  <a:pt x="137911" y="265"/>
                  <a:pt x="1373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B82107B-70BD-4AA3-9B0F-179AEBB3031E}"/>
              </a:ext>
            </a:extLst>
          </p:cNvPr>
          <p:cNvSpPr/>
          <p:nvPr/>
        </p:nvSpPr>
        <p:spPr>
          <a:xfrm>
            <a:off x="5042596" y="3628770"/>
            <a:ext cx="134242" cy="130694"/>
          </a:xfrm>
          <a:custGeom>
            <a:avLst/>
            <a:gdLst>
              <a:gd name="connsiteX0" fmla="*/ 31054 w 134242"/>
              <a:gd name="connsiteY0" fmla="*/ 255 h 130694"/>
              <a:gd name="connsiteX1" fmla="*/ 43754 w 134242"/>
              <a:gd name="connsiteY1" fmla="*/ 71693 h 130694"/>
              <a:gd name="connsiteX2" fmla="*/ 5654 w 134242"/>
              <a:gd name="connsiteY2" fmla="*/ 92330 h 130694"/>
              <a:gd name="connsiteX3" fmla="*/ 38992 w 134242"/>
              <a:gd name="connsiteY3" fmla="*/ 85980 h 130694"/>
              <a:gd name="connsiteX4" fmla="*/ 2479 w 134242"/>
              <a:gd name="connsiteY4" fmla="*/ 103443 h 130694"/>
              <a:gd name="connsiteX5" fmla="*/ 123129 w 134242"/>
              <a:gd name="connsiteY5" fmla="*/ 130430 h 130694"/>
              <a:gd name="connsiteX6" fmla="*/ 80267 w 134242"/>
              <a:gd name="connsiteY6" fmla="*/ 116143 h 130694"/>
              <a:gd name="connsiteX7" fmla="*/ 94554 w 134242"/>
              <a:gd name="connsiteY7" fmla="*/ 98680 h 130694"/>
              <a:gd name="connsiteX8" fmla="*/ 134242 w 134242"/>
              <a:gd name="connsiteY8" fmla="*/ 36768 h 130694"/>
              <a:gd name="connsiteX9" fmla="*/ 94554 w 134242"/>
              <a:gd name="connsiteY9" fmla="*/ 82805 h 130694"/>
              <a:gd name="connsiteX10" fmla="*/ 89792 w 134242"/>
              <a:gd name="connsiteY10" fmla="*/ 109793 h 130694"/>
              <a:gd name="connsiteX11" fmla="*/ 42167 w 134242"/>
              <a:gd name="connsiteY11" fmla="*/ 98680 h 130694"/>
              <a:gd name="connsiteX12" fmla="*/ 48517 w 134242"/>
              <a:gd name="connsiteY12" fmla="*/ 49468 h 130694"/>
              <a:gd name="connsiteX13" fmla="*/ 31054 w 134242"/>
              <a:gd name="connsiteY13" fmla="*/ 255 h 13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242" h="130694">
                <a:moveTo>
                  <a:pt x="31054" y="255"/>
                </a:moveTo>
                <a:cubicBezTo>
                  <a:pt x="30260" y="3959"/>
                  <a:pt x="47987" y="56347"/>
                  <a:pt x="43754" y="71693"/>
                </a:cubicBezTo>
                <a:cubicBezTo>
                  <a:pt x="39521" y="87039"/>
                  <a:pt x="6448" y="89949"/>
                  <a:pt x="5654" y="92330"/>
                </a:cubicBezTo>
                <a:cubicBezTo>
                  <a:pt x="4860" y="94711"/>
                  <a:pt x="39521" y="84128"/>
                  <a:pt x="38992" y="85980"/>
                </a:cubicBezTo>
                <a:cubicBezTo>
                  <a:pt x="38463" y="87832"/>
                  <a:pt x="-11544" y="96035"/>
                  <a:pt x="2479" y="103443"/>
                </a:cubicBezTo>
                <a:cubicBezTo>
                  <a:pt x="16502" y="110851"/>
                  <a:pt x="110164" y="128313"/>
                  <a:pt x="123129" y="130430"/>
                </a:cubicBezTo>
                <a:cubicBezTo>
                  <a:pt x="136094" y="132547"/>
                  <a:pt x="85030" y="121435"/>
                  <a:pt x="80267" y="116143"/>
                </a:cubicBezTo>
                <a:cubicBezTo>
                  <a:pt x="75505" y="110851"/>
                  <a:pt x="85558" y="111909"/>
                  <a:pt x="94554" y="98680"/>
                </a:cubicBezTo>
                <a:cubicBezTo>
                  <a:pt x="103550" y="85451"/>
                  <a:pt x="134242" y="39414"/>
                  <a:pt x="134242" y="36768"/>
                </a:cubicBezTo>
                <a:cubicBezTo>
                  <a:pt x="134242" y="34122"/>
                  <a:pt x="101962" y="70634"/>
                  <a:pt x="94554" y="82805"/>
                </a:cubicBezTo>
                <a:cubicBezTo>
                  <a:pt x="87146" y="94976"/>
                  <a:pt x="98523" y="107147"/>
                  <a:pt x="89792" y="109793"/>
                </a:cubicBezTo>
                <a:cubicBezTo>
                  <a:pt x="81061" y="112439"/>
                  <a:pt x="49046" y="108734"/>
                  <a:pt x="42167" y="98680"/>
                </a:cubicBezTo>
                <a:cubicBezTo>
                  <a:pt x="35288" y="88626"/>
                  <a:pt x="49840" y="64814"/>
                  <a:pt x="48517" y="49468"/>
                </a:cubicBezTo>
                <a:cubicBezTo>
                  <a:pt x="47194" y="34122"/>
                  <a:pt x="31848" y="-3449"/>
                  <a:pt x="31054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7" name="フリーフォーム: 図形 4096">
            <a:extLst>
              <a:ext uri="{FF2B5EF4-FFF2-40B4-BE49-F238E27FC236}">
                <a16:creationId xmlns:a16="http://schemas.microsoft.com/office/drawing/2014/main" id="{1F64FDB1-7C8F-4F6B-B723-261AA73A445E}"/>
              </a:ext>
            </a:extLst>
          </p:cNvPr>
          <p:cNvSpPr/>
          <p:nvPr/>
        </p:nvSpPr>
        <p:spPr>
          <a:xfrm>
            <a:off x="5254564" y="3722687"/>
            <a:ext cx="76397" cy="58744"/>
          </a:xfrm>
          <a:custGeom>
            <a:avLst/>
            <a:gdLst>
              <a:gd name="connsiteX0" fmla="*/ 74674 w 76397"/>
              <a:gd name="connsiteY0" fmla="*/ 1 h 58744"/>
              <a:gd name="connsiteX1" fmla="*/ 17524 w 76397"/>
              <a:gd name="connsiteY1" fmla="*/ 55563 h 58744"/>
              <a:gd name="connsiteX2" fmla="*/ 60386 w 76397"/>
              <a:gd name="connsiteY2" fmla="*/ 50801 h 58744"/>
              <a:gd name="connsiteX3" fmla="*/ 61 w 76397"/>
              <a:gd name="connsiteY3" fmla="*/ 41276 h 58744"/>
              <a:gd name="connsiteX4" fmla="*/ 49274 w 76397"/>
              <a:gd name="connsiteY4" fmla="*/ 52388 h 58744"/>
              <a:gd name="connsiteX5" fmla="*/ 61974 w 76397"/>
              <a:gd name="connsiteY5" fmla="*/ 53976 h 58744"/>
              <a:gd name="connsiteX6" fmla="*/ 74674 w 76397"/>
              <a:gd name="connsiteY6" fmla="*/ 1 h 5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97" h="58744">
                <a:moveTo>
                  <a:pt x="74674" y="1"/>
                </a:moveTo>
                <a:cubicBezTo>
                  <a:pt x="67266" y="266"/>
                  <a:pt x="19905" y="47096"/>
                  <a:pt x="17524" y="55563"/>
                </a:cubicBezTo>
                <a:cubicBezTo>
                  <a:pt x="15143" y="64030"/>
                  <a:pt x="63296" y="53182"/>
                  <a:pt x="60386" y="50801"/>
                </a:cubicBezTo>
                <a:cubicBezTo>
                  <a:pt x="57476" y="48420"/>
                  <a:pt x="1913" y="41012"/>
                  <a:pt x="61" y="41276"/>
                </a:cubicBezTo>
                <a:cubicBezTo>
                  <a:pt x="-1791" y="41540"/>
                  <a:pt x="38955" y="50271"/>
                  <a:pt x="49274" y="52388"/>
                </a:cubicBezTo>
                <a:cubicBezTo>
                  <a:pt x="59593" y="54505"/>
                  <a:pt x="60651" y="57945"/>
                  <a:pt x="61974" y="53976"/>
                </a:cubicBezTo>
                <a:cubicBezTo>
                  <a:pt x="63297" y="50007"/>
                  <a:pt x="82082" y="-264"/>
                  <a:pt x="746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9" name="フリーフォーム: 図形 4098">
            <a:extLst>
              <a:ext uri="{FF2B5EF4-FFF2-40B4-BE49-F238E27FC236}">
                <a16:creationId xmlns:a16="http://schemas.microsoft.com/office/drawing/2014/main" id="{2351C8D1-DEFA-46E9-9196-109FEE47AC25}"/>
              </a:ext>
            </a:extLst>
          </p:cNvPr>
          <p:cNvSpPr/>
          <p:nvPr/>
        </p:nvSpPr>
        <p:spPr>
          <a:xfrm>
            <a:off x="5203806" y="3643313"/>
            <a:ext cx="108243" cy="61917"/>
          </a:xfrm>
          <a:custGeom>
            <a:avLst/>
            <a:gdLst>
              <a:gd name="connsiteX0" fmla="*/ 19 w 108243"/>
              <a:gd name="connsiteY0" fmla="*/ 19050 h 61917"/>
              <a:gd name="connsiteX1" fmla="*/ 65107 w 108243"/>
              <a:gd name="connsiteY1" fmla="*/ 12700 h 61917"/>
              <a:gd name="connsiteX2" fmla="*/ 106382 w 108243"/>
              <a:gd name="connsiteY2" fmla="*/ 61912 h 61917"/>
              <a:gd name="connsiteX3" fmla="*/ 96857 w 108243"/>
              <a:gd name="connsiteY3" fmla="*/ 15875 h 61917"/>
              <a:gd name="connsiteX4" fmla="*/ 58757 w 108243"/>
              <a:gd name="connsiteY4" fmla="*/ 0 h 61917"/>
              <a:gd name="connsiteX5" fmla="*/ 19 w 108243"/>
              <a:gd name="connsiteY5" fmla="*/ 19050 h 6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43" h="61917">
                <a:moveTo>
                  <a:pt x="19" y="19050"/>
                </a:moveTo>
                <a:cubicBezTo>
                  <a:pt x="1077" y="21167"/>
                  <a:pt x="47380" y="5556"/>
                  <a:pt x="65107" y="12700"/>
                </a:cubicBezTo>
                <a:cubicBezTo>
                  <a:pt x="82834" y="19844"/>
                  <a:pt x="101090" y="61383"/>
                  <a:pt x="106382" y="61912"/>
                </a:cubicBezTo>
                <a:cubicBezTo>
                  <a:pt x="111674" y="62441"/>
                  <a:pt x="104794" y="26194"/>
                  <a:pt x="96857" y="15875"/>
                </a:cubicBezTo>
                <a:cubicBezTo>
                  <a:pt x="88920" y="5556"/>
                  <a:pt x="77278" y="0"/>
                  <a:pt x="58757" y="0"/>
                </a:cubicBezTo>
                <a:cubicBezTo>
                  <a:pt x="40236" y="0"/>
                  <a:pt x="-1039" y="16933"/>
                  <a:pt x="19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0" name="フリーフォーム: 図形 4099">
            <a:extLst>
              <a:ext uri="{FF2B5EF4-FFF2-40B4-BE49-F238E27FC236}">
                <a16:creationId xmlns:a16="http://schemas.microsoft.com/office/drawing/2014/main" id="{A42D7EF3-2640-4D09-8135-C3C2FA232B30}"/>
              </a:ext>
            </a:extLst>
          </p:cNvPr>
          <p:cNvSpPr/>
          <p:nvPr/>
        </p:nvSpPr>
        <p:spPr>
          <a:xfrm>
            <a:off x="4940134" y="3603107"/>
            <a:ext cx="118253" cy="64306"/>
          </a:xfrm>
          <a:custGeom>
            <a:avLst/>
            <a:gdLst>
              <a:gd name="connsiteX0" fmla="*/ 166 w 118253"/>
              <a:gd name="connsiteY0" fmla="*/ 10043 h 64306"/>
              <a:gd name="connsiteX1" fmla="*/ 82716 w 118253"/>
              <a:gd name="connsiteY1" fmla="*/ 2106 h 64306"/>
              <a:gd name="connsiteX2" fmla="*/ 109704 w 118253"/>
              <a:gd name="connsiteY2" fmla="*/ 40206 h 64306"/>
              <a:gd name="connsiteX3" fmla="*/ 116054 w 118253"/>
              <a:gd name="connsiteY3" fmla="*/ 64018 h 64306"/>
              <a:gd name="connsiteX4" fmla="*/ 117641 w 118253"/>
              <a:gd name="connsiteY4" fmla="*/ 24331 h 64306"/>
              <a:gd name="connsiteX5" fmla="*/ 106529 w 118253"/>
              <a:gd name="connsiteY5" fmla="*/ 518 h 64306"/>
              <a:gd name="connsiteX6" fmla="*/ 166 w 118253"/>
              <a:gd name="connsiteY6" fmla="*/ 10043 h 6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53" h="64306">
                <a:moveTo>
                  <a:pt x="166" y="10043"/>
                </a:moveTo>
                <a:cubicBezTo>
                  <a:pt x="-3803" y="10308"/>
                  <a:pt x="64460" y="-2921"/>
                  <a:pt x="82716" y="2106"/>
                </a:cubicBezTo>
                <a:cubicBezTo>
                  <a:pt x="100972" y="7133"/>
                  <a:pt x="104148" y="29887"/>
                  <a:pt x="109704" y="40206"/>
                </a:cubicBezTo>
                <a:cubicBezTo>
                  <a:pt x="115260" y="50525"/>
                  <a:pt x="114731" y="66664"/>
                  <a:pt x="116054" y="64018"/>
                </a:cubicBezTo>
                <a:cubicBezTo>
                  <a:pt x="117377" y="61372"/>
                  <a:pt x="119229" y="34914"/>
                  <a:pt x="117641" y="24331"/>
                </a:cubicBezTo>
                <a:cubicBezTo>
                  <a:pt x="116054" y="13748"/>
                  <a:pt x="123462" y="3693"/>
                  <a:pt x="106529" y="518"/>
                </a:cubicBezTo>
                <a:cubicBezTo>
                  <a:pt x="89596" y="-2657"/>
                  <a:pt x="4135" y="9778"/>
                  <a:pt x="166" y="10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1" name="フリーフォーム: 図形 4100">
            <a:extLst>
              <a:ext uri="{FF2B5EF4-FFF2-40B4-BE49-F238E27FC236}">
                <a16:creationId xmlns:a16="http://schemas.microsoft.com/office/drawing/2014/main" id="{AFDA9FD3-1F38-4FFC-8EB3-8EBAD9F18696}"/>
              </a:ext>
            </a:extLst>
          </p:cNvPr>
          <p:cNvSpPr/>
          <p:nvPr/>
        </p:nvSpPr>
        <p:spPr>
          <a:xfrm>
            <a:off x="4943475" y="3652431"/>
            <a:ext cx="85926" cy="38507"/>
          </a:xfrm>
          <a:custGeom>
            <a:avLst/>
            <a:gdLst>
              <a:gd name="connsiteX0" fmla="*/ 0 w 85926"/>
              <a:gd name="connsiteY0" fmla="*/ 38507 h 38507"/>
              <a:gd name="connsiteX1" fmla="*/ 85725 w 85926"/>
              <a:gd name="connsiteY1" fmla="*/ 407 h 38507"/>
              <a:gd name="connsiteX2" fmla="*/ 0 w 85926"/>
              <a:gd name="connsiteY2" fmla="*/ 38507 h 3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26" h="38507">
                <a:moveTo>
                  <a:pt x="0" y="38507"/>
                </a:moveTo>
                <a:cubicBezTo>
                  <a:pt x="0" y="38507"/>
                  <a:pt x="80698" y="5434"/>
                  <a:pt x="85725" y="407"/>
                </a:cubicBezTo>
                <a:cubicBezTo>
                  <a:pt x="90752" y="-4620"/>
                  <a:pt x="0" y="38507"/>
                  <a:pt x="0" y="38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2" name="フリーフォーム: 図形 4101">
            <a:extLst>
              <a:ext uri="{FF2B5EF4-FFF2-40B4-BE49-F238E27FC236}">
                <a16:creationId xmlns:a16="http://schemas.microsoft.com/office/drawing/2014/main" id="{72906591-6DDA-454C-927D-C0B510991EBD}"/>
              </a:ext>
            </a:extLst>
          </p:cNvPr>
          <p:cNvSpPr/>
          <p:nvPr/>
        </p:nvSpPr>
        <p:spPr>
          <a:xfrm>
            <a:off x="5204042" y="3692400"/>
            <a:ext cx="53965" cy="74018"/>
          </a:xfrm>
          <a:custGeom>
            <a:avLst/>
            <a:gdLst>
              <a:gd name="connsiteX0" fmla="*/ 1371 w 53965"/>
              <a:gd name="connsiteY0" fmla="*/ 125 h 74018"/>
              <a:gd name="connsiteX1" fmla="*/ 53758 w 53965"/>
              <a:gd name="connsiteY1" fmla="*/ 71563 h 74018"/>
              <a:gd name="connsiteX2" fmla="*/ 18833 w 53965"/>
              <a:gd name="connsiteY2" fmla="*/ 54100 h 74018"/>
              <a:gd name="connsiteX3" fmla="*/ 1371 w 53965"/>
              <a:gd name="connsiteY3" fmla="*/ 125 h 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65" h="74018">
                <a:moveTo>
                  <a:pt x="1371" y="125"/>
                </a:moveTo>
                <a:cubicBezTo>
                  <a:pt x="7192" y="3036"/>
                  <a:pt x="50848" y="62567"/>
                  <a:pt x="53758" y="71563"/>
                </a:cubicBezTo>
                <a:cubicBezTo>
                  <a:pt x="56668" y="80559"/>
                  <a:pt x="28093" y="62567"/>
                  <a:pt x="18833" y="54100"/>
                </a:cubicBezTo>
                <a:cubicBezTo>
                  <a:pt x="9573" y="45633"/>
                  <a:pt x="-4450" y="-2786"/>
                  <a:pt x="1371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3" name="フリーフォーム: 図形 4102">
            <a:extLst>
              <a:ext uri="{FF2B5EF4-FFF2-40B4-BE49-F238E27FC236}">
                <a16:creationId xmlns:a16="http://schemas.microsoft.com/office/drawing/2014/main" id="{C39E6B3D-3B41-465E-86C4-1A5841C458A2}"/>
              </a:ext>
            </a:extLst>
          </p:cNvPr>
          <p:cNvSpPr/>
          <p:nvPr/>
        </p:nvSpPr>
        <p:spPr>
          <a:xfrm>
            <a:off x="4865325" y="3599562"/>
            <a:ext cx="157912" cy="90093"/>
          </a:xfrm>
          <a:custGeom>
            <a:avLst/>
            <a:gdLst>
              <a:gd name="connsiteX0" fmla="*/ 157525 w 157912"/>
              <a:gd name="connsiteY0" fmla="*/ 888 h 90093"/>
              <a:gd name="connsiteX1" fmla="*/ 49575 w 157912"/>
              <a:gd name="connsiteY1" fmla="*/ 26288 h 90093"/>
              <a:gd name="connsiteX2" fmla="*/ 28938 w 157912"/>
              <a:gd name="connsiteY2" fmla="*/ 54863 h 90093"/>
              <a:gd name="connsiteX3" fmla="*/ 33700 w 157912"/>
              <a:gd name="connsiteY3" fmla="*/ 83438 h 90093"/>
              <a:gd name="connsiteX4" fmla="*/ 52750 w 157912"/>
              <a:gd name="connsiteY4" fmla="*/ 89788 h 90093"/>
              <a:gd name="connsiteX5" fmla="*/ 19413 w 157912"/>
              <a:gd name="connsiteY5" fmla="*/ 77088 h 90093"/>
              <a:gd name="connsiteX6" fmla="*/ 6713 w 157912"/>
              <a:gd name="connsiteY6" fmla="*/ 59626 h 90093"/>
              <a:gd name="connsiteX7" fmla="*/ 157525 w 157912"/>
              <a:gd name="connsiteY7" fmla="*/ 888 h 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12" h="90093">
                <a:moveTo>
                  <a:pt x="157525" y="888"/>
                </a:moveTo>
                <a:cubicBezTo>
                  <a:pt x="164669" y="-4668"/>
                  <a:pt x="71006" y="17292"/>
                  <a:pt x="49575" y="26288"/>
                </a:cubicBezTo>
                <a:cubicBezTo>
                  <a:pt x="28144" y="35284"/>
                  <a:pt x="31584" y="45338"/>
                  <a:pt x="28938" y="54863"/>
                </a:cubicBezTo>
                <a:cubicBezTo>
                  <a:pt x="26292" y="64388"/>
                  <a:pt x="29731" y="77617"/>
                  <a:pt x="33700" y="83438"/>
                </a:cubicBezTo>
                <a:cubicBezTo>
                  <a:pt x="37669" y="89259"/>
                  <a:pt x="55131" y="90846"/>
                  <a:pt x="52750" y="89788"/>
                </a:cubicBezTo>
                <a:cubicBezTo>
                  <a:pt x="50369" y="88730"/>
                  <a:pt x="27086" y="82115"/>
                  <a:pt x="19413" y="77088"/>
                </a:cubicBezTo>
                <a:cubicBezTo>
                  <a:pt x="11740" y="72061"/>
                  <a:pt x="-11279" y="71003"/>
                  <a:pt x="6713" y="59626"/>
                </a:cubicBezTo>
                <a:cubicBezTo>
                  <a:pt x="24705" y="48249"/>
                  <a:pt x="150381" y="6444"/>
                  <a:pt x="157525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4" name="フリーフォーム: 図形 4103">
            <a:extLst>
              <a:ext uri="{FF2B5EF4-FFF2-40B4-BE49-F238E27FC236}">
                <a16:creationId xmlns:a16="http://schemas.microsoft.com/office/drawing/2014/main" id="{ABBFF9C3-A08C-47A2-BA6F-45A3C41339B1}"/>
              </a:ext>
            </a:extLst>
          </p:cNvPr>
          <p:cNvSpPr/>
          <p:nvPr/>
        </p:nvSpPr>
        <p:spPr>
          <a:xfrm>
            <a:off x="4964564" y="3071791"/>
            <a:ext cx="77421" cy="163606"/>
          </a:xfrm>
          <a:custGeom>
            <a:avLst/>
            <a:gdLst>
              <a:gd name="connsiteX0" fmla="*/ 77336 w 77421"/>
              <a:gd name="connsiteY0" fmla="*/ 22 h 163606"/>
              <a:gd name="connsiteX1" fmla="*/ 20186 w 77421"/>
              <a:gd name="connsiteY1" fmla="*/ 109559 h 163606"/>
              <a:gd name="connsiteX2" fmla="*/ 7486 w 77421"/>
              <a:gd name="connsiteY2" fmla="*/ 163534 h 163606"/>
              <a:gd name="connsiteX3" fmla="*/ 7486 w 77421"/>
              <a:gd name="connsiteY3" fmla="*/ 120672 h 163606"/>
              <a:gd name="connsiteX4" fmla="*/ 5899 w 77421"/>
              <a:gd name="connsiteY4" fmla="*/ 100034 h 163606"/>
              <a:gd name="connsiteX5" fmla="*/ 77336 w 77421"/>
              <a:gd name="connsiteY5" fmla="*/ 22 h 16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21" h="163606">
                <a:moveTo>
                  <a:pt x="77336" y="22"/>
                </a:moveTo>
                <a:cubicBezTo>
                  <a:pt x="79717" y="1610"/>
                  <a:pt x="31828" y="82307"/>
                  <a:pt x="20186" y="109559"/>
                </a:cubicBezTo>
                <a:cubicBezTo>
                  <a:pt x="8544" y="136811"/>
                  <a:pt x="9603" y="161682"/>
                  <a:pt x="7486" y="163534"/>
                </a:cubicBezTo>
                <a:cubicBezTo>
                  <a:pt x="5369" y="165386"/>
                  <a:pt x="7751" y="131255"/>
                  <a:pt x="7486" y="120672"/>
                </a:cubicBezTo>
                <a:cubicBezTo>
                  <a:pt x="7221" y="110089"/>
                  <a:pt x="-8124" y="117496"/>
                  <a:pt x="5899" y="100034"/>
                </a:cubicBezTo>
                <a:cubicBezTo>
                  <a:pt x="19922" y="82572"/>
                  <a:pt x="74955" y="-1566"/>
                  <a:pt x="7733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5" name="フリーフォーム: 図形 4104">
            <a:extLst>
              <a:ext uri="{FF2B5EF4-FFF2-40B4-BE49-F238E27FC236}">
                <a16:creationId xmlns:a16="http://schemas.microsoft.com/office/drawing/2014/main" id="{B09A452A-3E8F-4D9E-BB6E-81526CDB5F34}"/>
              </a:ext>
            </a:extLst>
          </p:cNvPr>
          <p:cNvSpPr/>
          <p:nvPr/>
        </p:nvSpPr>
        <p:spPr>
          <a:xfrm>
            <a:off x="4586288" y="3929029"/>
            <a:ext cx="482632" cy="87346"/>
          </a:xfrm>
          <a:custGeom>
            <a:avLst/>
            <a:gdLst>
              <a:gd name="connsiteX0" fmla="*/ 0 w 482632"/>
              <a:gd name="connsiteY0" fmla="*/ 87346 h 87346"/>
              <a:gd name="connsiteX1" fmla="*/ 230187 w 482632"/>
              <a:gd name="connsiteY1" fmla="*/ 27021 h 87346"/>
              <a:gd name="connsiteX2" fmla="*/ 395287 w 482632"/>
              <a:gd name="connsiteY2" fmla="*/ 34 h 87346"/>
              <a:gd name="connsiteX3" fmla="*/ 482600 w 482632"/>
              <a:gd name="connsiteY3" fmla="*/ 31784 h 87346"/>
              <a:gd name="connsiteX4" fmla="*/ 404812 w 482632"/>
              <a:gd name="connsiteY4" fmla="*/ 12734 h 87346"/>
              <a:gd name="connsiteX5" fmla="*/ 354012 w 482632"/>
              <a:gd name="connsiteY5" fmla="*/ 11146 h 87346"/>
              <a:gd name="connsiteX6" fmla="*/ 250825 w 482632"/>
              <a:gd name="connsiteY6" fmla="*/ 34959 h 87346"/>
              <a:gd name="connsiteX7" fmla="*/ 0 w 482632"/>
              <a:gd name="connsiteY7" fmla="*/ 87346 h 8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632" h="87346">
                <a:moveTo>
                  <a:pt x="0" y="87346"/>
                </a:moveTo>
                <a:cubicBezTo>
                  <a:pt x="76729" y="67238"/>
                  <a:pt x="164306" y="41573"/>
                  <a:pt x="230187" y="27021"/>
                </a:cubicBezTo>
                <a:cubicBezTo>
                  <a:pt x="296068" y="12469"/>
                  <a:pt x="353218" y="-760"/>
                  <a:pt x="395287" y="34"/>
                </a:cubicBezTo>
                <a:cubicBezTo>
                  <a:pt x="437356" y="828"/>
                  <a:pt x="481012" y="29667"/>
                  <a:pt x="482600" y="31784"/>
                </a:cubicBezTo>
                <a:cubicBezTo>
                  <a:pt x="484188" y="33901"/>
                  <a:pt x="426243" y="16174"/>
                  <a:pt x="404812" y="12734"/>
                </a:cubicBezTo>
                <a:cubicBezTo>
                  <a:pt x="383381" y="9294"/>
                  <a:pt x="379677" y="7442"/>
                  <a:pt x="354012" y="11146"/>
                </a:cubicBezTo>
                <a:cubicBezTo>
                  <a:pt x="328348" y="14850"/>
                  <a:pt x="250825" y="34959"/>
                  <a:pt x="250825" y="34959"/>
                </a:cubicBezTo>
                <a:lnTo>
                  <a:pt x="0" y="8734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6" name="フリーフォーム: 図形 4105">
            <a:extLst>
              <a:ext uri="{FF2B5EF4-FFF2-40B4-BE49-F238E27FC236}">
                <a16:creationId xmlns:a16="http://schemas.microsoft.com/office/drawing/2014/main" id="{27123F34-D14F-4349-B3EC-D273B83F3BC1}"/>
              </a:ext>
            </a:extLst>
          </p:cNvPr>
          <p:cNvSpPr/>
          <p:nvPr/>
        </p:nvSpPr>
        <p:spPr>
          <a:xfrm>
            <a:off x="5062527" y="3965161"/>
            <a:ext cx="427630" cy="218232"/>
          </a:xfrm>
          <a:custGeom>
            <a:avLst/>
            <a:gdLst>
              <a:gd name="connsiteX0" fmla="*/ 11 w 427630"/>
              <a:gd name="connsiteY0" fmla="*/ 3589 h 218232"/>
              <a:gd name="connsiteX1" fmla="*/ 106373 w 427630"/>
              <a:gd name="connsiteY1" fmla="*/ 6764 h 218232"/>
              <a:gd name="connsiteX2" fmla="*/ 193686 w 427630"/>
              <a:gd name="connsiteY2" fmla="*/ 59152 h 218232"/>
              <a:gd name="connsiteX3" fmla="*/ 309573 w 427630"/>
              <a:gd name="connsiteY3" fmla="*/ 133764 h 218232"/>
              <a:gd name="connsiteX4" fmla="*/ 357198 w 427630"/>
              <a:gd name="connsiteY4" fmla="*/ 175039 h 218232"/>
              <a:gd name="connsiteX5" fmla="*/ 427048 w 427630"/>
              <a:gd name="connsiteY5" fmla="*/ 217902 h 218232"/>
              <a:gd name="connsiteX6" fmla="*/ 385773 w 427630"/>
              <a:gd name="connsiteY6" fmla="*/ 192502 h 218232"/>
              <a:gd name="connsiteX7" fmla="*/ 303223 w 427630"/>
              <a:gd name="connsiteY7" fmla="*/ 149639 h 218232"/>
              <a:gd name="connsiteX8" fmla="*/ 203211 w 427630"/>
              <a:gd name="connsiteY8" fmla="*/ 84552 h 218232"/>
              <a:gd name="connsiteX9" fmla="*/ 112723 w 427630"/>
              <a:gd name="connsiteY9" fmla="*/ 33752 h 218232"/>
              <a:gd name="connsiteX10" fmla="*/ 11 w 427630"/>
              <a:gd name="connsiteY10" fmla="*/ 3589 h 21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630" h="218232">
                <a:moveTo>
                  <a:pt x="11" y="3589"/>
                </a:moveTo>
                <a:cubicBezTo>
                  <a:pt x="-1047" y="-909"/>
                  <a:pt x="74094" y="-2496"/>
                  <a:pt x="106373" y="6764"/>
                </a:cubicBezTo>
                <a:cubicBezTo>
                  <a:pt x="138652" y="16024"/>
                  <a:pt x="159819" y="37985"/>
                  <a:pt x="193686" y="59152"/>
                </a:cubicBezTo>
                <a:cubicBezTo>
                  <a:pt x="227553" y="80319"/>
                  <a:pt x="282321" y="114450"/>
                  <a:pt x="309573" y="133764"/>
                </a:cubicBezTo>
                <a:cubicBezTo>
                  <a:pt x="336825" y="153078"/>
                  <a:pt x="337619" y="161016"/>
                  <a:pt x="357198" y="175039"/>
                </a:cubicBezTo>
                <a:cubicBezTo>
                  <a:pt x="376777" y="189062"/>
                  <a:pt x="422286" y="214992"/>
                  <a:pt x="427048" y="217902"/>
                </a:cubicBezTo>
                <a:cubicBezTo>
                  <a:pt x="431810" y="220812"/>
                  <a:pt x="406411" y="203879"/>
                  <a:pt x="385773" y="192502"/>
                </a:cubicBezTo>
                <a:cubicBezTo>
                  <a:pt x="365136" y="181125"/>
                  <a:pt x="333650" y="167631"/>
                  <a:pt x="303223" y="149639"/>
                </a:cubicBezTo>
                <a:cubicBezTo>
                  <a:pt x="272796" y="131647"/>
                  <a:pt x="234961" y="103866"/>
                  <a:pt x="203211" y="84552"/>
                </a:cubicBezTo>
                <a:cubicBezTo>
                  <a:pt x="171461" y="65238"/>
                  <a:pt x="145796" y="46452"/>
                  <a:pt x="112723" y="33752"/>
                </a:cubicBezTo>
                <a:cubicBezTo>
                  <a:pt x="79650" y="21052"/>
                  <a:pt x="1069" y="8087"/>
                  <a:pt x="11" y="3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7" name="フリーフォーム: 図形 4106">
            <a:extLst>
              <a:ext uri="{FF2B5EF4-FFF2-40B4-BE49-F238E27FC236}">
                <a16:creationId xmlns:a16="http://schemas.microsoft.com/office/drawing/2014/main" id="{BFD1A426-088D-4E18-9C93-D5914566CD25}"/>
              </a:ext>
            </a:extLst>
          </p:cNvPr>
          <p:cNvSpPr/>
          <p:nvPr/>
        </p:nvSpPr>
        <p:spPr>
          <a:xfrm>
            <a:off x="4540732" y="4022725"/>
            <a:ext cx="509538" cy="57163"/>
          </a:xfrm>
          <a:custGeom>
            <a:avLst/>
            <a:gdLst>
              <a:gd name="connsiteX0" fmla="*/ 1106 w 509538"/>
              <a:gd name="connsiteY0" fmla="*/ 39688 h 57163"/>
              <a:gd name="connsiteX1" fmla="*/ 147156 w 509538"/>
              <a:gd name="connsiteY1" fmla="*/ 30163 h 57163"/>
              <a:gd name="connsiteX2" fmla="*/ 250343 w 509538"/>
              <a:gd name="connsiteY2" fmla="*/ 14288 h 57163"/>
              <a:gd name="connsiteX3" fmla="*/ 375756 w 509538"/>
              <a:gd name="connsiteY3" fmla="*/ 34925 h 57163"/>
              <a:gd name="connsiteX4" fmla="*/ 507518 w 509538"/>
              <a:gd name="connsiteY4" fmla="*/ 57150 h 57163"/>
              <a:gd name="connsiteX5" fmla="*/ 450368 w 509538"/>
              <a:gd name="connsiteY5" fmla="*/ 31750 h 57163"/>
              <a:gd name="connsiteX6" fmla="*/ 378931 w 509538"/>
              <a:gd name="connsiteY6" fmla="*/ 7938 h 57163"/>
              <a:gd name="connsiteX7" fmla="*/ 336068 w 509538"/>
              <a:gd name="connsiteY7" fmla="*/ 0 h 57163"/>
              <a:gd name="connsiteX8" fmla="*/ 229706 w 509538"/>
              <a:gd name="connsiteY8" fmla="*/ 7938 h 57163"/>
              <a:gd name="connsiteX9" fmla="*/ 1106 w 509538"/>
              <a:gd name="connsiteY9" fmla="*/ 39688 h 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538" h="57163">
                <a:moveTo>
                  <a:pt x="1106" y="39688"/>
                </a:moveTo>
                <a:cubicBezTo>
                  <a:pt x="-12652" y="43392"/>
                  <a:pt x="105617" y="34396"/>
                  <a:pt x="147156" y="30163"/>
                </a:cubicBezTo>
                <a:cubicBezTo>
                  <a:pt x="188695" y="25930"/>
                  <a:pt x="212243" y="13494"/>
                  <a:pt x="250343" y="14288"/>
                </a:cubicBezTo>
                <a:cubicBezTo>
                  <a:pt x="288443" y="15082"/>
                  <a:pt x="332893" y="27781"/>
                  <a:pt x="375756" y="34925"/>
                </a:cubicBezTo>
                <a:cubicBezTo>
                  <a:pt x="418619" y="42069"/>
                  <a:pt x="495083" y="57679"/>
                  <a:pt x="507518" y="57150"/>
                </a:cubicBezTo>
                <a:cubicBezTo>
                  <a:pt x="519953" y="56621"/>
                  <a:pt x="471799" y="39952"/>
                  <a:pt x="450368" y="31750"/>
                </a:cubicBezTo>
                <a:cubicBezTo>
                  <a:pt x="428937" y="23548"/>
                  <a:pt x="397981" y="13230"/>
                  <a:pt x="378931" y="7938"/>
                </a:cubicBezTo>
                <a:cubicBezTo>
                  <a:pt x="359881" y="2646"/>
                  <a:pt x="360939" y="0"/>
                  <a:pt x="336068" y="0"/>
                </a:cubicBezTo>
                <a:cubicBezTo>
                  <a:pt x="311197" y="0"/>
                  <a:pt x="283945" y="1853"/>
                  <a:pt x="229706" y="7938"/>
                </a:cubicBezTo>
                <a:cubicBezTo>
                  <a:pt x="175467" y="14023"/>
                  <a:pt x="14864" y="35984"/>
                  <a:pt x="1106" y="3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8" name="フリーフォーム: 図形 4107">
            <a:extLst>
              <a:ext uri="{FF2B5EF4-FFF2-40B4-BE49-F238E27FC236}">
                <a16:creationId xmlns:a16="http://schemas.microsoft.com/office/drawing/2014/main" id="{87D19263-521C-4BE8-B261-4B36E632AAB0}"/>
              </a:ext>
            </a:extLst>
          </p:cNvPr>
          <p:cNvSpPr/>
          <p:nvPr/>
        </p:nvSpPr>
        <p:spPr>
          <a:xfrm>
            <a:off x="5043488" y="4016375"/>
            <a:ext cx="202445" cy="69861"/>
          </a:xfrm>
          <a:custGeom>
            <a:avLst/>
            <a:gdLst>
              <a:gd name="connsiteX0" fmla="*/ 0 w 202445"/>
              <a:gd name="connsiteY0" fmla="*/ 0 h 69861"/>
              <a:gd name="connsiteX1" fmla="*/ 174625 w 202445"/>
              <a:gd name="connsiteY1" fmla="*/ 49213 h 69861"/>
              <a:gd name="connsiteX2" fmla="*/ 198437 w 202445"/>
              <a:gd name="connsiteY2" fmla="*/ 69850 h 69861"/>
              <a:gd name="connsiteX3" fmla="*/ 136525 w 202445"/>
              <a:gd name="connsiteY3" fmla="*/ 52388 h 69861"/>
              <a:gd name="connsiteX4" fmla="*/ 0 w 202445"/>
              <a:gd name="connsiteY4" fmla="*/ 0 h 6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45" h="69861">
                <a:moveTo>
                  <a:pt x="0" y="0"/>
                </a:moveTo>
                <a:cubicBezTo>
                  <a:pt x="70776" y="18785"/>
                  <a:pt x="141552" y="37571"/>
                  <a:pt x="174625" y="49213"/>
                </a:cubicBezTo>
                <a:cubicBezTo>
                  <a:pt x="207698" y="60855"/>
                  <a:pt x="204787" y="69321"/>
                  <a:pt x="198437" y="69850"/>
                </a:cubicBezTo>
                <a:cubicBezTo>
                  <a:pt x="192087" y="70379"/>
                  <a:pt x="136525" y="52388"/>
                  <a:pt x="136525" y="523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9" name="フリーフォーム: 図形 4108">
            <a:extLst>
              <a:ext uri="{FF2B5EF4-FFF2-40B4-BE49-F238E27FC236}">
                <a16:creationId xmlns:a16="http://schemas.microsoft.com/office/drawing/2014/main" id="{C8A42876-7CAD-40EC-98A9-7D9552BB6541}"/>
              </a:ext>
            </a:extLst>
          </p:cNvPr>
          <p:cNvSpPr/>
          <p:nvPr/>
        </p:nvSpPr>
        <p:spPr>
          <a:xfrm>
            <a:off x="5128919" y="4076809"/>
            <a:ext cx="338431" cy="108129"/>
          </a:xfrm>
          <a:custGeom>
            <a:avLst/>
            <a:gdLst>
              <a:gd name="connsiteX0" fmla="*/ 294 w 338431"/>
              <a:gd name="connsiteY0" fmla="*/ 1479 h 108129"/>
              <a:gd name="connsiteX1" fmla="*/ 179681 w 338431"/>
              <a:gd name="connsiteY1" fmla="*/ 64979 h 108129"/>
              <a:gd name="connsiteX2" fmla="*/ 243181 w 338431"/>
              <a:gd name="connsiteY2" fmla="*/ 95141 h 108129"/>
              <a:gd name="connsiteX3" fmla="*/ 338431 w 338431"/>
              <a:gd name="connsiteY3" fmla="*/ 107841 h 108129"/>
              <a:gd name="connsiteX4" fmla="*/ 241594 w 338431"/>
              <a:gd name="connsiteY4" fmla="*/ 84029 h 108129"/>
              <a:gd name="connsiteX5" fmla="*/ 139994 w 338431"/>
              <a:gd name="connsiteY5" fmla="*/ 25291 h 108129"/>
              <a:gd name="connsiteX6" fmla="*/ 294 w 338431"/>
              <a:gd name="connsiteY6" fmla="*/ 1479 h 10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431" h="108129">
                <a:moveTo>
                  <a:pt x="294" y="1479"/>
                </a:moveTo>
                <a:cubicBezTo>
                  <a:pt x="6908" y="8094"/>
                  <a:pt x="139200" y="49369"/>
                  <a:pt x="179681" y="64979"/>
                </a:cubicBezTo>
                <a:cubicBezTo>
                  <a:pt x="220162" y="80589"/>
                  <a:pt x="216723" y="87997"/>
                  <a:pt x="243181" y="95141"/>
                </a:cubicBezTo>
                <a:cubicBezTo>
                  <a:pt x="269639" y="102285"/>
                  <a:pt x="338695" y="109693"/>
                  <a:pt x="338431" y="107841"/>
                </a:cubicBezTo>
                <a:cubicBezTo>
                  <a:pt x="338167" y="105989"/>
                  <a:pt x="274667" y="97787"/>
                  <a:pt x="241594" y="84029"/>
                </a:cubicBezTo>
                <a:cubicBezTo>
                  <a:pt x="208521" y="70271"/>
                  <a:pt x="179682" y="38785"/>
                  <a:pt x="139994" y="25291"/>
                </a:cubicBezTo>
                <a:cubicBezTo>
                  <a:pt x="100306" y="11797"/>
                  <a:pt x="-6320" y="-5136"/>
                  <a:pt x="294" y="1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0" name="フリーフォーム: 図形 4109">
            <a:extLst>
              <a:ext uri="{FF2B5EF4-FFF2-40B4-BE49-F238E27FC236}">
                <a16:creationId xmlns:a16="http://schemas.microsoft.com/office/drawing/2014/main" id="{250F5375-42D1-48D4-9AAD-4F9A5AC7DCDF}"/>
              </a:ext>
            </a:extLst>
          </p:cNvPr>
          <p:cNvSpPr/>
          <p:nvPr/>
        </p:nvSpPr>
        <p:spPr>
          <a:xfrm>
            <a:off x="4485772" y="3984509"/>
            <a:ext cx="165867" cy="121516"/>
          </a:xfrm>
          <a:custGeom>
            <a:avLst/>
            <a:gdLst>
              <a:gd name="connsiteX0" fmla="*/ 165603 w 165867"/>
              <a:gd name="connsiteY0" fmla="*/ 116 h 121516"/>
              <a:gd name="connsiteX1" fmla="*/ 40191 w 165867"/>
              <a:gd name="connsiteY1" fmla="*/ 47741 h 121516"/>
              <a:gd name="connsiteX2" fmla="*/ 35428 w 165867"/>
              <a:gd name="connsiteY2" fmla="*/ 92191 h 121516"/>
              <a:gd name="connsiteX3" fmla="*/ 68766 w 165867"/>
              <a:gd name="connsiteY3" fmla="*/ 120766 h 121516"/>
              <a:gd name="connsiteX4" fmla="*/ 2091 w 165867"/>
              <a:gd name="connsiteY4" fmla="*/ 62029 h 121516"/>
              <a:gd name="connsiteX5" fmla="*/ 165603 w 165867"/>
              <a:gd name="connsiteY5" fmla="*/ 116 h 1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67" h="121516">
                <a:moveTo>
                  <a:pt x="165603" y="116"/>
                </a:moveTo>
                <a:cubicBezTo>
                  <a:pt x="171953" y="-2265"/>
                  <a:pt x="61887" y="32395"/>
                  <a:pt x="40191" y="47741"/>
                </a:cubicBezTo>
                <a:cubicBezTo>
                  <a:pt x="18495" y="63087"/>
                  <a:pt x="30666" y="80020"/>
                  <a:pt x="35428" y="92191"/>
                </a:cubicBezTo>
                <a:cubicBezTo>
                  <a:pt x="40190" y="104362"/>
                  <a:pt x="74322" y="125793"/>
                  <a:pt x="68766" y="120766"/>
                </a:cubicBezTo>
                <a:cubicBezTo>
                  <a:pt x="63210" y="115739"/>
                  <a:pt x="-13519" y="81873"/>
                  <a:pt x="2091" y="62029"/>
                </a:cubicBezTo>
                <a:cubicBezTo>
                  <a:pt x="17701" y="42185"/>
                  <a:pt x="159253" y="2497"/>
                  <a:pt x="165603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1" name="フリーフォーム: 図形 4110">
            <a:extLst>
              <a:ext uri="{FF2B5EF4-FFF2-40B4-BE49-F238E27FC236}">
                <a16:creationId xmlns:a16="http://schemas.microsoft.com/office/drawing/2014/main" id="{C6C8D71D-7E90-4170-BFE7-4FD362C656BD}"/>
              </a:ext>
            </a:extLst>
          </p:cNvPr>
          <p:cNvSpPr/>
          <p:nvPr/>
        </p:nvSpPr>
        <p:spPr>
          <a:xfrm>
            <a:off x="4660900" y="4130675"/>
            <a:ext cx="375821" cy="89223"/>
          </a:xfrm>
          <a:custGeom>
            <a:avLst/>
            <a:gdLst>
              <a:gd name="connsiteX0" fmla="*/ 0 w 375821"/>
              <a:gd name="connsiteY0" fmla="*/ 0 h 89223"/>
              <a:gd name="connsiteX1" fmla="*/ 192088 w 375821"/>
              <a:gd name="connsiteY1" fmla="*/ 28575 h 89223"/>
              <a:gd name="connsiteX2" fmla="*/ 334963 w 375821"/>
              <a:gd name="connsiteY2" fmla="*/ 77788 h 89223"/>
              <a:gd name="connsiteX3" fmla="*/ 368300 w 375821"/>
              <a:gd name="connsiteY3" fmla="*/ 87313 h 89223"/>
              <a:gd name="connsiteX4" fmla="*/ 212725 w 375821"/>
              <a:gd name="connsiteY4" fmla="*/ 49213 h 89223"/>
              <a:gd name="connsiteX5" fmla="*/ 0 w 375821"/>
              <a:gd name="connsiteY5" fmla="*/ 0 h 8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21" h="89223">
                <a:moveTo>
                  <a:pt x="0" y="0"/>
                </a:moveTo>
                <a:cubicBezTo>
                  <a:pt x="68130" y="7805"/>
                  <a:pt x="136261" y="15610"/>
                  <a:pt x="192088" y="28575"/>
                </a:cubicBezTo>
                <a:cubicBezTo>
                  <a:pt x="247915" y="41540"/>
                  <a:pt x="305594" y="67998"/>
                  <a:pt x="334963" y="77788"/>
                </a:cubicBezTo>
                <a:cubicBezTo>
                  <a:pt x="364332" y="87578"/>
                  <a:pt x="388673" y="92075"/>
                  <a:pt x="368300" y="87313"/>
                </a:cubicBezTo>
                <a:cubicBezTo>
                  <a:pt x="347927" y="82551"/>
                  <a:pt x="212725" y="49213"/>
                  <a:pt x="212725" y="4921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2" name="フリーフォーム: 図形 4111">
            <a:extLst>
              <a:ext uri="{FF2B5EF4-FFF2-40B4-BE49-F238E27FC236}">
                <a16:creationId xmlns:a16="http://schemas.microsoft.com/office/drawing/2014/main" id="{B13666C9-4DFF-4A6A-BFA5-C5EE8485422D}"/>
              </a:ext>
            </a:extLst>
          </p:cNvPr>
          <p:cNvSpPr/>
          <p:nvPr/>
        </p:nvSpPr>
        <p:spPr>
          <a:xfrm>
            <a:off x="5027439" y="4194175"/>
            <a:ext cx="179216" cy="33713"/>
          </a:xfrm>
          <a:custGeom>
            <a:avLst/>
            <a:gdLst>
              <a:gd name="connsiteX0" fmla="*/ 174 w 179216"/>
              <a:gd name="connsiteY0" fmla="*/ 0 h 33713"/>
              <a:gd name="connsiteX1" fmla="*/ 144636 w 179216"/>
              <a:gd name="connsiteY1" fmla="*/ 23813 h 33713"/>
              <a:gd name="connsiteX2" fmla="*/ 177974 w 179216"/>
              <a:gd name="connsiteY2" fmla="*/ 33338 h 33713"/>
              <a:gd name="connsiteX3" fmla="*/ 116061 w 179216"/>
              <a:gd name="connsiteY3" fmla="*/ 28575 h 33713"/>
              <a:gd name="connsiteX4" fmla="*/ 174 w 179216"/>
              <a:gd name="connsiteY4" fmla="*/ 0 h 3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16" h="33713">
                <a:moveTo>
                  <a:pt x="174" y="0"/>
                </a:moveTo>
                <a:lnTo>
                  <a:pt x="144636" y="23813"/>
                </a:lnTo>
                <a:cubicBezTo>
                  <a:pt x="174269" y="29369"/>
                  <a:pt x="182736" y="32544"/>
                  <a:pt x="177974" y="33338"/>
                </a:cubicBezTo>
                <a:cubicBezTo>
                  <a:pt x="173212" y="34132"/>
                  <a:pt x="142519" y="34131"/>
                  <a:pt x="116061" y="28575"/>
                </a:cubicBezTo>
                <a:cubicBezTo>
                  <a:pt x="89603" y="23019"/>
                  <a:pt x="-4588" y="794"/>
                  <a:pt x="1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3" name="フリーフォーム: 図形 4112">
            <a:extLst>
              <a:ext uri="{FF2B5EF4-FFF2-40B4-BE49-F238E27FC236}">
                <a16:creationId xmlns:a16="http://schemas.microsoft.com/office/drawing/2014/main" id="{9D697B94-19C4-4FAA-B6EA-AE5484549285}"/>
              </a:ext>
            </a:extLst>
          </p:cNvPr>
          <p:cNvSpPr/>
          <p:nvPr/>
        </p:nvSpPr>
        <p:spPr>
          <a:xfrm>
            <a:off x="5082569" y="4233791"/>
            <a:ext cx="388281" cy="44920"/>
          </a:xfrm>
          <a:custGeom>
            <a:avLst/>
            <a:gdLst>
              <a:gd name="connsiteX0" fmla="*/ 606 w 388281"/>
              <a:gd name="connsiteY0" fmla="*/ 8009 h 44920"/>
              <a:gd name="connsiteX1" fmla="*/ 192694 w 388281"/>
              <a:gd name="connsiteY1" fmla="*/ 25472 h 44920"/>
              <a:gd name="connsiteX2" fmla="*/ 253019 w 388281"/>
              <a:gd name="connsiteY2" fmla="*/ 28647 h 44920"/>
              <a:gd name="connsiteX3" fmla="*/ 310169 w 388281"/>
              <a:gd name="connsiteY3" fmla="*/ 20709 h 44920"/>
              <a:gd name="connsiteX4" fmla="*/ 387956 w 388281"/>
              <a:gd name="connsiteY4" fmla="*/ 72 h 44920"/>
              <a:gd name="connsiteX5" fmla="*/ 278419 w 388281"/>
              <a:gd name="connsiteY5" fmla="*/ 28647 h 44920"/>
              <a:gd name="connsiteX6" fmla="*/ 137131 w 388281"/>
              <a:gd name="connsiteY6" fmla="*/ 44522 h 44920"/>
              <a:gd name="connsiteX7" fmla="*/ 606 w 388281"/>
              <a:gd name="connsiteY7" fmla="*/ 8009 h 4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281" h="44920">
                <a:moveTo>
                  <a:pt x="606" y="8009"/>
                </a:moveTo>
                <a:cubicBezTo>
                  <a:pt x="9866" y="4834"/>
                  <a:pt x="150625" y="22032"/>
                  <a:pt x="192694" y="25472"/>
                </a:cubicBezTo>
                <a:cubicBezTo>
                  <a:pt x="234763" y="28912"/>
                  <a:pt x="233440" y="29441"/>
                  <a:pt x="253019" y="28647"/>
                </a:cubicBezTo>
                <a:cubicBezTo>
                  <a:pt x="272598" y="27853"/>
                  <a:pt x="287680" y="25471"/>
                  <a:pt x="310169" y="20709"/>
                </a:cubicBezTo>
                <a:cubicBezTo>
                  <a:pt x="332658" y="15947"/>
                  <a:pt x="393248" y="-1251"/>
                  <a:pt x="387956" y="72"/>
                </a:cubicBezTo>
                <a:cubicBezTo>
                  <a:pt x="382664" y="1395"/>
                  <a:pt x="320223" y="21239"/>
                  <a:pt x="278419" y="28647"/>
                </a:cubicBezTo>
                <a:cubicBezTo>
                  <a:pt x="236615" y="36055"/>
                  <a:pt x="183698" y="47168"/>
                  <a:pt x="137131" y="44522"/>
                </a:cubicBezTo>
                <a:cubicBezTo>
                  <a:pt x="90564" y="41876"/>
                  <a:pt x="-8654" y="11184"/>
                  <a:pt x="606" y="8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4" name="フリーフォーム: 図形 4113">
            <a:extLst>
              <a:ext uri="{FF2B5EF4-FFF2-40B4-BE49-F238E27FC236}">
                <a16:creationId xmlns:a16="http://schemas.microsoft.com/office/drawing/2014/main" id="{695F165F-C21F-4275-B948-26CD94321F2E}"/>
              </a:ext>
            </a:extLst>
          </p:cNvPr>
          <p:cNvSpPr/>
          <p:nvPr/>
        </p:nvSpPr>
        <p:spPr>
          <a:xfrm>
            <a:off x="4636599" y="4152837"/>
            <a:ext cx="173321" cy="93792"/>
          </a:xfrm>
          <a:custGeom>
            <a:avLst/>
            <a:gdLst>
              <a:gd name="connsiteX0" fmla="*/ 489 w 173321"/>
              <a:gd name="connsiteY0" fmla="*/ 63 h 93792"/>
              <a:gd name="connsiteX1" fmla="*/ 130664 w 173321"/>
              <a:gd name="connsiteY1" fmla="*/ 52451 h 93792"/>
              <a:gd name="connsiteX2" fmla="*/ 171939 w 173321"/>
              <a:gd name="connsiteY2" fmla="*/ 93726 h 93792"/>
              <a:gd name="connsiteX3" fmla="*/ 89389 w 173321"/>
              <a:gd name="connsiteY3" fmla="*/ 42926 h 93792"/>
              <a:gd name="connsiteX4" fmla="*/ 489 w 173321"/>
              <a:gd name="connsiteY4" fmla="*/ 63 h 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1" h="93792">
                <a:moveTo>
                  <a:pt x="489" y="63"/>
                </a:moveTo>
                <a:cubicBezTo>
                  <a:pt x="7368" y="1650"/>
                  <a:pt x="102089" y="36841"/>
                  <a:pt x="130664" y="52451"/>
                </a:cubicBezTo>
                <a:cubicBezTo>
                  <a:pt x="159239" y="68062"/>
                  <a:pt x="178818" y="95313"/>
                  <a:pt x="171939" y="93726"/>
                </a:cubicBezTo>
                <a:cubicBezTo>
                  <a:pt x="165060" y="92139"/>
                  <a:pt x="117699" y="59066"/>
                  <a:pt x="89389" y="42926"/>
                </a:cubicBezTo>
                <a:cubicBezTo>
                  <a:pt x="61079" y="26786"/>
                  <a:pt x="-6390" y="-1524"/>
                  <a:pt x="48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5" name="フリーフォーム: 図形 4114">
            <a:extLst>
              <a:ext uri="{FF2B5EF4-FFF2-40B4-BE49-F238E27FC236}">
                <a16:creationId xmlns:a16="http://schemas.microsoft.com/office/drawing/2014/main" id="{62498777-E9D8-4808-8500-4CE0C5A1AA7B}"/>
              </a:ext>
            </a:extLst>
          </p:cNvPr>
          <p:cNvSpPr/>
          <p:nvPr/>
        </p:nvSpPr>
        <p:spPr>
          <a:xfrm>
            <a:off x="4860724" y="4279885"/>
            <a:ext cx="347047" cy="80546"/>
          </a:xfrm>
          <a:custGeom>
            <a:avLst/>
            <a:gdLst>
              <a:gd name="connsiteX0" fmla="*/ 1789 w 347047"/>
              <a:gd name="connsiteY0" fmla="*/ 15 h 80546"/>
              <a:gd name="connsiteX1" fmla="*/ 146251 w 347047"/>
              <a:gd name="connsiteY1" fmla="*/ 66690 h 80546"/>
              <a:gd name="connsiteX2" fmla="*/ 233564 w 347047"/>
              <a:gd name="connsiteY2" fmla="*/ 79390 h 80546"/>
              <a:gd name="connsiteX3" fmla="*/ 343101 w 347047"/>
              <a:gd name="connsiteY3" fmla="*/ 77803 h 80546"/>
              <a:gd name="connsiteX4" fmla="*/ 82751 w 347047"/>
              <a:gd name="connsiteY4" fmla="*/ 60340 h 80546"/>
              <a:gd name="connsiteX5" fmla="*/ 1789 w 347047"/>
              <a:gd name="connsiteY5" fmla="*/ 15 h 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047" h="80546">
                <a:moveTo>
                  <a:pt x="1789" y="15"/>
                </a:moveTo>
                <a:cubicBezTo>
                  <a:pt x="12372" y="1073"/>
                  <a:pt x="107622" y="53461"/>
                  <a:pt x="146251" y="66690"/>
                </a:cubicBezTo>
                <a:cubicBezTo>
                  <a:pt x="184880" y="79919"/>
                  <a:pt x="200756" y="77538"/>
                  <a:pt x="233564" y="79390"/>
                </a:cubicBezTo>
                <a:cubicBezTo>
                  <a:pt x="266372" y="81242"/>
                  <a:pt x="368236" y="80978"/>
                  <a:pt x="343101" y="77803"/>
                </a:cubicBezTo>
                <a:cubicBezTo>
                  <a:pt x="317966" y="74628"/>
                  <a:pt x="136726" y="69601"/>
                  <a:pt x="82751" y="60340"/>
                </a:cubicBezTo>
                <a:cubicBezTo>
                  <a:pt x="28776" y="51080"/>
                  <a:pt x="-8794" y="-1043"/>
                  <a:pt x="178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6" name="フリーフォーム: 図形 4115">
            <a:extLst>
              <a:ext uri="{FF2B5EF4-FFF2-40B4-BE49-F238E27FC236}">
                <a16:creationId xmlns:a16="http://schemas.microsoft.com/office/drawing/2014/main" id="{5957D151-D12D-421D-98C8-1833B28A58EC}"/>
              </a:ext>
            </a:extLst>
          </p:cNvPr>
          <p:cNvSpPr/>
          <p:nvPr/>
        </p:nvSpPr>
        <p:spPr>
          <a:xfrm>
            <a:off x="5195859" y="4290581"/>
            <a:ext cx="173084" cy="48687"/>
          </a:xfrm>
          <a:custGeom>
            <a:avLst/>
            <a:gdLst>
              <a:gd name="connsiteX0" fmla="*/ 173066 w 173084"/>
              <a:gd name="connsiteY0" fmla="*/ 432 h 48687"/>
              <a:gd name="connsiteX1" fmla="*/ 71466 w 173084"/>
              <a:gd name="connsiteY1" fmla="*/ 35357 h 48687"/>
              <a:gd name="connsiteX2" fmla="*/ 29 w 173084"/>
              <a:gd name="connsiteY2" fmla="*/ 48057 h 48687"/>
              <a:gd name="connsiteX3" fmla="*/ 79404 w 173084"/>
              <a:gd name="connsiteY3" fmla="*/ 17894 h 48687"/>
              <a:gd name="connsiteX4" fmla="*/ 173066 w 173084"/>
              <a:gd name="connsiteY4" fmla="*/ 432 h 4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84" h="48687">
                <a:moveTo>
                  <a:pt x="173066" y="432"/>
                </a:moveTo>
                <a:cubicBezTo>
                  <a:pt x="171743" y="3342"/>
                  <a:pt x="100305" y="27420"/>
                  <a:pt x="71466" y="35357"/>
                </a:cubicBezTo>
                <a:cubicBezTo>
                  <a:pt x="42626" y="43295"/>
                  <a:pt x="-1294" y="50967"/>
                  <a:pt x="29" y="48057"/>
                </a:cubicBezTo>
                <a:cubicBezTo>
                  <a:pt x="1352" y="45147"/>
                  <a:pt x="53475" y="25831"/>
                  <a:pt x="79404" y="17894"/>
                </a:cubicBezTo>
                <a:cubicBezTo>
                  <a:pt x="105333" y="9957"/>
                  <a:pt x="174389" y="-2478"/>
                  <a:pt x="173066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7" name="フリーフォーム: 図形 4116">
            <a:extLst>
              <a:ext uri="{FF2B5EF4-FFF2-40B4-BE49-F238E27FC236}">
                <a16:creationId xmlns:a16="http://schemas.microsoft.com/office/drawing/2014/main" id="{634142CC-0B8C-4DAC-9C0C-B39D7165CD62}"/>
              </a:ext>
            </a:extLst>
          </p:cNvPr>
          <p:cNvSpPr/>
          <p:nvPr/>
        </p:nvSpPr>
        <p:spPr>
          <a:xfrm>
            <a:off x="5252347" y="2901941"/>
            <a:ext cx="109477" cy="188475"/>
          </a:xfrm>
          <a:custGeom>
            <a:avLst/>
            <a:gdLst>
              <a:gd name="connsiteX0" fmla="*/ 109170 w 109477"/>
              <a:gd name="connsiteY0" fmla="*/ 9 h 188475"/>
              <a:gd name="connsiteX1" fmla="*/ 35086 w 109477"/>
              <a:gd name="connsiteY1" fmla="*/ 107959 h 188475"/>
              <a:gd name="connsiteX2" fmla="*/ 20270 w 109477"/>
              <a:gd name="connsiteY2" fmla="*/ 150292 h 188475"/>
              <a:gd name="connsiteX3" fmla="*/ 20270 w 109477"/>
              <a:gd name="connsiteY3" fmla="*/ 188392 h 188475"/>
              <a:gd name="connsiteX4" fmla="*/ 18153 w 109477"/>
              <a:gd name="connsiteY4" fmla="*/ 139709 h 188475"/>
              <a:gd name="connsiteX5" fmla="*/ 3336 w 109477"/>
              <a:gd name="connsiteY5" fmla="*/ 114309 h 188475"/>
              <a:gd name="connsiteX6" fmla="*/ 109170 w 109477"/>
              <a:gd name="connsiteY6" fmla="*/ 9 h 18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77" h="188475">
                <a:moveTo>
                  <a:pt x="109170" y="9"/>
                </a:moveTo>
                <a:cubicBezTo>
                  <a:pt x="114461" y="-1049"/>
                  <a:pt x="49903" y="82912"/>
                  <a:pt x="35086" y="107959"/>
                </a:cubicBezTo>
                <a:cubicBezTo>
                  <a:pt x="20269" y="133006"/>
                  <a:pt x="22739" y="136886"/>
                  <a:pt x="20270" y="150292"/>
                </a:cubicBezTo>
                <a:cubicBezTo>
                  <a:pt x="17801" y="163698"/>
                  <a:pt x="20623" y="190156"/>
                  <a:pt x="20270" y="188392"/>
                </a:cubicBezTo>
                <a:cubicBezTo>
                  <a:pt x="19917" y="186628"/>
                  <a:pt x="20975" y="152056"/>
                  <a:pt x="18153" y="139709"/>
                </a:cubicBezTo>
                <a:cubicBezTo>
                  <a:pt x="15331" y="127362"/>
                  <a:pt x="-8659" y="134770"/>
                  <a:pt x="3336" y="114309"/>
                </a:cubicBezTo>
                <a:cubicBezTo>
                  <a:pt x="15330" y="93848"/>
                  <a:pt x="103879" y="1067"/>
                  <a:pt x="10917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8" name="フリーフォーム: 図形 4117">
            <a:extLst>
              <a:ext uri="{FF2B5EF4-FFF2-40B4-BE49-F238E27FC236}">
                <a16:creationId xmlns:a16="http://schemas.microsoft.com/office/drawing/2014/main" id="{B2F013ED-1870-4E5F-9768-6127B80B7365}"/>
              </a:ext>
            </a:extLst>
          </p:cNvPr>
          <p:cNvSpPr/>
          <p:nvPr/>
        </p:nvSpPr>
        <p:spPr>
          <a:xfrm>
            <a:off x="4980478" y="2827656"/>
            <a:ext cx="80766" cy="161451"/>
          </a:xfrm>
          <a:custGeom>
            <a:avLst/>
            <a:gdLst>
              <a:gd name="connsiteX0" fmla="*/ 39 w 80766"/>
              <a:gd name="connsiteY0" fmla="*/ 211 h 161451"/>
              <a:gd name="connsiteX1" fmla="*/ 67772 w 80766"/>
              <a:gd name="connsiteY1" fmla="*/ 106044 h 161451"/>
              <a:gd name="connsiteX2" fmla="*/ 69889 w 80766"/>
              <a:gd name="connsiteY2" fmla="*/ 161077 h 161451"/>
              <a:gd name="connsiteX3" fmla="*/ 78355 w 80766"/>
              <a:gd name="connsiteY3" fmla="*/ 80644 h 161451"/>
              <a:gd name="connsiteX4" fmla="*/ 39 w 80766"/>
              <a:gd name="connsiteY4" fmla="*/ 211 h 16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66" h="161451">
                <a:moveTo>
                  <a:pt x="39" y="211"/>
                </a:moveTo>
                <a:cubicBezTo>
                  <a:pt x="-1725" y="4444"/>
                  <a:pt x="56130" y="79233"/>
                  <a:pt x="67772" y="106044"/>
                </a:cubicBezTo>
                <a:cubicBezTo>
                  <a:pt x="79414" y="132855"/>
                  <a:pt x="68125" y="165310"/>
                  <a:pt x="69889" y="161077"/>
                </a:cubicBezTo>
                <a:cubicBezTo>
                  <a:pt x="71653" y="156844"/>
                  <a:pt x="86469" y="104986"/>
                  <a:pt x="78355" y="80644"/>
                </a:cubicBezTo>
                <a:cubicBezTo>
                  <a:pt x="70241" y="56302"/>
                  <a:pt x="1803" y="-4022"/>
                  <a:pt x="3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9" name="フリーフォーム: 図形 4128">
            <a:extLst>
              <a:ext uri="{FF2B5EF4-FFF2-40B4-BE49-F238E27FC236}">
                <a16:creationId xmlns:a16="http://schemas.microsoft.com/office/drawing/2014/main" id="{DF659B7C-8C85-4B89-AB5C-3F6BBFFD4B60}"/>
              </a:ext>
            </a:extLst>
          </p:cNvPr>
          <p:cNvSpPr/>
          <p:nvPr/>
        </p:nvSpPr>
        <p:spPr>
          <a:xfrm>
            <a:off x="5266972" y="4175035"/>
            <a:ext cx="108360" cy="79206"/>
          </a:xfrm>
          <a:custGeom>
            <a:avLst/>
            <a:gdLst>
              <a:gd name="connsiteX0" fmla="*/ 108303 w 108360"/>
              <a:gd name="connsiteY0" fmla="*/ 90 h 79206"/>
              <a:gd name="connsiteX1" fmla="*/ 65441 w 108360"/>
              <a:gd name="connsiteY1" fmla="*/ 74703 h 79206"/>
              <a:gd name="connsiteX2" fmla="*/ 46391 w 108360"/>
              <a:gd name="connsiteY2" fmla="*/ 68353 h 79206"/>
              <a:gd name="connsiteX3" fmla="*/ 353 w 108360"/>
              <a:gd name="connsiteY3" fmla="*/ 47715 h 79206"/>
              <a:gd name="connsiteX4" fmla="*/ 73378 w 108360"/>
              <a:gd name="connsiteY4" fmla="*/ 58828 h 79206"/>
              <a:gd name="connsiteX5" fmla="*/ 108303 w 108360"/>
              <a:gd name="connsiteY5" fmla="*/ 90 h 7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60" h="79206">
                <a:moveTo>
                  <a:pt x="108303" y="90"/>
                </a:moveTo>
                <a:cubicBezTo>
                  <a:pt x="106980" y="2736"/>
                  <a:pt x="75760" y="63326"/>
                  <a:pt x="65441" y="74703"/>
                </a:cubicBezTo>
                <a:cubicBezTo>
                  <a:pt x="55122" y="86080"/>
                  <a:pt x="57239" y="72851"/>
                  <a:pt x="46391" y="68353"/>
                </a:cubicBezTo>
                <a:cubicBezTo>
                  <a:pt x="35543" y="63855"/>
                  <a:pt x="-4145" y="49302"/>
                  <a:pt x="353" y="47715"/>
                </a:cubicBezTo>
                <a:cubicBezTo>
                  <a:pt x="4851" y="46128"/>
                  <a:pt x="58826" y="63855"/>
                  <a:pt x="73378" y="58828"/>
                </a:cubicBezTo>
                <a:cubicBezTo>
                  <a:pt x="87930" y="53801"/>
                  <a:pt x="109626" y="-2556"/>
                  <a:pt x="10830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0" name="フリーフォーム: 図形 4129">
            <a:extLst>
              <a:ext uri="{FF2B5EF4-FFF2-40B4-BE49-F238E27FC236}">
                <a16:creationId xmlns:a16="http://schemas.microsoft.com/office/drawing/2014/main" id="{4BBE5800-AA4F-43B3-A3E5-CA186085E45A}"/>
              </a:ext>
            </a:extLst>
          </p:cNvPr>
          <p:cNvSpPr/>
          <p:nvPr/>
        </p:nvSpPr>
        <p:spPr>
          <a:xfrm>
            <a:off x="5049806" y="4052788"/>
            <a:ext cx="245286" cy="89904"/>
          </a:xfrm>
          <a:custGeom>
            <a:avLst/>
            <a:gdLst>
              <a:gd name="connsiteX0" fmla="*/ 32 w 245286"/>
              <a:gd name="connsiteY0" fmla="*/ 100 h 89904"/>
              <a:gd name="connsiteX1" fmla="*/ 88932 w 245286"/>
              <a:gd name="connsiteY1" fmla="*/ 44550 h 89904"/>
              <a:gd name="connsiteX2" fmla="*/ 244507 w 245286"/>
              <a:gd name="connsiteY2" fmla="*/ 89000 h 89904"/>
              <a:gd name="connsiteX3" fmla="*/ 146082 w 245286"/>
              <a:gd name="connsiteY3" fmla="*/ 73125 h 89904"/>
              <a:gd name="connsiteX4" fmla="*/ 79407 w 245286"/>
              <a:gd name="connsiteY4" fmla="*/ 57250 h 89904"/>
              <a:gd name="connsiteX5" fmla="*/ 32 w 245286"/>
              <a:gd name="connsiteY5" fmla="*/ 100 h 8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286" h="89904">
                <a:moveTo>
                  <a:pt x="32" y="100"/>
                </a:moveTo>
                <a:cubicBezTo>
                  <a:pt x="1620" y="-2017"/>
                  <a:pt x="48186" y="29733"/>
                  <a:pt x="88932" y="44550"/>
                </a:cubicBezTo>
                <a:cubicBezTo>
                  <a:pt x="129678" y="59367"/>
                  <a:pt x="234982" y="84237"/>
                  <a:pt x="244507" y="89000"/>
                </a:cubicBezTo>
                <a:cubicBezTo>
                  <a:pt x="254032" y="93763"/>
                  <a:pt x="173599" y="78417"/>
                  <a:pt x="146082" y="73125"/>
                </a:cubicBezTo>
                <a:cubicBezTo>
                  <a:pt x="118565" y="67833"/>
                  <a:pt x="103484" y="66246"/>
                  <a:pt x="79407" y="57250"/>
                </a:cubicBezTo>
                <a:cubicBezTo>
                  <a:pt x="55330" y="48254"/>
                  <a:pt x="-1556" y="2217"/>
                  <a:pt x="3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3" name="フリーフォーム: 図形 4132">
            <a:extLst>
              <a:ext uri="{FF2B5EF4-FFF2-40B4-BE49-F238E27FC236}">
                <a16:creationId xmlns:a16="http://schemas.microsoft.com/office/drawing/2014/main" id="{B59723A4-DAD1-4FCE-8B0A-972727DAA8DC}"/>
              </a:ext>
            </a:extLst>
          </p:cNvPr>
          <p:cNvSpPr/>
          <p:nvPr/>
        </p:nvSpPr>
        <p:spPr>
          <a:xfrm>
            <a:off x="5587972" y="3400158"/>
            <a:ext cx="594521" cy="1159234"/>
          </a:xfrm>
          <a:custGeom>
            <a:avLst/>
            <a:gdLst>
              <a:gd name="connsiteX0" fmla="*/ 593753 w 594521"/>
              <a:gd name="connsiteY0" fmla="*/ 267 h 1159234"/>
              <a:gd name="connsiteX1" fmla="*/ 562003 w 594521"/>
              <a:gd name="connsiteY1" fmla="*/ 219342 h 1159234"/>
              <a:gd name="connsiteX2" fmla="*/ 511203 w 594521"/>
              <a:gd name="connsiteY2" fmla="*/ 336817 h 1159234"/>
              <a:gd name="connsiteX3" fmla="*/ 431828 w 594521"/>
              <a:gd name="connsiteY3" fmla="*/ 647967 h 1159234"/>
              <a:gd name="connsiteX4" fmla="*/ 508028 w 594521"/>
              <a:gd name="connsiteY4" fmla="*/ 266967 h 1159234"/>
              <a:gd name="connsiteX5" fmla="*/ 304828 w 594521"/>
              <a:gd name="connsiteY5" fmla="*/ 889267 h 1159234"/>
              <a:gd name="connsiteX6" fmla="*/ 438178 w 594521"/>
              <a:gd name="connsiteY6" fmla="*/ 540017 h 1159234"/>
              <a:gd name="connsiteX7" fmla="*/ 107978 w 594521"/>
              <a:gd name="connsiteY7" fmla="*/ 1048017 h 1159234"/>
              <a:gd name="connsiteX8" fmla="*/ 269903 w 594521"/>
              <a:gd name="connsiteY8" fmla="*/ 825767 h 1159234"/>
              <a:gd name="connsiteX9" fmla="*/ 28 w 594521"/>
              <a:gd name="connsiteY9" fmla="*/ 1159142 h 1159234"/>
              <a:gd name="connsiteX10" fmla="*/ 254028 w 594521"/>
              <a:gd name="connsiteY10" fmla="*/ 787667 h 1159234"/>
              <a:gd name="connsiteX11" fmla="*/ 431828 w 594521"/>
              <a:gd name="connsiteY11" fmla="*/ 505092 h 1159234"/>
              <a:gd name="connsiteX12" fmla="*/ 530253 w 594521"/>
              <a:gd name="connsiteY12" fmla="*/ 266967 h 1159234"/>
              <a:gd name="connsiteX13" fmla="*/ 593753 w 594521"/>
              <a:gd name="connsiteY13" fmla="*/ 267 h 115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4521" h="1159234">
                <a:moveTo>
                  <a:pt x="593753" y="267"/>
                </a:moveTo>
                <a:cubicBezTo>
                  <a:pt x="599045" y="-7670"/>
                  <a:pt x="575761" y="163250"/>
                  <a:pt x="562003" y="219342"/>
                </a:cubicBezTo>
                <a:cubicBezTo>
                  <a:pt x="548245" y="275434"/>
                  <a:pt x="532899" y="265380"/>
                  <a:pt x="511203" y="336817"/>
                </a:cubicBezTo>
                <a:cubicBezTo>
                  <a:pt x="489507" y="408254"/>
                  <a:pt x="432357" y="659609"/>
                  <a:pt x="431828" y="647967"/>
                </a:cubicBezTo>
                <a:cubicBezTo>
                  <a:pt x="431299" y="636325"/>
                  <a:pt x="529195" y="226750"/>
                  <a:pt x="508028" y="266967"/>
                </a:cubicBezTo>
                <a:cubicBezTo>
                  <a:pt x="486861" y="307184"/>
                  <a:pt x="316470" y="843759"/>
                  <a:pt x="304828" y="889267"/>
                </a:cubicBezTo>
                <a:cubicBezTo>
                  <a:pt x="293186" y="934775"/>
                  <a:pt x="470986" y="513559"/>
                  <a:pt x="438178" y="540017"/>
                </a:cubicBezTo>
                <a:cubicBezTo>
                  <a:pt x="405370" y="566475"/>
                  <a:pt x="136024" y="1000392"/>
                  <a:pt x="107978" y="1048017"/>
                </a:cubicBezTo>
                <a:cubicBezTo>
                  <a:pt x="79932" y="1095642"/>
                  <a:pt x="287895" y="807246"/>
                  <a:pt x="269903" y="825767"/>
                </a:cubicBezTo>
                <a:cubicBezTo>
                  <a:pt x="251911" y="844288"/>
                  <a:pt x="2674" y="1165492"/>
                  <a:pt x="28" y="1159142"/>
                </a:cubicBezTo>
                <a:cubicBezTo>
                  <a:pt x="-2618" y="1152792"/>
                  <a:pt x="182061" y="896675"/>
                  <a:pt x="254028" y="787667"/>
                </a:cubicBezTo>
                <a:cubicBezTo>
                  <a:pt x="325995" y="678659"/>
                  <a:pt x="385791" y="591875"/>
                  <a:pt x="431828" y="505092"/>
                </a:cubicBezTo>
                <a:cubicBezTo>
                  <a:pt x="477865" y="418309"/>
                  <a:pt x="508557" y="348459"/>
                  <a:pt x="530253" y="266967"/>
                </a:cubicBezTo>
                <a:cubicBezTo>
                  <a:pt x="551949" y="185475"/>
                  <a:pt x="588461" y="8204"/>
                  <a:pt x="593753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4" name="フリーフォーム: 図形 4133">
            <a:extLst>
              <a:ext uri="{FF2B5EF4-FFF2-40B4-BE49-F238E27FC236}">
                <a16:creationId xmlns:a16="http://schemas.microsoft.com/office/drawing/2014/main" id="{06321D21-CFE2-49B1-9E2B-665135085E57}"/>
              </a:ext>
            </a:extLst>
          </p:cNvPr>
          <p:cNvSpPr/>
          <p:nvPr/>
        </p:nvSpPr>
        <p:spPr>
          <a:xfrm>
            <a:off x="4695554" y="4517978"/>
            <a:ext cx="923186" cy="318741"/>
          </a:xfrm>
          <a:custGeom>
            <a:avLst/>
            <a:gdLst>
              <a:gd name="connsiteX0" fmla="*/ 271 w 923186"/>
              <a:gd name="connsiteY0" fmla="*/ 268335 h 318741"/>
              <a:gd name="connsiteX1" fmla="*/ 473346 w 923186"/>
              <a:gd name="connsiteY1" fmla="*/ 317547 h 318741"/>
              <a:gd name="connsiteX2" fmla="*/ 162196 w 923186"/>
              <a:gd name="connsiteY2" fmla="*/ 303260 h 318741"/>
              <a:gd name="connsiteX3" fmla="*/ 527321 w 923186"/>
              <a:gd name="connsiteY3" fmla="*/ 300085 h 318741"/>
              <a:gd name="connsiteX4" fmla="*/ 257446 w 923186"/>
              <a:gd name="connsiteY4" fmla="*/ 295322 h 318741"/>
              <a:gd name="connsiteX5" fmla="*/ 614634 w 923186"/>
              <a:gd name="connsiteY5" fmla="*/ 246110 h 318741"/>
              <a:gd name="connsiteX6" fmla="*/ 555896 w 923186"/>
              <a:gd name="connsiteY6" fmla="*/ 285797 h 318741"/>
              <a:gd name="connsiteX7" fmla="*/ 782909 w 923186"/>
              <a:gd name="connsiteY7" fmla="*/ 100060 h 318741"/>
              <a:gd name="connsiteX8" fmla="*/ 719409 w 923186"/>
              <a:gd name="connsiteY8" fmla="*/ 225472 h 318741"/>
              <a:gd name="connsiteX9" fmla="*/ 922609 w 923186"/>
              <a:gd name="connsiteY9" fmla="*/ 47 h 318741"/>
              <a:gd name="connsiteX10" fmla="*/ 644796 w 923186"/>
              <a:gd name="connsiteY10" fmla="*/ 247697 h 318741"/>
              <a:gd name="connsiteX11" fmla="*/ 408259 w 923186"/>
              <a:gd name="connsiteY11" fmla="*/ 303260 h 318741"/>
              <a:gd name="connsiteX12" fmla="*/ 271 w 923186"/>
              <a:gd name="connsiteY12" fmla="*/ 268335 h 31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3186" h="318741">
                <a:moveTo>
                  <a:pt x="271" y="268335"/>
                </a:moveTo>
                <a:cubicBezTo>
                  <a:pt x="11119" y="270716"/>
                  <a:pt x="446358" y="311726"/>
                  <a:pt x="473346" y="317547"/>
                </a:cubicBezTo>
                <a:cubicBezTo>
                  <a:pt x="500334" y="323368"/>
                  <a:pt x="153200" y="306170"/>
                  <a:pt x="162196" y="303260"/>
                </a:cubicBezTo>
                <a:cubicBezTo>
                  <a:pt x="171192" y="300350"/>
                  <a:pt x="511446" y="301408"/>
                  <a:pt x="527321" y="300085"/>
                </a:cubicBezTo>
                <a:cubicBezTo>
                  <a:pt x="543196" y="298762"/>
                  <a:pt x="242894" y="304318"/>
                  <a:pt x="257446" y="295322"/>
                </a:cubicBezTo>
                <a:cubicBezTo>
                  <a:pt x="271998" y="286326"/>
                  <a:pt x="564892" y="247697"/>
                  <a:pt x="614634" y="246110"/>
                </a:cubicBezTo>
                <a:cubicBezTo>
                  <a:pt x="664376" y="244522"/>
                  <a:pt x="527850" y="310139"/>
                  <a:pt x="555896" y="285797"/>
                </a:cubicBezTo>
                <a:cubicBezTo>
                  <a:pt x="583942" y="261455"/>
                  <a:pt x="755657" y="110114"/>
                  <a:pt x="782909" y="100060"/>
                </a:cubicBezTo>
                <a:cubicBezTo>
                  <a:pt x="810161" y="90006"/>
                  <a:pt x="696126" y="242141"/>
                  <a:pt x="719409" y="225472"/>
                </a:cubicBezTo>
                <a:cubicBezTo>
                  <a:pt x="742692" y="208803"/>
                  <a:pt x="935044" y="-3657"/>
                  <a:pt x="922609" y="47"/>
                </a:cubicBezTo>
                <a:cubicBezTo>
                  <a:pt x="910174" y="3751"/>
                  <a:pt x="730521" y="197162"/>
                  <a:pt x="644796" y="247697"/>
                </a:cubicBezTo>
                <a:cubicBezTo>
                  <a:pt x="559071" y="298232"/>
                  <a:pt x="510388" y="299820"/>
                  <a:pt x="408259" y="303260"/>
                </a:cubicBezTo>
                <a:cubicBezTo>
                  <a:pt x="306130" y="306700"/>
                  <a:pt x="-10577" y="265954"/>
                  <a:pt x="271" y="268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5" name="フリーフォーム: 図形 4134">
            <a:extLst>
              <a:ext uri="{FF2B5EF4-FFF2-40B4-BE49-F238E27FC236}">
                <a16:creationId xmlns:a16="http://schemas.microsoft.com/office/drawing/2014/main" id="{2B91C3F6-D9EE-481E-A287-10CDFEBB6C58}"/>
              </a:ext>
            </a:extLst>
          </p:cNvPr>
          <p:cNvSpPr/>
          <p:nvPr/>
        </p:nvSpPr>
        <p:spPr>
          <a:xfrm>
            <a:off x="4154729" y="4338683"/>
            <a:ext cx="724909" cy="464851"/>
          </a:xfrm>
          <a:custGeom>
            <a:avLst/>
            <a:gdLst>
              <a:gd name="connsiteX0" fmla="*/ 288 w 724909"/>
              <a:gd name="connsiteY0" fmla="*/ 484 h 464851"/>
              <a:gd name="connsiteX1" fmla="*/ 398221 w 724909"/>
              <a:gd name="connsiteY1" fmla="*/ 258717 h 464851"/>
              <a:gd name="connsiteX2" fmla="*/ 389754 w 724909"/>
              <a:gd name="connsiteY2" fmla="*/ 260834 h 464851"/>
              <a:gd name="connsiteX3" fmla="*/ 686088 w 724909"/>
              <a:gd name="connsiteY3" fmla="*/ 440750 h 464851"/>
              <a:gd name="connsiteX4" fmla="*/ 533688 w 724909"/>
              <a:gd name="connsiteY4" fmla="*/ 385717 h 464851"/>
              <a:gd name="connsiteX5" fmla="*/ 722071 w 724909"/>
              <a:gd name="connsiteY5" fmla="*/ 461917 h 464851"/>
              <a:gd name="connsiteX6" fmla="*/ 355888 w 724909"/>
              <a:gd name="connsiteY6" fmla="*/ 262950 h 464851"/>
              <a:gd name="connsiteX7" fmla="*/ 612004 w 724909"/>
              <a:gd name="connsiteY7" fmla="*/ 409000 h 464851"/>
              <a:gd name="connsiteX8" fmla="*/ 269104 w 724909"/>
              <a:gd name="connsiteY8" fmla="*/ 267184 h 464851"/>
              <a:gd name="connsiteX9" fmla="*/ 468071 w 724909"/>
              <a:gd name="connsiteY9" fmla="*/ 332800 h 464851"/>
              <a:gd name="connsiteX10" fmla="*/ 288 w 724909"/>
              <a:gd name="connsiteY10" fmla="*/ 484 h 46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4909" h="464851">
                <a:moveTo>
                  <a:pt x="288" y="484"/>
                </a:moveTo>
                <a:cubicBezTo>
                  <a:pt x="-11354" y="-11863"/>
                  <a:pt x="333310" y="215325"/>
                  <a:pt x="398221" y="258717"/>
                </a:cubicBezTo>
                <a:cubicBezTo>
                  <a:pt x="463132" y="302109"/>
                  <a:pt x="341776" y="230495"/>
                  <a:pt x="389754" y="260834"/>
                </a:cubicBezTo>
                <a:cubicBezTo>
                  <a:pt x="437732" y="291173"/>
                  <a:pt x="662099" y="419936"/>
                  <a:pt x="686088" y="440750"/>
                </a:cubicBezTo>
                <a:cubicBezTo>
                  <a:pt x="710077" y="461564"/>
                  <a:pt x="527691" y="382189"/>
                  <a:pt x="533688" y="385717"/>
                </a:cubicBezTo>
                <a:cubicBezTo>
                  <a:pt x="539685" y="389245"/>
                  <a:pt x="751704" y="482378"/>
                  <a:pt x="722071" y="461917"/>
                </a:cubicBezTo>
                <a:cubicBezTo>
                  <a:pt x="692438" y="441456"/>
                  <a:pt x="374233" y="271770"/>
                  <a:pt x="355888" y="262950"/>
                </a:cubicBezTo>
                <a:cubicBezTo>
                  <a:pt x="337543" y="254130"/>
                  <a:pt x="626468" y="408294"/>
                  <a:pt x="612004" y="409000"/>
                </a:cubicBezTo>
                <a:cubicBezTo>
                  <a:pt x="597540" y="409706"/>
                  <a:pt x="293093" y="279884"/>
                  <a:pt x="269104" y="267184"/>
                </a:cubicBezTo>
                <a:cubicBezTo>
                  <a:pt x="245115" y="254484"/>
                  <a:pt x="512521" y="374075"/>
                  <a:pt x="468071" y="332800"/>
                </a:cubicBezTo>
                <a:cubicBezTo>
                  <a:pt x="423621" y="291525"/>
                  <a:pt x="11930" y="12831"/>
                  <a:pt x="288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9" name="フリーフォーム: 図形 4138">
            <a:extLst>
              <a:ext uri="{FF2B5EF4-FFF2-40B4-BE49-F238E27FC236}">
                <a16:creationId xmlns:a16="http://schemas.microsoft.com/office/drawing/2014/main" id="{6589F6D2-6393-47FD-86B5-934506631430}"/>
              </a:ext>
            </a:extLst>
          </p:cNvPr>
          <p:cNvSpPr/>
          <p:nvPr/>
        </p:nvSpPr>
        <p:spPr>
          <a:xfrm>
            <a:off x="3326696" y="3265389"/>
            <a:ext cx="221463" cy="449511"/>
          </a:xfrm>
          <a:custGeom>
            <a:avLst/>
            <a:gdLst>
              <a:gd name="connsiteX0" fmla="*/ 221367 w 221463"/>
              <a:gd name="connsiteY0" fmla="*/ 4861 h 449511"/>
              <a:gd name="connsiteX1" fmla="*/ 91192 w 221463"/>
              <a:gd name="connsiteY1" fmla="*/ 6449 h 449511"/>
              <a:gd name="connsiteX2" fmla="*/ 40392 w 221463"/>
              <a:gd name="connsiteY2" fmla="*/ 60424 h 449511"/>
              <a:gd name="connsiteX3" fmla="*/ 7054 w 221463"/>
              <a:gd name="connsiteY3" fmla="*/ 201711 h 449511"/>
              <a:gd name="connsiteX4" fmla="*/ 2292 w 221463"/>
              <a:gd name="connsiteY4" fmla="*/ 290611 h 449511"/>
              <a:gd name="connsiteX5" fmla="*/ 35629 w 221463"/>
              <a:gd name="connsiteY5" fmla="*/ 449361 h 449511"/>
              <a:gd name="connsiteX6" fmla="*/ 7054 w 221463"/>
              <a:gd name="connsiteY6" fmla="*/ 260449 h 449511"/>
              <a:gd name="connsiteX7" fmla="*/ 18167 w 221463"/>
              <a:gd name="connsiteY7" fmla="*/ 292199 h 449511"/>
              <a:gd name="connsiteX8" fmla="*/ 24517 w 221463"/>
              <a:gd name="connsiteY8" fmla="*/ 117574 h 449511"/>
              <a:gd name="connsiteX9" fmla="*/ 27692 w 221463"/>
              <a:gd name="connsiteY9" fmla="*/ 141386 h 449511"/>
              <a:gd name="connsiteX10" fmla="*/ 68967 w 221463"/>
              <a:gd name="connsiteY10" fmla="*/ 41374 h 449511"/>
              <a:gd name="connsiteX11" fmla="*/ 221367 w 221463"/>
              <a:gd name="connsiteY11" fmla="*/ 4861 h 44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463" h="449511">
                <a:moveTo>
                  <a:pt x="221367" y="4861"/>
                </a:moveTo>
                <a:cubicBezTo>
                  <a:pt x="225071" y="-960"/>
                  <a:pt x="121354" y="-2811"/>
                  <a:pt x="91192" y="6449"/>
                </a:cubicBezTo>
                <a:cubicBezTo>
                  <a:pt x="61030" y="15709"/>
                  <a:pt x="54415" y="27880"/>
                  <a:pt x="40392" y="60424"/>
                </a:cubicBezTo>
                <a:cubicBezTo>
                  <a:pt x="26369" y="92968"/>
                  <a:pt x="13404" y="163347"/>
                  <a:pt x="7054" y="201711"/>
                </a:cubicBezTo>
                <a:cubicBezTo>
                  <a:pt x="704" y="240075"/>
                  <a:pt x="-2470" y="249336"/>
                  <a:pt x="2292" y="290611"/>
                </a:cubicBezTo>
                <a:cubicBezTo>
                  <a:pt x="7054" y="331886"/>
                  <a:pt x="34835" y="454388"/>
                  <a:pt x="35629" y="449361"/>
                </a:cubicBezTo>
                <a:cubicBezTo>
                  <a:pt x="36423" y="444334"/>
                  <a:pt x="9964" y="286643"/>
                  <a:pt x="7054" y="260449"/>
                </a:cubicBezTo>
                <a:cubicBezTo>
                  <a:pt x="4144" y="234255"/>
                  <a:pt x="15257" y="316011"/>
                  <a:pt x="18167" y="292199"/>
                </a:cubicBezTo>
                <a:cubicBezTo>
                  <a:pt x="21077" y="268387"/>
                  <a:pt x="22929" y="142710"/>
                  <a:pt x="24517" y="117574"/>
                </a:cubicBezTo>
                <a:cubicBezTo>
                  <a:pt x="26104" y="92439"/>
                  <a:pt x="20284" y="154086"/>
                  <a:pt x="27692" y="141386"/>
                </a:cubicBezTo>
                <a:cubicBezTo>
                  <a:pt x="35100" y="128686"/>
                  <a:pt x="39334" y="65451"/>
                  <a:pt x="68967" y="41374"/>
                </a:cubicBezTo>
                <a:cubicBezTo>
                  <a:pt x="98600" y="17297"/>
                  <a:pt x="217663" y="10682"/>
                  <a:pt x="221367" y="4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0" name="フリーフォーム: 図形 4139">
            <a:extLst>
              <a:ext uri="{FF2B5EF4-FFF2-40B4-BE49-F238E27FC236}">
                <a16:creationId xmlns:a16="http://schemas.microsoft.com/office/drawing/2014/main" id="{274057EA-2CFD-466E-AAB9-A83BC2BE383B}"/>
              </a:ext>
            </a:extLst>
          </p:cNvPr>
          <p:cNvSpPr/>
          <p:nvPr/>
        </p:nvSpPr>
        <p:spPr>
          <a:xfrm>
            <a:off x="3376023" y="3327052"/>
            <a:ext cx="135533" cy="305158"/>
          </a:xfrm>
          <a:custGeom>
            <a:avLst/>
            <a:gdLst>
              <a:gd name="connsiteX0" fmla="*/ 135527 w 135533"/>
              <a:gd name="connsiteY0" fmla="*/ 11461 h 305158"/>
              <a:gd name="connsiteX1" fmla="*/ 41865 w 135533"/>
              <a:gd name="connsiteY1" fmla="*/ 44798 h 305158"/>
              <a:gd name="connsiteX2" fmla="*/ 18052 w 135533"/>
              <a:gd name="connsiteY2" fmla="*/ 114648 h 305158"/>
              <a:gd name="connsiteX3" fmla="*/ 84727 w 135533"/>
              <a:gd name="connsiteY3" fmla="*/ 348 h 305158"/>
              <a:gd name="connsiteX4" fmla="*/ 14877 w 135533"/>
              <a:gd name="connsiteY4" fmla="*/ 81311 h 305158"/>
              <a:gd name="connsiteX5" fmla="*/ 16465 w 135533"/>
              <a:gd name="connsiteY5" fmla="*/ 144811 h 305158"/>
              <a:gd name="connsiteX6" fmla="*/ 6940 w 135533"/>
              <a:gd name="connsiteY6" fmla="*/ 198786 h 305158"/>
              <a:gd name="connsiteX7" fmla="*/ 11702 w 135533"/>
              <a:gd name="connsiteY7" fmla="*/ 305148 h 305158"/>
              <a:gd name="connsiteX8" fmla="*/ 590 w 135533"/>
              <a:gd name="connsiteY8" fmla="*/ 192436 h 305158"/>
              <a:gd name="connsiteX9" fmla="*/ 5352 w 135533"/>
              <a:gd name="connsiteY9" fmla="*/ 181323 h 305158"/>
              <a:gd name="connsiteX10" fmla="*/ 37102 w 135533"/>
              <a:gd name="connsiteY10" fmla="*/ 57498 h 305158"/>
              <a:gd name="connsiteX11" fmla="*/ 135527 w 135533"/>
              <a:gd name="connsiteY11" fmla="*/ 11461 h 30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533" h="305158">
                <a:moveTo>
                  <a:pt x="135527" y="11461"/>
                </a:moveTo>
                <a:cubicBezTo>
                  <a:pt x="136321" y="9344"/>
                  <a:pt x="61444" y="27600"/>
                  <a:pt x="41865" y="44798"/>
                </a:cubicBezTo>
                <a:cubicBezTo>
                  <a:pt x="22286" y="61996"/>
                  <a:pt x="10908" y="122056"/>
                  <a:pt x="18052" y="114648"/>
                </a:cubicBezTo>
                <a:cubicBezTo>
                  <a:pt x="25196" y="107240"/>
                  <a:pt x="85256" y="5904"/>
                  <a:pt x="84727" y="348"/>
                </a:cubicBezTo>
                <a:cubicBezTo>
                  <a:pt x="84198" y="-5208"/>
                  <a:pt x="26254" y="57234"/>
                  <a:pt x="14877" y="81311"/>
                </a:cubicBezTo>
                <a:cubicBezTo>
                  <a:pt x="3500" y="105388"/>
                  <a:pt x="17788" y="125232"/>
                  <a:pt x="16465" y="144811"/>
                </a:cubicBezTo>
                <a:cubicBezTo>
                  <a:pt x="15142" y="164390"/>
                  <a:pt x="7734" y="172063"/>
                  <a:pt x="6940" y="198786"/>
                </a:cubicBezTo>
                <a:cubicBezTo>
                  <a:pt x="6146" y="225509"/>
                  <a:pt x="12760" y="306206"/>
                  <a:pt x="11702" y="305148"/>
                </a:cubicBezTo>
                <a:cubicBezTo>
                  <a:pt x="10644" y="304090"/>
                  <a:pt x="1648" y="213073"/>
                  <a:pt x="590" y="192436"/>
                </a:cubicBezTo>
                <a:cubicBezTo>
                  <a:pt x="-468" y="171799"/>
                  <a:pt x="-733" y="203813"/>
                  <a:pt x="5352" y="181323"/>
                </a:cubicBezTo>
                <a:cubicBezTo>
                  <a:pt x="11437" y="158833"/>
                  <a:pt x="14612" y="86602"/>
                  <a:pt x="37102" y="57498"/>
                </a:cubicBezTo>
                <a:cubicBezTo>
                  <a:pt x="59592" y="28394"/>
                  <a:pt x="134733" y="13578"/>
                  <a:pt x="135527" y="1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1" name="フリーフォーム: 図形 4140">
            <a:extLst>
              <a:ext uri="{FF2B5EF4-FFF2-40B4-BE49-F238E27FC236}">
                <a16:creationId xmlns:a16="http://schemas.microsoft.com/office/drawing/2014/main" id="{993FBD53-0846-48D0-92AF-E0DCA4B5DB74}"/>
              </a:ext>
            </a:extLst>
          </p:cNvPr>
          <p:cNvSpPr/>
          <p:nvPr/>
        </p:nvSpPr>
        <p:spPr>
          <a:xfrm>
            <a:off x="3373785" y="3771402"/>
            <a:ext cx="213965" cy="337096"/>
          </a:xfrm>
          <a:custGeom>
            <a:avLst/>
            <a:gdLst>
              <a:gd name="connsiteX0" fmla="*/ 4415 w 213965"/>
              <a:gd name="connsiteY0" fmla="*/ 498 h 337096"/>
              <a:gd name="connsiteX1" fmla="*/ 10765 w 213965"/>
              <a:gd name="connsiteY1" fmla="*/ 111623 h 337096"/>
              <a:gd name="connsiteX2" fmla="*/ 85378 w 213965"/>
              <a:gd name="connsiteY2" fmla="*/ 216398 h 337096"/>
              <a:gd name="connsiteX3" fmla="*/ 213965 w 213965"/>
              <a:gd name="connsiteY3" fmla="*/ 337048 h 337096"/>
              <a:gd name="connsiteX4" fmla="*/ 83790 w 213965"/>
              <a:gd name="connsiteY4" fmla="*/ 232273 h 337096"/>
              <a:gd name="connsiteX5" fmla="*/ 156815 w 213965"/>
              <a:gd name="connsiteY5" fmla="*/ 298948 h 337096"/>
              <a:gd name="connsiteX6" fmla="*/ 10765 w 213965"/>
              <a:gd name="connsiteY6" fmla="*/ 143373 h 337096"/>
              <a:gd name="connsiteX7" fmla="*/ 48865 w 213965"/>
              <a:gd name="connsiteY7" fmla="*/ 157661 h 337096"/>
              <a:gd name="connsiteX8" fmla="*/ 4415 w 213965"/>
              <a:gd name="connsiteY8" fmla="*/ 498 h 33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965" h="337096">
                <a:moveTo>
                  <a:pt x="4415" y="498"/>
                </a:moveTo>
                <a:cubicBezTo>
                  <a:pt x="-1935" y="-7175"/>
                  <a:pt x="-2729" y="75640"/>
                  <a:pt x="10765" y="111623"/>
                </a:cubicBezTo>
                <a:cubicBezTo>
                  <a:pt x="24259" y="147606"/>
                  <a:pt x="51511" y="178827"/>
                  <a:pt x="85378" y="216398"/>
                </a:cubicBezTo>
                <a:cubicBezTo>
                  <a:pt x="119245" y="253969"/>
                  <a:pt x="214230" y="334402"/>
                  <a:pt x="213965" y="337048"/>
                </a:cubicBezTo>
                <a:cubicBezTo>
                  <a:pt x="213700" y="339694"/>
                  <a:pt x="83790" y="232273"/>
                  <a:pt x="83790" y="232273"/>
                </a:cubicBezTo>
                <a:cubicBezTo>
                  <a:pt x="74265" y="225923"/>
                  <a:pt x="168986" y="313765"/>
                  <a:pt x="156815" y="298948"/>
                </a:cubicBezTo>
                <a:cubicBezTo>
                  <a:pt x="144644" y="284131"/>
                  <a:pt x="28757" y="166921"/>
                  <a:pt x="10765" y="143373"/>
                </a:cubicBezTo>
                <a:cubicBezTo>
                  <a:pt x="-7227" y="119825"/>
                  <a:pt x="49659" y="179886"/>
                  <a:pt x="48865" y="157661"/>
                </a:cubicBezTo>
                <a:cubicBezTo>
                  <a:pt x="48071" y="135436"/>
                  <a:pt x="10765" y="8171"/>
                  <a:pt x="4415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2" name="フリーフォーム: 図形 4141">
            <a:extLst>
              <a:ext uri="{FF2B5EF4-FFF2-40B4-BE49-F238E27FC236}">
                <a16:creationId xmlns:a16="http://schemas.microsoft.com/office/drawing/2014/main" id="{CA54FAAF-428F-4687-B180-9C688611D04E}"/>
              </a:ext>
            </a:extLst>
          </p:cNvPr>
          <p:cNvSpPr/>
          <p:nvPr/>
        </p:nvSpPr>
        <p:spPr>
          <a:xfrm>
            <a:off x="3654452" y="4073485"/>
            <a:ext cx="160545" cy="54107"/>
          </a:xfrm>
          <a:custGeom>
            <a:avLst/>
            <a:gdLst>
              <a:gd name="connsiteX0" fmla="*/ 1561 w 160545"/>
              <a:gd name="connsiteY0" fmla="*/ 54015 h 54107"/>
              <a:gd name="connsiteX1" fmla="*/ 160311 w 160545"/>
              <a:gd name="connsiteY1" fmla="*/ 3215 h 54107"/>
              <a:gd name="connsiteX2" fmla="*/ 38073 w 160545"/>
              <a:gd name="connsiteY2" fmla="*/ 6390 h 54107"/>
              <a:gd name="connsiteX3" fmla="*/ 76173 w 160545"/>
              <a:gd name="connsiteY3" fmla="*/ 15915 h 54107"/>
              <a:gd name="connsiteX4" fmla="*/ 1561 w 160545"/>
              <a:gd name="connsiteY4" fmla="*/ 54015 h 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45" h="54107">
                <a:moveTo>
                  <a:pt x="1561" y="54015"/>
                </a:moveTo>
                <a:cubicBezTo>
                  <a:pt x="15584" y="51898"/>
                  <a:pt x="154226" y="11152"/>
                  <a:pt x="160311" y="3215"/>
                </a:cubicBezTo>
                <a:cubicBezTo>
                  <a:pt x="166396" y="-4722"/>
                  <a:pt x="52096" y="4273"/>
                  <a:pt x="38073" y="6390"/>
                </a:cubicBezTo>
                <a:cubicBezTo>
                  <a:pt x="24050" y="8507"/>
                  <a:pt x="79877" y="10623"/>
                  <a:pt x="76173" y="15915"/>
                </a:cubicBezTo>
                <a:cubicBezTo>
                  <a:pt x="72469" y="21207"/>
                  <a:pt x="-12462" y="56132"/>
                  <a:pt x="1561" y="5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4" name="フリーフォーム: 図形 4143">
            <a:extLst>
              <a:ext uri="{FF2B5EF4-FFF2-40B4-BE49-F238E27FC236}">
                <a16:creationId xmlns:a16="http://schemas.microsoft.com/office/drawing/2014/main" id="{606A42FF-3977-46DD-9376-F4E781059149}"/>
              </a:ext>
            </a:extLst>
          </p:cNvPr>
          <p:cNvSpPr/>
          <p:nvPr/>
        </p:nvSpPr>
        <p:spPr>
          <a:xfrm>
            <a:off x="3388641" y="3436887"/>
            <a:ext cx="105447" cy="484327"/>
          </a:xfrm>
          <a:custGeom>
            <a:avLst/>
            <a:gdLst>
              <a:gd name="connsiteX0" fmla="*/ 70522 w 105447"/>
              <a:gd name="connsiteY0" fmla="*/ 51 h 484327"/>
              <a:gd name="connsiteX1" fmla="*/ 24484 w 105447"/>
              <a:gd name="connsiteY1" fmla="*/ 155626 h 484327"/>
              <a:gd name="connsiteX2" fmla="*/ 21309 w 105447"/>
              <a:gd name="connsiteY2" fmla="*/ 184201 h 484327"/>
              <a:gd name="connsiteX3" fmla="*/ 37184 w 105447"/>
              <a:gd name="connsiteY3" fmla="*/ 157213 h 484327"/>
              <a:gd name="connsiteX4" fmla="*/ 672 w 105447"/>
              <a:gd name="connsiteY4" fmla="*/ 274688 h 484327"/>
              <a:gd name="connsiteX5" fmla="*/ 13372 w 105447"/>
              <a:gd name="connsiteY5" fmla="*/ 323901 h 484327"/>
              <a:gd name="connsiteX6" fmla="*/ 11784 w 105447"/>
              <a:gd name="connsiteY6" fmla="*/ 355651 h 484327"/>
              <a:gd name="connsiteX7" fmla="*/ 35597 w 105447"/>
              <a:gd name="connsiteY7" fmla="*/ 409626 h 484327"/>
              <a:gd name="connsiteX8" fmla="*/ 105447 w 105447"/>
              <a:gd name="connsiteY8" fmla="*/ 484238 h 484327"/>
              <a:gd name="connsiteX9" fmla="*/ 37184 w 105447"/>
              <a:gd name="connsiteY9" fmla="*/ 423913 h 484327"/>
              <a:gd name="connsiteX10" fmla="*/ 40359 w 105447"/>
              <a:gd name="connsiteY10" fmla="*/ 382638 h 484327"/>
              <a:gd name="connsiteX11" fmla="*/ 2259 w 105447"/>
              <a:gd name="connsiteY11" fmla="*/ 263576 h 484327"/>
              <a:gd name="connsiteX12" fmla="*/ 53059 w 105447"/>
              <a:gd name="connsiteY12" fmla="*/ 139751 h 484327"/>
              <a:gd name="connsiteX13" fmla="*/ 70522 w 105447"/>
              <a:gd name="connsiteY13" fmla="*/ 51 h 4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447" h="484327">
                <a:moveTo>
                  <a:pt x="70522" y="51"/>
                </a:moveTo>
                <a:cubicBezTo>
                  <a:pt x="65760" y="2697"/>
                  <a:pt x="32686" y="124934"/>
                  <a:pt x="24484" y="155626"/>
                </a:cubicBezTo>
                <a:cubicBezTo>
                  <a:pt x="16282" y="186318"/>
                  <a:pt x="19192" y="183937"/>
                  <a:pt x="21309" y="184201"/>
                </a:cubicBezTo>
                <a:cubicBezTo>
                  <a:pt x="23426" y="184465"/>
                  <a:pt x="40623" y="142132"/>
                  <a:pt x="37184" y="157213"/>
                </a:cubicBezTo>
                <a:cubicBezTo>
                  <a:pt x="33745" y="172294"/>
                  <a:pt x="4641" y="246907"/>
                  <a:pt x="672" y="274688"/>
                </a:cubicBezTo>
                <a:cubicBezTo>
                  <a:pt x="-3297" y="302469"/>
                  <a:pt x="11520" y="310407"/>
                  <a:pt x="13372" y="323901"/>
                </a:cubicBezTo>
                <a:cubicBezTo>
                  <a:pt x="15224" y="337395"/>
                  <a:pt x="8080" y="341364"/>
                  <a:pt x="11784" y="355651"/>
                </a:cubicBezTo>
                <a:cubicBezTo>
                  <a:pt x="15488" y="369938"/>
                  <a:pt x="19986" y="388195"/>
                  <a:pt x="35597" y="409626"/>
                </a:cubicBezTo>
                <a:cubicBezTo>
                  <a:pt x="51207" y="431057"/>
                  <a:pt x="105183" y="481857"/>
                  <a:pt x="105447" y="484238"/>
                </a:cubicBezTo>
                <a:cubicBezTo>
                  <a:pt x="105711" y="486619"/>
                  <a:pt x="48032" y="440846"/>
                  <a:pt x="37184" y="423913"/>
                </a:cubicBezTo>
                <a:cubicBezTo>
                  <a:pt x="26336" y="406980"/>
                  <a:pt x="46180" y="409361"/>
                  <a:pt x="40359" y="382638"/>
                </a:cubicBezTo>
                <a:cubicBezTo>
                  <a:pt x="34538" y="355915"/>
                  <a:pt x="142" y="304057"/>
                  <a:pt x="2259" y="263576"/>
                </a:cubicBezTo>
                <a:cubicBezTo>
                  <a:pt x="4376" y="223095"/>
                  <a:pt x="41947" y="181555"/>
                  <a:pt x="53059" y="139751"/>
                </a:cubicBezTo>
                <a:cubicBezTo>
                  <a:pt x="64171" y="97947"/>
                  <a:pt x="75284" y="-2595"/>
                  <a:pt x="70522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5" name="フリーフォーム: 図形 4144">
            <a:extLst>
              <a:ext uri="{FF2B5EF4-FFF2-40B4-BE49-F238E27FC236}">
                <a16:creationId xmlns:a16="http://schemas.microsoft.com/office/drawing/2014/main" id="{DEEB7215-D174-40E5-8CD0-B46DBF5B9860}"/>
              </a:ext>
            </a:extLst>
          </p:cNvPr>
          <p:cNvSpPr/>
          <p:nvPr/>
        </p:nvSpPr>
        <p:spPr>
          <a:xfrm>
            <a:off x="3463079" y="3415464"/>
            <a:ext cx="137731" cy="196959"/>
          </a:xfrm>
          <a:custGeom>
            <a:avLst/>
            <a:gdLst>
              <a:gd name="connsiteX0" fmla="*/ 48471 w 137731"/>
              <a:gd name="connsiteY0" fmla="*/ 836 h 196959"/>
              <a:gd name="connsiteX1" fmla="*/ 27834 w 137731"/>
              <a:gd name="connsiteY1" fmla="*/ 92911 h 196959"/>
              <a:gd name="connsiteX2" fmla="*/ 110384 w 137731"/>
              <a:gd name="connsiteY2" fmla="*/ 180224 h 196959"/>
              <a:gd name="connsiteX3" fmla="*/ 132609 w 137731"/>
              <a:gd name="connsiteY3" fmla="*/ 194511 h 196959"/>
              <a:gd name="connsiteX4" fmla="*/ 23071 w 137731"/>
              <a:gd name="connsiteY4" fmla="*/ 148474 h 196959"/>
              <a:gd name="connsiteX5" fmla="*/ 127846 w 137731"/>
              <a:gd name="connsiteY5" fmla="*/ 186574 h 196959"/>
              <a:gd name="connsiteX6" fmla="*/ 4021 w 137731"/>
              <a:gd name="connsiteY6" fmla="*/ 129424 h 196959"/>
              <a:gd name="connsiteX7" fmla="*/ 29421 w 137731"/>
              <a:gd name="connsiteY7" fmla="*/ 148474 h 196959"/>
              <a:gd name="connsiteX8" fmla="*/ 21484 w 137731"/>
              <a:gd name="connsiteY8" fmla="*/ 77036 h 196959"/>
              <a:gd name="connsiteX9" fmla="*/ 19896 w 137731"/>
              <a:gd name="connsiteY9" fmla="*/ 48461 h 196959"/>
              <a:gd name="connsiteX10" fmla="*/ 48471 w 137731"/>
              <a:gd name="connsiteY10" fmla="*/ 836 h 19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731" h="196959">
                <a:moveTo>
                  <a:pt x="48471" y="836"/>
                </a:moveTo>
                <a:cubicBezTo>
                  <a:pt x="49794" y="8244"/>
                  <a:pt x="17515" y="63013"/>
                  <a:pt x="27834" y="92911"/>
                </a:cubicBezTo>
                <a:cubicBezTo>
                  <a:pt x="38153" y="122809"/>
                  <a:pt x="92922" y="163291"/>
                  <a:pt x="110384" y="180224"/>
                </a:cubicBezTo>
                <a:cubicBezTo>
                  <a:pt x="127846" y="197157"/>
                  <a:pt x="147161" y="199803"/>
                  <a:pt x="132609" y="194511"/>
                </a:cubicBezTo>
                <a:cubicBezTo>
                  <a:pt x="118057" y="189219"/>
                  <a:pt x="23865" y="149797"/>
                  <a:pt x="23071" y="148474"/>
                </a:cubicBezTo>
                <a:cubicBezTo>
                  <a:pt x="22277" y="147151"/>
                  <a:pt x="131021" y="189749"/>
                  <a:pt x="127846" y="186574"/>
                </a:cubicBezTo>
                <a:cubicBezTo>
                  <a:pt x="124671" y="183399"/>
                  <a:pt x="20425" y="135774"/>
                  <a:pt x="4021" y="129424"/>
                </a:cubicBezTo>
                <a:cubicBezTo>
                  <a:pt x="-12383" y="123074"/>
                  <a:pt x="26510" y="157205"/>
                  <a:pt x="29421" y="148474"/>
                </a:cubicBezTo>
                <a:cubicBezTo>
                  <a:pt x="32331" y="139743"/>
                  <a:pt x="23071" y="93705"/>
                  <a:pt x="21484" y="77036"/>
                </a:cubicBezTo>
                <a:cubicBezTo>
                  <a:pt x="19897" y="60367"/>
                  <a:pt x="16986" y="59574"/>
                  <a:pt x="19896" y="48461"/>
                </a:cubicBezTo>
                <a:cubicBezTo>
                  <a:pt x="22806" y="37348"/>
                  <a:pt x="47148" y="-6572"/>
                  <a:pt x="48471" y="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6" name="フリーフォーム: 図形 4145">
            <a:extLst>
              <a:ext uri="{FF2B5EF4-FFF2-40B4-BE49-F238E27FC236}">
                <a16:creationId xmlns:a16="http://schemas.microsoft.com/office/drawing/2014/main" id="{3DFFCB59-147A-4C74-9E7E-0B9AA7BBF6F4}"/>
              </a:ext>
            </a:extLst>
          </p:cNvPr>
          <p:cNvSpPr/>
          <p:nvPr/>
        </p:nvSpPr>
        <p:spPr>
          <a:xfrm>
            <a:off x="3403131" y="3633009"/>
            <a:ext cx="161138" cy="331648"/>
          </a:xfrm>
          <a:custGeom>
            <a:avLst/>
            <a:gdLst>
              <a:gd name="connsiteX0" fmla="*/ 159219 w 161138"/>
              <a:gd name="connsiteY0" fmla="*/ 779 h 331648"/>
              <a:gd name="connsiteX1" fmla="*/ 14757 w 161138"/>
              <a:gd name="connsiteY1" fmla="*/ 43641 h 331648"/>
              <a:gd name="connsiteX2" fmla="*/ 33807 w 161138"/>
              <a:gd name="connsiteY2" fmla="*/ 143654 h 331648"/>
              <a:gd name="connsiteX3" fmla="*/ 22694 w 161138"/>
              <a:gd name="connsiteY3" fmla="*/ 100791 h 331648"/>
              <a:gd name="connsiteX4" fmla="*/ 40157 w 161138"/>
              <a:gd name="connsiteY4" fmla="*/ 126191 h 331648"/>
              <a:gd name="connsiteX5" fmla="*/ 16344 w 161138"/>
              <a:gd name="connsiteY5" fmla="*/ 111904 h 331648"/>
              <a:gd name="connsiteX6" fmla="*/ 124294 w 161138"/>
              <a:gd name="connsiteY6" fmla="*/ 296054 h 331648"/>
              <a:gd name="connsiteX7" fmla="*/ 140169 w 161138"/>
              <a:gd name="connsiteY7" fmla="*/ 319866 h 331648"/>
              <a:gd name="connsiteX8" fmla="*/ 59207 w 161138"/>
              <a:gd name="connsiteY8" fmla="*/ 157941 h 331648"/>
              <a:gd name="connsiteX9" fmla="*/ 469 w 161138"/>
              <a:gd name="connsiteY9" fmla="*/ 45229 h 331648"/>
              <a:gd name="connsiteX10" fmla="*/ 90957 w 161138"/>
              <a:gd name="connsiteY10" fmla="*/ 18241 h 331648"/>
              <a:gd name="connsiteX11" fmla="*/ 159219 w 161138"/>
              <a:gd name="connsiteY11" fmla="*/ 779 h 33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138" h="331648">
                <a:moveTo>
                  <a:pt x="159219" y="779"/>
                </a:moveTo>
                <a:cubicBezTo>
                  <a:pt x="146519" y="5012"/>
                  <a:pt x="35659" y="19829"/>
                  <a:pt x="14757" y="43641"/>
                </a:cubicBezTo>
                <a:cubicBezTo>
                  <a:pt x="-6145" y="67453"/>
                  <a:pt x="32484" y="134129"/>
                  <a:pt x="33807" y="143654"/>
                </a:cubicBezTo>
                <a:cubicBezTo>
                  <a:pt x="35130" y="153179"/>
                  <a:pt x="21636" y="103701"/>
                  <a:pt x="22694" y="100791"/>
                </a:cubicBezTo>
                <a:cubicBezTo>
                  <a:pt x="23752" y="97881"/>
                  <a:pt x="41215" y="124339"/>
                  <a:pt x="40157" y="126191"/>
                </a:cubicBezTo>
                <a:cubicBezTo>
                  <a:pt x="39099" y="128043"/>
                  <a:pt x="2321" y="83593"/>
                  <a:pt x="16344" y="111904"/>
                </a:cubicBezTo>
                <a:cubicBezTo>
                  <a:pt x="30367" y="140215"/>
                  <a:pt x="103656" y="261394"/>
                  <a:pt x="124294" y="296054"/>
                </a:cubicBezTo>
                <a:cubicBezTo>
                  <a:pt x="144931" y="330714"/>
                  <a:pt x="151017" y="342885"/>
                  <a:pt x="140169" y="319866"/>
                </a:cubicBezTo>
                <a:cubicBezTo>
                  <a:pt x="129321" y="296847"/>
                  <a:pt x="82490" y="203714"/>
                  <a:pt x="59207" y="157941"/>
                </a:cubicBezTo>
                <a:cubicBezTo>
                  <a:pt x="35924" y="112168"/>
                  <a:pt x="-4823" y="68512"/>
                  <a:pt x="469" y="45229"/>
                </a:cubicBezTo>
                <a:cubicBezTo>
                  <a:pt x="5761" y="21946"/>
                  <a:pt x="63440" y="25914"/>
                  <a:pt x="90957" y="18241"/>
                </a:cubicBezTo>
                <a:cubicBezTo>
                  <a:pt x="118474" y="10568"/>
                  <a:pt x="171919" y="-3454"/>
                  <a:pt x="159219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7" name="フリーフォーム: 図形 4146">
            <a:extLst>
              <a:ext uri="{FF2B5EF4-FFF2-40B4-BE49-F238E27FC236}">
                <a16:creationId xmlns:a16="http://schemas.microsoft.com/office/drawing/2014/main" id="{14232100-7903-4BD7-99D3-CC481895CEEB}"/>
              </a:ext>
            </a:extLst>
          </p:cNvPr>
          <p:cNvSpPr/>
          <p:nvPr/>
        </p:nvSpPr>
        <p:spPr>
          <a:xfrm>
            <a:off x="3570899" y="3619197"/>
            <a:ext cx="126003" cy="291931"/>
          </a:xfrm>
          <a:custGeom>
            <a:avLst/>
            <a:gdLst>
              <a:gd name="connsiteX0" fmla="*/ 43839 w 126003"/>
              <a:gd name="connsiteY0" fmla="*/ 303 h 291931"/>
              <a:gd name="connsiteX1" fmla="*/ 31139 w 126003"/>
              <a:gd name="connsiteY1" fmla="*/ 82853 h 291931"/>
              <a:gd name="connsiteX2" fmla="*/ 56539 w 126003"/>
              <a:gd name="connsiteY2" fmla="*/ 173341 h 291931"/>
              <a:gd name="connsiteX3" fmla="*/ 62889 w 126003"/>
              <a:gd name="connsiteY3" fmla="*/ 206678 h 291931"/>
              <a:gd name="connsiteX4" fmla="*/ 23201 w 126003"/>
              <a:gd name="connsiteY4" fmla="*/ 157466 h 291931"/>
              <a:gd name="connsiteX5" fmla="*/ 89876 w 126003"/>
              <a:gd name="connsiteY5" fmla="*/ 286053 h 291931"/>
              <a:gd name="connsiteX6" fmla="*/ 45426 w 126003"/>
              <a:gd name="connsiteY6" fmla="*/ 267003 h 291931"/>
              <a:gd name="connsiteX7" fmla="*/ 2564 w 126003"/>
              <a:gd name="connsiteY7" fmla="*/ 238428 h 291931"/>
              <a:gd name="connsiteX8" fmla="*/ 124801 w 126003"/>
              <a:gd name="connsiteY8" fmla="*/ 260653 h 291931"/>
              <a:gd name="connsiteX9" fmla="*/ 62889 w 126003"/>
              <a:gd name="connsiteY9" fmla="*/ 205091 h 291931"/>
              <a:gd name="connsiteX10" fmla="*/ 27964 w 126003"/>
              <a:gd name="connsiteY10" fmla="*/ 170166 h 291931"/>
              <a:gd name="connsiteX11" fmla="*/ 58126 w 126003"/>
              <a:gd name="connsiteY11" fmla="*/ 113016 h 291931"/>
              <a:gd name="connsiteX12" fmla="*/ 43839 w 126003"/>
              <a:gd name="connsiteY12" fmla="*/ 303 h 29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3" h="291931">
                <a:moveTo>
                  <a:pt x="43839" y="303"/>
                </a:moveTo>
                <a:cubicBezTo>
                  <a:pt x="39341" y="-4724"/>
                  <a:pt x="29022" y="54013"/>
                  <a:pt x="31139" y="82853"/>
                </a:cubicBezTo>
                <a:cubicBezTo>
                  <a:pt x="33256" y="111693"/>
                  <a:pt x="51247" y="152704"/>
                  <a:pt x="56539" y="173341"/>
                </a:cubicBezTo>
                <a:cubicBezTo>
                  <a:pt x="61831" y="193978"/>
                  <a:pt x="68445" y="209324"/>
                  <a:pt x="62889" y="206678"/>
                </a:cubicBezTo>
                <a:cubicBezTo>
                  <a:pt x="57333" y="204032"/>
                  <a:pt x="18703" y="144237"/>
                  <a:pt x="23201" y="157466"/>
                </a:cubicBezTo>
                <a:cubicBezTo>
                  <a:pt x="27699" y="170695"/>
                  <a:pt x="86172" y="267797"/>
                  <a:pt x="89876" y="286053"/>
                </a:cubicBezTo>
                <a:cubicBezTo>
                  <a:pt x="93580" y="304309"/>
                  <a:pt x="59978" y="274941"/>
                  <a:pt x="45426" y="267003"/>
                </a:cubicBezTo>
                <a:cubicBezTo>
                  <a:pt x="30874" y="259065"/>
                  <a:pt x="-10665" y="239486"/>
                  <a:pt x="2564" y="238428"/>
                </a:cubicBezTo>
                <a:cubicBezTo>
                  <a:pt x="15793" y="237370"/>
                  <a:pt x="114747" y="266209"/>
                  <a:pt x="124801" y="260653"/>
                </a:cubicBezTo>
                <a:cubicBezTo>
                  <a:pt x="134855" y="255097"/>
                  <a:pt x="79029" y="220172"/>
                  <a:pt x="62889" y="205091"/>
                </a:cubicBezTo>
                <a:cubicBezTo>
                  <a:pt x="46750" y="190010"/>
                  <a:pt x="28758" y="185512"/>
                  <a:pt x="27964" y="170166"/>
                </a:cubicBezTo>
                <a:cubicBezTo>
                  <a:pt x="27170" y="154820"/>
                  <a:pt x="58391" y="138681"/>
                  <a:pt x="58126" y="113016"/>
                </a:cubicBezTo>
                <a:cubicBezTo>
                  <a:pt x="57861" y="87351"/>
                  <a:pt x="48337" y="5330"/>
                  <a:pt x="43839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8" name="フリーフォーム: 図形 4147">
            <a:extLst>
              <a:ext uri="{FF2B5EF4-FFF2-40B4-BE49-F238E27FC236}">
                <a16:creationId xmlns:a16="http://schemas.microsoft.com/office/drawing/2014/main" id="{CD73E1DF-50A4-4AAE-AC51-85DDBC3E3AEC}"/>
              </a:ext>
            </a:extLst>
          </p:cNvPr>
          <p:cNvSpPr/>
          <p:nvPr/>
        </p:nvSpPr>
        <p:spPr>
          <a:xfrm>
            <a:off x="3476090" y="3843338"/>
            <a:ext cx="99772" cy="132873"/>
          </a:xfrm>
          <a:custGeom>
            <a:avLst/>
            <a:gdLst>
              <a:gd name="connsiteX0" fmla="*/ 98960 w 99772"/>
              <a:gd name="connsiteY0" fmla="*/ 0 h 132873"/>
              <a:gd name="connsiteX1" fmla="*/ 48160 w 99772"/>
              <a:gd name="connsiteY1" fmla="*/ 57150 h 132873"/>
              <a:gd name="connsiteX2" fmla="*/ 62448 w 99772"/>
              <a:gd name="connsiteY2" fmla="*/ 84137 h 132873"/>
              <a:gd name="connsiteX3" fmla="*/ 76735 w 99772"/>
              <a:gd name="connsiteY3" fmla="*/ 112712 h 132873"/>
              <a:gd name="connsiteX4" fmla="*/ 83085 w 99772"/>
              <a:gd name="connsiteY4" fmla="*/ 131762 h 132873"/>
              <a:gd name="connsiteX5" fmla="*/ 56098 w 99772"/>
              <a:gd name="connsiteY5" fmla="*/ 79375 h 132873"/>
              <a:gd name="connsiteX6" fmla="*/ 51335 w 99772"/>
              <a:gd name="connsiteY6" fmla="*/ 77787 h 132873"/>
              <a:gd name="connsiteX7" fmla="*/ 535 w 99772"/>
              <a:gd name="connsiteY7" fmla="*/ 57150 h 132873"/>
              <a:gd name="connsiteX8" fmla="*/ 98960 w 99772"/>
              <a:gd name="connsiteY8" fmla="*/ 0 h 13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72" h="132873">
                <a:moveTo>
                  <a:pt x="98960" y="0"/>
                </a:moveTo>
                <a:cubicBezTo>
                  <a:pt x="106897" y="0"/>
                  <a:pt x="54245" y="43127"/>
                  <a:pt x="48160" y="57150"/>
                </a:cubicBezTo>
                <a:cubicBezTo>
                  <a:pt x="42075" y="71173"/>
                  <a:pt x="57686" y="74877"/>
                  <a:pt x="62448" y="84137"/>
                </a:cubicBezTo>
                <a:cubicBezTo>
                  <a:pt x="67210" y="93397"/>
                  <a:pt x="73296" y="104775"/>
                  <a:pt x="76735" y="112712"/>
                </a:cubicBezTo>
                <a:cubicBezTo>
                  <a:pt x="80174" y="120649"/>
                  <a:pt x="86524" y="137318"/>
                  <a:pt x="83085" y="131762"/>
                </a:cubicBezTo>
                <a:cubicBezTo>
                  <a:pt x="79646" y="126206"/>
                  <a:pt x="61390" y="88371"/>
                  <a:pt x="56098" y="79375"/>
                </a:cubicBezTo>
                <a:cubicBezTo>
                  <a:pt x="50806" y="70379"/>
                  <a:pt x="51335" y="77787"/>
                  <a:pt x="51335" y="77787"/>
                </a:cubicBezTo>
                <a:cubicBezTo>
                  <a:pt x="42074" y="74083"/>
                  <a:pt x="-5550" y="67998"/>
                  <a:pt x="535" y="57150"/>
                </a:cubicBezTo>
                <a:cubicBezTo>
                  <a:pt x="6620" y="46302"/>
                  <a:pt x="91023" y="0"/>
                  <a:pt x="989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9" name="フリーフォーム: 図形 4148">
            <a:extLst>
              <a:ext uri="{FF2B5EF4-FFF2-40B4-BE49-F238E27FC236}">
                <a16:creationId xmlns:a16="http://schemas.microsoft.com/office/drawing/2014/main" id="{CA6FE580-C945-46D3-A18F-D51D02A42FB4}"/>
              </a:ext>
            </a:extLst>
          </p:cNvPr>
          <p:cNvSpPr/>
          <p:nvPr/>
        </p:nvSpPr>
        <p:spPr>
          <a:xfrm>
            <a:off x="3787763" y="3217368"/>
            <a:ext cx="79458" cy="691067"/>
          </a:xfrm>
          <a:custGeom>
            <a:avLst/>
            <a:gdLst>
              <a:gd name="connsiteX0" fmla="*/ 79387 w 79458"/>
              <a:gd name="connsiteY0" fmla="*/ 3670 h 691067"/>
              <a:gd name="connsiteX1" fmla="*/ 55575 w 79458"/>
              <a:gd name="connsiteY1" fmla="*/ 171945 h 691067"/>
              <a:gd name="connsiteX2" fmla="*/ 28587 w 79458"/>
              <a:gd name="connsiteY2" fmla="*/ 238620 h 691067"/>
              <a:gd name="connsiteX3" fmla="*/ 30175 w 79458"/>
              <a:gd name="connsiteY3" fmla="*/ 438645 h 691067"/>
              <a:gd name="connsiteX4" fmla="*/ 33350 w 79458"/>
              <a:gd name="connsiteY4" fmla="*/ 281482 h 691067"/>
              <a:gd name="connsiteX5" fmla="*/ 33350 w 79458"/>
              <a:gd name="connsiteY5" fmla="*/ 605332 h 691067"/>
              <a:gd name="connsiteX6" fmla="*/ 49225 w 79458"/>
              <a:gd name="connsiteY6" fmla="*/ 560882 h 691067"/>
              <a:gd name="connsiteX7" fmla="*/ 12 w 79458"/>
              <a:gd name="connsiteY7" fmla="*/ 422770 h 691067"/>
              <a:gd name="connsiteX8" fmla="*/ 44462 w 79458"/>
              <a:gd name="connsiteY8" fmla="*/ 691057 h 691067"/>
              <a:gd name="connsiteX9" fmla="*/ 39700 w 79458"/>
              <a:gd name="connsiteY9" fmla="*/ 411657 h 691067"/>
              <a:gd name="connsiteX10" fmla="*/ 22237 w 79458"/>
              <a:gd name="connsiteY10" fmla="*/ 192582 h 691067"/>
              <a:gd name="connsiteX11" fmla="*/ 61925 w 79458"/>
              <a:gd name="connsiteY11" fmla="*/ 63995 h 691067"/>
              <a:gd name="connsiteX12" fmla="*/ 79387 w 79458"/>
              <a:gd name="connsiteY12" fmla="*/ 3670 h 6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458" h="691067">
                <a:moveTo>
                  <a:pt x="79387" y="3670"/>
                </a:moveTo>
                <a:cubicBezTo>
                  <a:pt x="78329" y="21661"/>
                  <a:pt x="64042" y="132787"/>
                  <a:pt x="55575" y="171945"/>
                </a:cubicBezTo>
                <a:cubicBezTo>
                  <a:pt x="47108" y="211103"/>
                  <a:pt x="32820" y="194170"/>
                  <a:pt x="28587" y="238620"/>
                </a:cubicBezTo>
                <a:cubicBezTo>
                  <a:pt x="24354" y="283070"/>
                  <a:pt x="29381" y="431501"/>
                  <a:pt x="30175" y="438645"/>
                </a:cubicBezTo>
                <a:cubicBezTo>
                  <a:pt x="30969" y="445789"/>
                  <a:pt x="32821" y="253701"/>
                  <a:pt x="33350" y="281482"/>
                </a:cubicBezTo>
                <a:cubicBezTo>
                  <a:pt x="33879" y="309263"/>
                  <a:pt x="30704" y="558765"/>
                  <a:pt x="33350" y="605332"/>
                </a:cubicBezTo>
                <a:cubicBezTo>
                  <a:pt x="35996" y="651899"/>
                  <a:pt x="54781" y="591309"/>
                  <a:pt x="49225" y="560882"/>
                </a:cubicBezTo>
                <a:cubicBezTo>
                  <a:pt x="43669" y="530455"/>
                  <a:pt x="806" y="401074"/>
                  <a:pt x="12" y="422770"/>
                </a:cubicBezTo>
                <a:cubicBezTo>
                  <a:pt x="-782" y="444466"/>
                  <a:pt x="37847" y="692909"/>
                  <a:pt x="44462" y="691057"/>
                </a:cubicBezTo>
                <a:cubicBezTo>
                  <a:pt x="51077" y="689205"/>
                  <a:pt x="43404" y="494736"/>
                  <a:pt x="39700" y="411657"/>
                </a:cubicBezTo>
                <a:cubicBezTo>
                  <a:pt x="35996" y="328578"/>
                  <a:pt x="18533" y="250526"/>
                  <a:pt x="22237" y="192582"/>
                </a:cubicBezTo>
                <a:cubicBezTo>
                  <a:pt x="25941" y="134638"/>
                  <a:pt x="54252" y="89659"/>
                  <a:pt x="61925" y="63995"/>
                </a:cubicBezTo>
                <a:cubicBezTo>
                  <a:pt x="69598" y="38331"/>
                  <a:pt x="80445" y="-14321"/>
                  <a:pt x="79387" y="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0" name="フリーフォーム: 図形 4149">
            <a:extLst>
              <a:ext uri="{FF2B5EF4-FFF2-40B4-BE49-F238E27FC236}">
                <a16:creationId xmlns:a16="http://schemas.microsoft.com/office/drawing/2014/main" id="{D6608636-BE50-4461-BBA8-223B6E46C622}"/>
              </a:ext>
            </a:extLst>
          </p:cNvPr>
          <p:cNvSpPr/>
          <p:nvPr/>
        </p:nvSpPr>
        <p:spPr>
          <a:xfrm>
            <a:off x="3825532" y="2671114"/>
            <a:ext cx="240443" cy="676828"/>
          </a:xfrm>
          <a:custGeom>
            <a:avLst/>
            <a:gdLst>
              <a:gd name="connsiteX0" fmla="*/ 240056 w 240443"/>
              <a:gd name="connsiteY0" fmla="*/ 649 h 676828"/>
              <a:gd name="connsiteX1" fmla="*/ 157506 w 240443"/>
              <a:gd name="connsiteY1" fmla="*/ 129236 h 676828"/>
              <a:gd name="connsiteX2" fmla="*/ 111468 w 240443"/>
              <a:gd name="connsiteY2" fmla="*/ 307036 h 676828"/>
              <a:gd name="connsiteX3" fmla="*/ 114643 w 240443"/>
              <a:gd name="connsiteY3" fmla="*/ 167336 h 676828"/>
              <a:gd name="connsiteX4" fmla="*/ 55906 w 240443"/>
              <a:gd name="connsiteY4" fmla="*/ 464199 h 676828"/>
              <a:gd name="connsiteX5" fmla="*/ 97181 w 240443"/>
              <a:gd name="connsiteY5" fmla="*/ 348311 h 676828"/>
              <a:gd name="connsiteX6" fmla="*/ 1931 w 240443"/>
              <a:gd name="connsiteY6" fmla="*/ 675336 h 676828"/>
              <a:gd name="connsiteX7" fmla="*/ 40031 w 240443"/>
              <a:gd name="connsiteY7" fmla="*/ 457849 h 676828"/>
              <a:gd name="connsiteX8" fmla="*/ 120993 w 240443"/>
              <a:gd name="connsiteY8" fmla="*/ 183211 h 676828"/>
              <a:gd name="connsiteX9" fmla="*/ 240056 w 240443"/>
              <a:gd name="connsiteY9" fmla="*/ 649 h 67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43" h="676828">
                <a:moveTo>
                  <a:pt x="240056" y="649"/>
                </a:moveTo>
                <a:cubicBezTo>
                  <a:pt x="246141" y="-8347"/>
                  <a:pt x="178937" y="78172"/>
                  <a:pt x="157506" y="129236"/>
                </a:cubicBezTo>
                <a:cubicBezTo>
                  <a:pt x="136075" y="180300"/>
                  <a:pt x="118612" y="300686"/>
                  <a:pt x="111468" y="307036"/>
                </a:cubicBezTo>
                <a:cubicBezTo>
                  <a:pt x="104324" y="313386"/>
                  <a:pt x="123903" y="141142"/>
                  <a:pt x="114643" y="167336"/>
                </a:cubicBezTo>
                <a:cubicBezTo>
                  <a:pt x="105383" y="193530"/>
                  <a:pt x="58816" y="434037"/>
                  <a:pt x="55906" y="464199"/>
                </a:cubicBezTo>
                <a:cubicBezTo>
                  <a:pt x="52996" y="494362"/>
                  <a:pt x="106177" y="313122"/>
                  <a:pt x="97181" y="348311"/>
                </a:cubicBezTo>
                <a:cubicBezTo>
                  <a:pt x="88185" y="383500"/>
                  <a:pt x="11456" y="657080"/>
                  <a:pt x="1931" y="675336"/>
                </a:cubicBezTo>
                <a:cubicBezTo>
                  <a:pt x="-7594" y="693592"/>
                  <a:pt x="20187" y="539870"/>
                  <a:pt x="40031" y="457849"/>
                </a:cubicBezTo>
                <a:cubicBezTo>
                  <a:pt x="59875" y="375828"/>
                  <a:pt x="91624" y="258353"/>
                  <a:pt x="120993" y="183211"/>
                </a:cubicBezTo>
                <a:cubicBezTo>
                  <a:pt x="150362" y="108069"/>
                  <a:pt x="233971" y="9645"/>
                  <a:pt x="240056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1" name="フリーフォーム: 図形 4150">
            <a:extLst>
              <a:ext uri="{FF2B5EF4-FFF2-40B4-BE49-F238E27FC236}">
                <a16:creationId xmlns:a16="http://schemas.microsoft.com/office/drawing/2014/main" id="{AEA5EDCB-9B1E-418A-B026-3C4F25B739A9}"/>
              </a:ext>
            </a:extLst>
          </p:cNvPr>
          <p:cNvSpPr/>
          <p:nvPr/>
        </p:nvSpPr>
        <p:spPr>
          <a:xfrm>
            <a:off x="3962578" y="1947086"/>
            <a:ext cx="745019" cy="817806"/>
          </a:xfrm>
          <a:custGeom>
            <a:avLst/>
            <a:gdLst>
              <a:gd name="connsiteX0" fmla="*/ 744889 w 745019"/>
              <a:gd name="connsiteY0" fmla="*/ 247 h 817806"/>
              <a:gd name="connsiteX1" fmla="*/ 541689 w 745019"/>
              <a:gd name="connsiteY1" fmla="*/ 118781 h 817806"/>
              <a:gd name="connsiteX2" fmla="*/ 344839 w 745019"/>
              <a:gd name="connsiteY2" fmla="*/ 368547 h 817806"/>
              <a:gd name="connsiteX3" fmla="*/ 499355 w 745019"/>
              <a:gd name="connsiteY3" fmla="*/ 135714 h 817806"/>
              <a:gd name="connsiteX4" fmla="*/ 317322 w 745019"/>
              <a:gd name="connsiteY4" fmla="*/ 391831 h 817806"/>
              <a:gd name="connsiteX5" fmla="*/ 395639 w 745019"/>
              <a:gd name="connsiteY5" fmla="*/ 194981 h 817806"/>
              <a:gd name="connsiteX6" fmla="*/ 152222 w 745019"/>
              <a:gd name="connsiteY6" fmla="*/ 569631 h 817806"/>
              <a:gd name="connsiteX7" fmla="*/ 236889 w 745019"/>
              <a:gd name="connsiteY7" fmla="*/ 425697 h 817806"/>
              <a:gd name="connsiteX8" fmla="*/ 4055 w 745019"/>
              <a:gd name="connsiteY8" fmla="*/ 817281 h 817806"/>
              <a:gd name="connsiteX9" fmla="*/ 109889 w 745019"/>
              <a:gd name="connsiteY9" fmla="*/ 504014 h 817806"/>
              <a:gd name="connsiteX10" fmla="*/ 372355 w 745019"/>
              <a:gd name="connsiteY10" fmla="*/ 260597 h 817806"/>
              <a:gd name="connsiteX11" fmla="*/ 569205 w 745019"/>
              <a:gd name="connsiteY11" fmla="*/ 93381 h 817806"/>
              <a:gd name="connsiteX12" fmla="*/ 744889 w 745019"/>
              <a:gd name="connsiteY12" fmla="*/ 247 h 8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5019" h="817806">
                <a:moveTo>
                  <a:pt x="744889" y="247"/>
                </a:moveTo>
                <a:cubicBezTo>
                  <a:pt x="740303" y="4480"/>
                  <a:pt x="608364" y="57398"/>
                  <a:pt x="541689" y="118781"/>
                </a:cubicBezTo>
                <a:cubicBezTo>
                  <a:pt x="475014" y="180164"/>
                  <a:pt x="351895" y="365725"/>
                  <a:pt x="344839" y="368547"/>
                </a:cubicBezTo>
                <a:cubicBezTo>
                  <a:pt x="337783" y="371369"/>
                  <a:pt x="503941" y="131833"/>
                  <a:pt x="499355" y="135714"/>
                </a:cubicBezTo>
                <a:cubicBezTo>
                  <a:pt x="494769" y="139595"/>
                  <a:pt x="334608" y="381953"/>
                  <a:pt x="317322" y="391831"/>
                </a:cubicBezTo>
                <a:cubicBezTo>
                  <a:pt x="300036" y="401709"/>
                  <a:pt x="423156" y="165348"/>
                  <a:pt x="395639" y="194981"/>
                </a:cubicBezTo>
                <a:cubicBezTo>
                  <a:pt x="368122" y="224614"/>
                  <a:pt x="178680" y="531178"/>
                  <a:pt x="152222" y="569631"/>
                </a:cubicBezTo>
                <a:cubicBezTo>
                  <a:pt x="125764" y="608084"/>
                  <a:pt x="261583" y="384422"/>
                  <a:pt x="236889" y="425697"/>
                </a:cubicBezTo>
                <a:cubicBezTo>
                  <a:pt x="212195" y="466972"/>
                  <a:pt x="25222" y="804228"/>
                  <a:pt x="4055" y="817281"/>
                </a:cubicBezTo>
                <a:cubicBezTo>
                  <a:pt x="-17112" y="830334"/>
                  <a:pt x="48506" y="596795"/>
                  <a:pt x="109889" y="504014"/>
                </a:cubicBezTo>
                <a:cubicBezTo>
                  <a:pt x="171272" y="411233"/>
                  <a:pt x="295802" y="329036"/>
                  <a:pt x="372355" y="260597"/>
                </a:cubicBezTo>
                <a:cubicBezTo>
                  <a:pt x="448908" y="192158"/>
                  <a:pt x="506058" y="139948"/>
                  <a:pt x="569205" y="93381"/>
                </a:cubicBezTo>
                <a:cubicBezTo>
                  <a:pt x="632352" y="46814"/>
                  <a:pt x="749475" y="-3986"/>
                  <a:pt x="744889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2" name="フリーフォーム: 図形 4151">
            <a:extLst>
              <a:ext uri="{FF2B5EF4-FFF2-40B4-BE49-F238E27FC236}">
                <a16:creationId xmlns:a16="http://schemas.microsoft.com/office/drawing/2014/main" id="{56912F87-D1E6-445E-A4A7-F8A407EF7875}"/>
              </a:ext>
            </a:extLst>
          </p:cNvPr>
          <p:cNvSpPr/>
          <p:nvPr/>
        </p:nvSpPr>
        <p:spPr>
          <a:xfrm>
            <a:off x="4700511" y="1831247"/>
            <a:ext cx="582969" cy="75241"/>
          </a:xfrm>
          <a:custGeom>
            <a:avLst/>
            <a:gdLst>
              <a:gd name="connsiteX0" fmla="*/ 2722 w 582969"/>
              <a:gd name="connsiteY0" fmla="*/ 73753 h 75241"/>
              <a:gd name="connsiteX1" fmla="*/ 165706 w 582969"/>
              <a:gd name="connsiteY1" fmla="*/ 14486 h 75241"/>
              <a:gd name="connsiteX2" fmla="*/ 476856 w 582969"/>
              <a:gd name="connsiteY2" fmla="*/ 1786 h 75241"/>
              <a:gd name="connsiteX3" fmla="*/ 468389 w 582969"/>
              <a:gd name="connsiteY3" fmla="*/ 44120 h 75241"/>
              <a:gd name="connsiteX4" fmla="*/ 356206 w 582969"/>
              <a:gd name="connsiteY4" fmla="*/ 44120 h 75241"/>
              <a:gd name="connsiteX5" fmla="*/ 474739 w 582969"/>
              <a:gd name="connsiteY5" fmla="*/ 1786 h 75241"/>
              <a:gd name="connsiteX6" fmla="*/ 576339 w 582969"/>
              <a:gd name="connsiteY6" fmla="*/ 10253 h 75241"/>
              <a:gd name="connsiteX7" fmla="*/ 277889 w 582969"/>
              <a:gd name="connsiteY7" fmla="*/ 20836 h 75241"/>
              <a:gd name="connsiteX8" fmla="*/ 498022 w 582969"/>
              <a:gd name="connsiteY8" fmla="*/ 44120 h 75241"/>
              <a:gd name="connsiteX9" fmla="*/ 447222 w 582969"/>
              <a:gd name="connsiteY9" fmla="*/ 52586 h 75241"/>
              <a:gd name="connsiteX10" fmla="*/ 93739 w 582969"/>
              <a:gd name="connsiteY10" fmla="*/ 56820 h 75241"/>
              <a:gd name="connsiteX11" fmla="*/ 2722 w 582969"/>
              <a:gd name="connsiteY11" fmla="*/ 73753 h 7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69" h="75241">
                <a:moveTo>
                  <a:pt x="2722" y="73753"/>
                </a:moveTo>
                <a:cubicBezTo>
                  <a:pt x="14716" y="66697"/>
                  <a:pt x="86684" y="26480"/>
                  <a:pt x="165706" y="14486"/>
                </a:cubicBezTo>
                <a:cubicBezTo>
                  <a:pt x="244728" y="2491"/>
                  <a:pt x="426409" y="-3153"/>
                  <a:pt x="476856" y="1786"/>
                </a:cubicBezTo>
                <a:cubicBezTo>
                  <a:pt x="527303" y="6725"/>
                  <a:pt x="488497" y="37064"/>
                  <a:pt x="468389" y="44120"/>
                </a:cubicBezTo>
                <a:cubicBezTo>
                  <a:pt x="448281" y="51176"/>
                  <a:pt x="355148" y="51176"/>
                  <a:pt x="356206" y="44120"/>
                </a:cubicBezTo>
                <a:cubicBezTo>
                  <a:pt x="357264" y="37064"/>
                  <a:pt x="438050" y="7430"/>
                  <a:pt x="474739" y="1786"/>
                </a:cubicBezTo>
                <a:cubicBezTo>
                  <a:pt x="511428" y="-3858"/>
                  <a:pt x="609147" y="7078"/>
                  <a:pt x="576339" y="10253"/>
                </a:cubicBezTo>
                <a:cubicBezTo>
                  <a:pt x="543531" y="13428"/>
                  <a:pt x="290942" y="15191"/>
                  <a:pt x="277889" y="20836"/>
                </a:cubicBezTo>
                <a:cubicBezTo>
                  <a:pt x="264836" y="26480"/>
                  <a:pt x="469800" y="38828"/>
                  <a:pt x="498022" y="44120"/>
                </a:cubicBezTo>
                <a:cubicBezTo>
                  <a:pt x="526244" y="49412"/>
                  <a:pt x="514602" y="50469"/>
                  <a:pt x="447222" y="52586"/>
                </a:cubicBezTo>
                <a:cubicBezTo>
                  <a:pt x="379842" y="54703"/>
                  <a:pt x="169586" y="52939"/>
                  <a:pt x="93739" y="56820"/>
                </a:cubicBezTo>
                <a:cubicBezTo>
                  <a:pt x="17892" y="60701"/>
                  <a:pt x="-9272" y="80809"/>
                  <a:pt x="2722" y="73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3" name="フリーフォーム: 図形 4152">
            <a:extLst>
              <a:ext uri="{FF2B5EF4-FFF2-40B4-BE49-F238E27FC236}">
                <a16:creationId xmlns:a16="http://schemas.microsoft.com/office/drawing/2014/main" id="{3CECFDD5-1FDE-49E7-B414-8A5F608431C8}"/>
              </a:ext>
            </a:extLst>
          </p:cNvPr>
          <p:cNvSpPr/>
          <p:nvPr/>
        </p:nvSpPr>
        <p:spPr>
          <a:xfrm>
            <a:off x="5299328" y="1897989"/>
            <a:ext cx="724990" cy="588392"/>
          </a:xfrm>
          <a:custGeom>
            <a:avLst/>
            <a:gdLst>
              <a:gd name="connsiteX0" fmla="*/ 805 w 724990"/>
              <a:gd name="connsiteY0" fmla="*/ 2778 h 588392"/>
              <a:gd name="connsiteX1" fmla="*/ 292905 w 724990"/>
              <a:gd name="connsiteY1" fmla="*/ 87444 h 588392"/>
              <a:gd name="connsiteX2" fmla="*/ 627339 w 724990"/>
              <a:gd name="connsiteY2" fmla="*/ 354144 h 588392"/>
              <a:gd name="connsiteX3" fmla="*/ 483405 w 724990"/>
              <a:gd name="connsiteY3" fmla="*/ 233494 h 588392"/>
              <a:gd name="connsiteX4" fmla="*/ 667555 w 724990"/>
              <a:gd name="connsiteY4" fmla="*/ 449394 h 588392"/>
              <a:gd name="connsiteX5" fmla="*/ 477055 w 724990"/>
              <a:gd name="connsiteY5" fmla="*/ 258894 h 588392"/>
              <a:gd name="connsiteX6" fmla="*/ 722589 w 724990"/>
              <a:gd name="connsiteY6" fmla="*/ 586978 h 588392"/>
              <a:gd name="connsiteX7" fmla="*/ 597705 w 724990"/>
              <a:gd name="connsiteY7" fmla="*/ 375311 h 588392"/>
              <a:gd name="connsiteX8" fmla="*/ 523622 w 724990"/>
              <a:gd name="connsiteY8" fmla="*/ 316044 h 588392"/>
              <a:gd name="connsiteX9" fmla="*/ 345822 w 724990"/>
              <a:gd name="connsiteY9" fmla="*/ 114961 h 588392"/>
              <a:gd name="connsiteX10" fmla="*/ 210355 w 724990"/>
              <a:gd name="connsiteY10" fmla="*/ 28178 h 588392"/>
              <a:gd name="connsiteX11" fmla="*/ 805 w 724990"/>
              <a:gd name="connsiteY11" fmla="*/ 2778 h 58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4990" h="588392">
                <a:moveTo>
                  <a:pt x="805" y="2778"/>
                </a:moveTo>
                <a:cubicBezTo>
                  <a:pt x="14563" y="12656"/>
                  <a:pt x="188483" y="28883"/>
                  <a:pt x="292905" y="87444"/>
                </a:cubicBezTo>
                <a:cubicBezTo>
                  <a:pt x="397327" y="146005"/>
                  <a:pt x="595589" y="329802"/>
                  <a:pt x="627339" y="354144"/>
                </a:cubicBezTo>
                <a:cubicBezTo>
                  <a:pt x="659089" y="378486"/>
                  <a:pt x="476702" y="217619"/>
                  <a:pt x="483405" y="233494"/>
                </a:cubicBezTo>
                <a:cubicBezTo>
                  <a:pt x="490108" y="249369"/>
                  <a:pt x="668613" y="445161"/>
                  <a:pt x="667555" y="449394"/>
                </a:cubicBezTo>
                <a:cubicBezTo>
                  <a:pt x="666497" y="453627"/>
                  <a:pt x="467883" y="235963"/>
                  <a:pt x="477055" y="258894"/>
                </a:cubicBezTo>
                <a:cubicBezTo>
                  <a:pt x="486227" y="281825"/>
                  <a:pt x="702481" y="567575"/>
                  <a:pt x="722589" y="586978"/>
                </a:cubicBezTo>
                <a:cubicBezTo>
                  <a:pt x="742697" y="606381"/>
                  <a:pt x="630866" y="420467"/>
                  <a:pt x="597705" y="375311"/>
                </a:cubicBezTo>
                <a:cubicBezTo>
                  <a:pt x="564544" y="330155"/>
                  <a:pt x="565603" y="359436"/>
                  <a:pt x="523622" y="316044"/>
                </a:cubicBezTo>
                <a:cubicBezTo>
                  <a:pt x="481641" y="272652"/>
                  <a:pt x="398033" y="162939"/>
                  <a:pt x="345822" y="114961"/>
                </a:cubicBezTo>
                <a:cubicBezTo>
                  <a:pt x="293611" y="66983"/>
                  <a:pt x="267505" y="45111"/>
                  <a:pt x="210355" y="28178"/>
                </a:cubicBezTo>
                <a:cubicBezTo>
                  <a:pt x="153205" y="11245"/>
                  <a:pt x="-12953" y="-7100"/>
                  <a:pt x="805" y="2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4" name="フリーフォーム: 図形 4153">
            <a:extLst>
              <a:ext uri="{FF2B5EF4-FFF2-40B4-BE49-F238E27FC236}">
                <a16:creationId xmlns:a16="http://schemas.microsoft.com/office/drawing/2014/main" id="{D2ACC50F-293E-4544-8DFD-31FFB8958AF7}"/>
              </a:ext>
            </a:extLst>
          </p:cNvPr>
          <p:cNvSpPr/>
          <p:nvPr/>
        </p:nvSpPr>
        <p:spPr>
          <a:xfrm>
            <a:off x="6040425" y="2517962"/>
            <a:ext cx="134136" cy="821999"/>
          </a:xfrm>
          <a:custGeom>
            <a:avLst/>
            <a:gdLst>
              <a:gd name="connsiteX0" fmla="*/ 2658 w 134136"/>
              <a:gd name="connsiteY0" fmla="*/ 871 h 821999"/>
              <a:gd name="connsiteX1" fmla="*/ 95792 w 134136"/>
              <a:gd name="connsiteY1" fmla="*/ 280271 h 821999"/>
              <a:gd name="connsiteX2" fmla="*/ 129658 w 134136"/>
              <a:gd name="connsiteY2" fmla="*/ 466538 h 821999"/>
              <a:gd name="connsiteX3" fmla="*/ 85208 w 134136"/>
              <a:gd name="connsiteY3" fmla="*/ 206188 h 821999"/>
              <a:gd name="connsiteX4" fmla="*/ 133892 w 134136"/>
              <a:gd name="connsiteY4" fmla="*/ 621055 h 821999"/>
              <a:gd name="connsiteX5" fmla="*/ 59808 w 134136"/>
              <a:gd name="connsiteY5" fmla="*/ 356471 h 821999"/>
              <a:gd name="connsiteX6" fmla="*/ 61925 w 134136"/>
              <a:gd name="connsiteY6" fmla="*/ 612588 h 821999"/>
              <a:gd name="connsiteX7" fmla="*/ 104258 w 134136"/>
              <a:gd name="connsiteY7" fmla="*/ 712071 h 821999"/>
              <a:gd name="connsiteX8" fmla="*/ 125425 w 134136"/>
              <a:gd name="connsiteY8" fmla="*/ 817905 h 821999"/>
              <a:gd name="connsiteX9" fmla="*/ 121192 w 134136"/>
              <a:gd name="connsiteY9" fmla="*/ 561788 h 821999"/>
              <a:gd name="connsiteX10" fmla="*/ 34408 w 134136"/>
              <a:gd name="connsiteY10" fmla="*/ 206188 h 821999"/>
              <a:gd name="connsiteX11" fmla="*/ 2658 w 134136"/>
              <a:gd name="connsiteY11" fmla="*/ 871 h 82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136" h="821999">
                <a:moveTo>
                  <a:pt x="2658" y="871"/>
                </a:moveTo>
                <a:cubicBezTo>
                  <a:pt x="12889" y="13218"/>
                  <a:pt x="74625" y="202660"/>
                  <a:pt x="95792" y="280271"/>
                </a:cubicBezTo>
                <a:cubicBezTo>
                  <a:pt x="116959" y="357882"/>
                  <a:pt x="131422" y="478885"/>
                  <a:pt x="129658" y="466538"/>
                </a:cubicBezTo>
                <a:cubicBezTo>
                  <a:pt x="127894" y="454191"/>
                  <a:pt x="84502" y="180435"/>
                  <a:pt x="85208" y="206188"/>
                </a:cubicBezTo>
                <a:cubicBezTo>
                  <a:pt x="85914" y="231941"/>
                  <a:pt x="138125" y="596008"/>
                  <a:pt x="133892" y="621055"/>
                </a:cubicBezTo>
                <a:cubicBezTo>
                  <a:pt x="129659" y="646102"/>
                  <a:pt x="71802" y="357882"/>
                  <a:pt x="59808" y="356471"/>
                </a:cubicBezTo>
                <a:cubicBezTo>
                  <a:pt x="47814" y="355060"/>
                  <a:pt x="54517" y="553321"/>
                  <a:pt x="61925" y="612588"/>
                </a:cubicBezTo>
                <a:cubicBezTo>
                  <a:pt x="69333" y="671855"/>
                  <a:pt x="93675" y="677852"/>
                  <a:pt x="104258" y="712071"/>
                </a:cubicBezTo>
                <a:cubicBezTo>
                  <a:pt x="114841" y="746290"/>
                  <a:pt x="122603" y="842952"/>
                  <a:pt x="125425" y="817905"/>
                </a:cubicBezTo>
                <a:cubicBezTo>
                  <a:pt x="128247" y="792858"/>
                  <a:pt x="136361" y="663741"/>
                  <a:pt x="121192" y="561788"/>
                </a:cubicBezTo>
                <a:cubicBezTo>
                  <a:pt x="106023" y="459835"/>
                  <a:pt x="55222" y="302496"/>
                  <a:pt x="34408" y="206188"/>
                </a:cubicBezTo>
                <a:cubicBezTo>
                  <a:pt x="13594" y="109880"/>
                  <a:pt x="-7573" y="-11476"/>
                  <a:pt x="2658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5" name="フリーフォーム: 図形 4154">
            <a:extLst>
              <a:ext uri="{FF2B5EF4-FFF2-40B4-BE49-F238E27FC236}">
                <a16:creationId xmlns:a16="http://schemas.microsoft.com/office/drawing/2014/main" id="{B032E015-618D-47CD-B0D7-12A165DB68C3}"/>
              </a:ext>
            </a:extLst>
          </p:cNvPr>
          <p:cNvSpPr/>
          <p:nvPr/>
        </p:nvSpPr>
        <p:spPr>
          <a:xfrm>
            <a:off x="6106882" y="4038367"/>
            <a:ext cx="132008" cy="283628"/>
          </a:xfrm>
          <a:custGeom>
            <a:avLst/>
            <a:gdLst>
              <a:gd name="connsiteX0" fmla="*/ 131993 w 132008"/>
              <a:gd name="connsiteY0" fmla="*/ 233 h 283628"/>
              <a:gd name="connsiteX1" fmla="*/ 101831 w 132008"/>
              <a:gd name="connsiteY1" fmla="*/ 190733 h 283628"/>
              <a:gd name="connsiteX2" fmla="*/ 49443 w 132008"/>
              <a:gd name="connsiteY2" fmla="*/ 228833 h 283628"/>
              <a:gd name="connsiteX3" fmla="*/ 16106 w 132008"/>
              <a:gd name="connsiteY3" fmla="*/ 266933 h 283628"/>
              <a:gd name="connsiteX4" fmla="*/ 1818 w 132008"/>
              <a:gd name="connsiteY4" fmla="*/ 281221 h 283628"/>
              <a:gd name="connsiteX5" fmla="*/ 55793 w 132008"/>
              <a:gd name="connsiteY5" fmla="*/ 219308 h 283628"/>
              <a:gd name="connsiteX6" fmla="*/ 105006 w 132008"/>
              <a:gd name="connsiteY6" fmla="*/ 152633 h 283628"/>
              <a:gd name="connsiteX7" fmla="*/ 131993 w 132008"/>
              <a:gd name="connsiteY7" fmla="*/ 233 h 28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08" h="283628">
                <a:moveTo>
                  <a:pt x="131993" y="233"/>
                </a:moveTo>
                <a:cubicBezTo>
                  <a:pt x="131464" y="6583"/>
                  <a:pt x="115589" y="152633"/>
                  <a:pt x="101831" y="190733"/>
                </a:cubicBezTo>
                <a:cubicBezTo>
                  <a:pt x="88073" y="228833"/>
                  <a:pt x="63730" y="216133"/>
                  <a:pt x="49443" y="228833"/>
                </a:cubicBezTo>
                <a:cubicBezTo>
                  <a:pt x="35155" y="241533"/>
                  <a:pt x="24043" y="258202"/>
                  <a:pt x="16106" y="266933"/>
                </a:cubicBezTo>
                <a:cubicBezTo>
                  <a:pt x="8169" y="275664"/>
                  <a:pt x="-4796" y="289158"/>
                  <a:pt x="1818" y="281221"/>
                </a:cubicBezTo>
                <a:cubicBezTo>
                  <a:pt x="8432" y="273284"/>
                  <a:pt x="38595" y="240739"/>
                  <a:pt x="55793" y="219308"/>
                </a:cubicBezTo>
                <a:cubicBezTo>
                  <a:pt x="72991" y="197877"/>
                  <a:pt x="90719" y="186235"/>
                  <a:pt x="105006" y="152633"/>
                </a:cubicBezTo>
                <a:cubicBezTo>
                  <a:pt x="119293" y="119031"/>
                  <a:pt x="132522" y="-6117"/>
                  <a:pt x="131993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6" name="フリーフォーム: 図形 4155">
            <a:extLst>
              <a:ext uri="{FF2B5EF4-FFF2-40B4-BE49-F238E27FC236}">
                <a16:creationId xmlns:a16="http://schemas.microsoft.com/office/drawing/2014/main" id="{8D931E5F-9D8F-40F0-926A-ADC284E6A62D}"/>
              </a:ext>
            </a:extLst>
          </p:cNvPr>
          <p:cNvSpPr/>
          <p:nvPr/>
        </p:nvSpPr>
        <p:spPr>
          <a:xfrm>
            <a:off x="5961924" y="3976433"/>
            <a:ext cx="123146" cy="515069"/>
          </a:xfrm>
          <a:custGeom>
            <a:avLst/>
            <a:gdLst>
              <a:gd name="connsiteX0" fmla="*/ 122964 w 123146"/>
              <a:gd name="connsiteY0" fmla="*/ 255 h 515069"/>
              <a:gd name="connsiteX1" fmla="*/ 15014 w 123146"/>
              <a:gd name="connsiteY1" fmla="*/ 305055 h 515069"/>
              <a:gd name="connsiteX2" fmla="*/ 8664 w 123146"/>
              <a:gd name="connsiteY2" fmla="*/ 382842 h 515069"/>
              <a:gd name="connsiteX3" fmla="*/ 2314 w 123146"/>
              <a:gd name="connsiteY3" fmla="*/ 514605 h 515069"/>
              <a:gd name="connsiteX4" fmla="*/ 726 w 123146"/>
              <a:gd name="connsiteY4" fmla="*/ 424117 h 515069"/>
              <a:gd name="connsiteX5" fmla="*/ 13426 w 123146"/>
              <a:gd name="connsiteY5" fmla="*/ 359030 h 515069"/>
              <a:gd name="connsiteX6" fmla="*/ 32476 w 123146"/>
              <a:gd name="connsiteY6" fmla="*/ 343155 h 515069"/>
              <a:gd name="connsiteX7" fmla="*/ 40414 w 123146"/>
              <a:gd name="connsiteY7" fmla="*/ 254255 h 515069"/>
              <a:gd name="connsiteX8" fmla="*/ 122964 w 123146"/>
              <a:gd name="connsiteY8" fmla="*/ 255 h 51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46" h="515069">
                <a:moveTo>
                  <a:pt x="122964" y="255"/>
                </a:moveTo>
                <a:cubicBezTo>
                  <a:pt x="118731" y="8722"/>
                  <a:pt x="34064" y="241291"/>
                  <a:pt x="15014" y="305055"/>
                </a:cubicBezTo>
                <a:cubicBezTo>
                  <a:pt x="-4036" y="368819"/>
                  <a:pt x="10781" y="347917"/>
                  <a:pt x="8664" y="382842"/>
                </a:cubicBezTo>
                <a:cubicBezTo>
                  <a:pt x="6547" y="417767"/>
                  <a:pt x="3637" y="507726"/>
                  <a:pt x="2314" y="514605"/>
                </a:cubicBezTo>
                <a:cubicBezTo>
                  <a:pt x="991" y="521484"/>
                  <a:pt x="-1126" y="450046"/>
                  <a:pt x="726" y="424117"/>
                </a:cubicBezTo>
                <a:cubicBezTo>
                  <a:pt x="2578" y="398188"/>
                  <a:pt x="8134" y="372524"/>
                  <a:pt x="13426" y="359030"/>
                </a:cubicBezTo>
                <a:cubicBezTo>
                  <a:pt x="18718" y="345536"/>
                  <a:pt x="27978" y="360618"/>
                  <a:pt x="32476" y="343155"/>
                </a:cubicBezTo>
                <a:cubicBezTo>
                  <a:pt x="36974" y="325692"/>
                  <a:pt x="24274" y="312728"/>
                  <a:pt x="40414" y="254255"/>
                </a:cubicBezTo>
                <a:cubicBezTo>
                  <a:pt x="56554" y="195782"/>
                  <a:pt x="127197" y="-8212"/>
                  <a:pt x="122964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7" name="フリーフォーム: 図形 4156">
            <a:extLst>
              <a:ext uri="{FF2B5EF4-FFF2-40B4-BE49-F238E27FC236}">
                <a16:creationId xmlns:a16="http://schemas.microsoft.com/office/drawing/2014/main" id="{07203C2F-4A81-4794-B7A1-5A9152D745C4}"/>
              </a:ext>
            </a:extLst>
          </p:cNvPr>
          <p:cNvSpPr/>
          <p:nvPr/>
        </p:nvSpPr>
        <p:spPr>
          <a:xfrm>
            <a:off x="5994336" y="4283045"/>
            <a:ext cx="214543" cy="211175"/>
          </a:xfrm>
          <a:custGeom>
            <a:avLst/>
            <a:gdLst>
              <a:gd name="connsiteX0" fmla="*/ 214377 w 214543"/>
              <a:gd name="connsiteY0" fmla="*/ 30 h 211175"/>
              <a:gd name="connsiteX1" fmla="*/ 139764 w 214543"/>
              <a:gd name="connsiteY1" fmla="*/ 87343 h 211175"/>
              <a:gd name="connsiteX2" fmla="*/ 100077 w 214543"/>
              <a:gd name="connsiteY2" fmla="*/ 163543 h 211175"/>
              <a:gd name="connsiteX3" fmla="*/ 64 w 214543"/>
              <a:gd name="connsiteY3" fmla="*/ 211168 h 211175"/>
              <a:gd name="connsiteX4" fmla="*/ 84202 w 214543"/>
              <a:gd name="connsiteY4" fmla="*/ 160368 h 211175"/>
              <a:gd name="connsiteX5" fmla="*/ 39752 w 214543"/>
              <a:gd name="connsiteY5" fmla="*/ 187355 h 211175"/>
              <a:gd name="connsiteX6" fmla="*/ 111189 w 214543"/>
              <a:gd name="connsiteY6" fmla="*/ 114330 h 211175"/>
              <a:gd name="connsiteX7" fmla="*/ 117539 w 214543"/>
              <a:gd name="connsiteY7" fmla="*/ 77818 h 211175"/>
              <a:gd name="connsiteX8" fmla="*/ 214377 w 214543"/>
              <a:gd name="connsiteY8" fmla="*/ 30 h 2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543" h="211175">
                <a:moveTo>
                  <a:pt x="214377" y="30"/>
                </a:moveTo>
                <a:cubicBezTo>
                  <a:pt x="218081" y="1617"/>
                  <a:pt x="158814" y="60091"/>
                  <a:pt x="139764" y="87343"/>
                </a:cubicBezTo>
                <a:cubicBezTo>
                  <a:pt x="120714" y="114595"/>
                  <a:pt x="123360" y="142906"/>
                  <a:pt x="100077" y="163543"/>
                </a:cubicBezTo>
                <a:cubicBezTo>
                  <a:pt x="76794" y="184180"/>
                  <a:pt x="2710" y="211697"/>
                  <a:pt x="64" y="211168"/>
                </a:cubicBezTo>
                <a:cubicBezTo>
                  <a:pt x="-2582" y="210639"/>
                  <a:pt x="77587" y="164337"/>
                  <a:pt x="84202" y="160368"/>
                </a:cubicBezTo>
                <a:cubicBezTo>
                  <a:pt x="90817" y="156399"/>
                  <a:pt x="35254" y="195028"/>
                  <a:pt x="39752" y="187355"/>
                </a:cubicBezTo>
                <a:cubicBezTo>
                  <a:pt x="44250" y="179682"/>
                  <a:pt x="98224" y="132586"/>
                  <a:pt x="111189" y="114330"/>
                </a:cubicBezTo>
                <a:cubicBezTo>
                  <a:pt x="124153" y="96074"/>
                  <a:pt x="98225" y="96339"/>
                  <a:pt x="117539" y="77818"/>
                </a:cubicBezTo>
                <a:cubicBezTo>
                  <a:pt x="136853" y="59297"/>
                  <a:pt x="210673" y="-1557"/>
                  <a:pt x="21437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8" name="フリーフォーム: 図形 4157">
            <a:extLst>
              <a:ext uri="{FF2B5EF4-FFF2-40B4-BE49-F238E27FC236}">
                <a16:creationId xmlns:a16="http://schemas.microsoft.com/office/drawing/2014/main" id="{68485A77-E336-43B0-8570-51126F75A2FD}"/>
              </a:ext>
            </a:extLst>
          </p:cNvPr>
          <p:cNvSpPr/>
          <p:nvPr/>
        </p:nvSpPr>
        <p:spPr>
          <a:xfrm>
            <a:off x="6061648" y="3923868"/>
            <a:ext cx="108426" cy="373739"/>
          </a:xfrm>
          <a:custGeom>
            <a:avLst/>
            <a:gdLst>
              <a:gd name="connsiteX0" fmla="*/ 50227 w 108426"/>
              <a:gd name="connsiteY0" fmla="*/ 3607 h 373739"/>
              <a:gd name="connsiteX1" fmla="*/ 80390 w 108426"/>
              <a:gd name="connsiteY1" fmla="*/ 59170 h 373739"/>
              <a:gd name="connsiteX2" fmla="*/ 59752 w 108426"/>
              <a:gd name="connsiteY2" fmla="*/ 167120 h 373739"/>
              <a:gd name="connsiteX3" fmla="*/ 89915 w 108426"/>
              <a:gd name="connsiteY3" fmla="*/ 119495 h 373739"/>
              <a:gd name="connsiteX4" fmla="*/ 29590 w 108426"/>
              <a:gd name="connsiteY4" fmla="*/ 205220 h 373739"/>
              <a:gd name="connsiteX5" fmla="*/ 31177 w 108426"/>
              <a:gd name="connsiteY5" fmla="*/ 284595 h 373739"/>
              <a:gd name="connsiteX6" fmla="*/ 32765 w 108426"/>
              <a:gd name="connsiteY6" fmla="*/ 311582 h 373739"/>
              <a:gd name="connsiteX7" fmla="*/ 104202 w 108426"/>
              <a:gd name="connsiteY7" fmla="*/ 300470 h 373739"/>
              <a:gd name="connsiteX8" fmla="*/ 91502 w 108426"/>
              <a:gd name="connsiteY8" fmla="*/ 305232 h 373739"/>
              <a:gd name="connsiteX9" fmla="*/ 20065 w 108426"/>
              <a:gd name="connsiteY9" fmla="*/ 341745 h 373739"/>
              <a:gd name="connsiteX10" fmla="*/ 1015 w 108426"/>
              <a:gd name="connsiteY10" fmla="*/ 370320 h 373739"/>
              <a:gd name="connsiteX11" fmla="*/ 43877 w 108426"/>
              <a:gd name="connsiteY11" fmla="*/ 259195 h 373739"/>
              <a:gd name="connsiteX12" fmla="*/ 89915 w 108426"/>
              <a:gd name="connsiteY12" fmla="*/ 159182 h 373739"/>
              <a:gd name="connsiteX13" fmla="*/ 50227 w 108426"/>
              <a:gd name="connsiteY13" fmla="*/ 3607 h 37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426" h="373739">
                <a:moveTo>
                  <a:pt x="50227" y="3607"/>
                </a:moveTo>
                <a:cubicBezTo>
                  <a:pt x="48640" y="-13062"/>
                  <a:pt x="78803" y="31918"/>
                  <a:pt x="80390" y="59170"/>
                </a:cubicBezTo>
                <a:cubicBezTo>
                  <a:pt x="81977" y="86422"/>
                  <a:pt x="58165" y="157066"/>
                  <a:pt x="59752" y="167120"/>
                </a:cubicBezTo>
                <a:cubicBezTo>
                  <a:pt x="61339" y="177174"/>
                  <a:pt x="94942" y="113145"/>
                  <a:pt x="89915" y="119495"/>
                </a:cubicBezTo>
                <a:cubicBezTo>
                  <a:pt x="84888" y="125845"/>
                  <a:pt x="39380" y="177703"/>
                  <a:pt x="29590" y="205220"/>
                </a:cubicBezTo>
                <a:cubicBezTo>
                  <a:pt x="19800" y="232737"/>
                  <a:pt x="30648" y="266868"/>
                  <a:pt x="31177" y="284595"/>
                </a:cubicBezTo>
                <a:cubicBezTo>
                  <a:pt x="31706" y="302322"/>
                  <a:pt x="20594" y="308936"/>
                  <a:pt x="32765" y="311582"/>
                </a:cubicBezTo>
                <a:cubicBezTo>
                  <a:pt x="44936" y="314228"/>
                  <a:pt x="94413" y="301528"/>
                  <a:pt x="104202" y="300470"/>
                </a:cubicBezTo>
                <a:cubicBezTo>
                  <a:pt x="113991" y="299412"/>
                  <a:pt x="105525" y="298353"/>
                  <a:pt x="91502" y="305232"/>
                </a:cubicBezTo>
                <a:cubicBezTo>
                  <a:pt x="77479" y="312111"/>
                  <a:pt x="35146" y="330897"/>
                  <a:pt x="20065" y="341745"/>
                </a:cubicBezTo>
                <a:cubicBezTo>
                  <a:pt x="4984" y="352593"/>
                  <a:pt x="-2954" y="384078"/>
                  <a:pt x="1015" y="370320"/>
                </a:cubicBezTo>
                <a:cubicBezTo>
                  <a:pt x="4984" y="356562"/>
                  <a:pt x="29060" y="294385"/>
                  <a:pt x="43877" y="259195"/>
                </a:cubicBezTo>
                <a:cubicBezTo>
                  <a:pt x="58694" y="224005"/>
                  <a:pt x="87005" y="201251"/>
                  <a:pt x="89915" y="159182"/>
                </a:cubicBezTo>
                <a:cubicBezTo>
                  <a:pt x="92825" y="117113"/>
                  <a:pt x="51814" y="20276"/>
                  <a:pt x="50227" y="3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9" name="フリーフォーム: 図形 4158">
            <a:extLst>
              <a:ext uri="{FF2B5EF4-FFF2-40B4-BE49-F238E27FC236}">
                <a16:creationId xmlns:a16="http://schemas.microsoft.com/office/drawing/2014/main" id="{FC2D183C-D876-49AF-BD86-8B25914F1743}"/>
              </a:ext>
            </a:extLst>
          </p:cNvPr>
          <p:cNvSpPr/>
          <p:nvPr/>
        </p:nvSpPr>
        <p:spPr>
          <a:xfrm>
            <a:off x="6033755" y="3558797"/>
            <a:ext cx="142256" cy="494407"/>
          </a:xfrm>
          <a:custGeom>
            <a:avLst/>
            <a:gdLst>
              <a:gd name="connsiteX0" fmla="*/ 124158 w 142256"/>
              <a:gd name="connsiteY0" fmla="*/ 378 h 494407"/>
              <a:gd name="connsiteX1" fmla="*/ 124158 w 142256"/>
              <a:gd name="connsiteY1" fmla="*/ 103566 h 494407"/>
              <a:gd name="connsiteX2" fmla="*/ 97170 w 142256"/>
              <a:gd name="connsiteY2" fmla="*/ 243266 h 494407"/>
              <a:gd name="connsiteX3" fmla="*/ 114633 w 142256"/>
              <a:gd name="connsiteY3" fmla="*/ 141666 h 494407"/>
              <a:gd name="connsiteX4" fmla="*/ 97170 w 142256"/>
              <a:gd name="connsiteY4" fmla="*/ 287716 h 494407"/>
              <a:gd name="connsiteX5" fmla="*/ 101933 w 142256"/>
              <a:gd name="connsiteY5" fmla="*/ 273428 h 494407"/>
              <a:gd name="connsiteX6" fmla="*/ 333 w 142256"/>
              <a:gd name="connsiteY6" fmla="*/ 494091 h 494407"/>
              <a:gd name="connsiteX7" fmla="*/ 71770 w 142256"/>
              <a:gd name="connsiteY7" fmla="*/ 317878 h 494407"/>
              <a:gd name="connsiteX8" fmla="*/ 140033 w 142256"/>
              <a:gd name="connsiteY8" fmla="*/ 140078 h 494407"/>
              <a:gd name="connsiteX9" fmla="*/ 124158 w 142256"/>
              <a:gd name="connsiteY9" fmla="*/ 378 h 49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256" h="494407">
                <a:moveTo>
                  <a:pt x="124158" y="378"/>
                </a:moveTo>
                <a:cubicBezTo>
                  <a:pt x="121512" y="-5707"/>
                  <a:pt x="128656" y="63085"/>
                  <a:pt x="124158" y="103566"/>
                </a:cubicBezTo>
                <a:cubicBezTo>
                  <a:pt x="119660" y="144047"/>
                  <a:pt x="98757" y="236916"/>
                  <a:pt x="97170" y="243266"/>
                </a:cubicBezTo>
                <a:cubicBezTo>
                  <a:pt x="95582" y="249616"/>
                  <a:pt x="114633" y="134258"/>
                  <a:pt x="114633" y="141666"/>
                </a:cubicBezTo>
                <a:cubicBezTo>
                  <a:pt x="114633" y="149074"/>
                  <a:pt x="99287" y="265756"/>
                  <a:pt x="97170" y="287716"/>
                </a:cubicBezTo>
                <a:cubicBezTo>
                  <a:pt x="95053" y="309676"/>
                  <a:pt x="118072" y="239032"/>
                  <a:pt x="101933" y="273428"/>
                </a:cubicBezTo>
                <a:cubicBezTo>
                  <a:pt x="85794" y="307824"/>
                  <a:pt x="5360" y="486683"/>
                  <a:pt x="333" y="494091"/>
                </a:cubicBezTo>
                <a:cubicBezTo>
                  <a:pt x="-4694" y="501499"/>
                  <a:pt x="48487" y="376880"/>
                  <a:pt x="71770" y="317878"/>
                </a:cubicBezTo>
                <a:cubicBezTo>
                  <a:pt x="95053" y="258876"/>
                  <a:pt x="130773" y="186380"/>
                  <a:pt x="140033" y="140078"/>
                </a:cubicBezTo>
                <a:cubicBezTo>
                  <a:pt x="149293" y="93776"/>
                  <a:pt x="126804" y="6463"/>
                  <a:pt x="124158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0" name="フリーフォーム: 図形 4159">
            <a:extLst>
              <a:ext uri="{FF2B5EF4-FFF2-40B4-BE49-F238E27FC236}">
                <a16:creationId xmlns:a16="http://schemas.microsoft.com/office/drawing/2014/main" id="{3A1234E4-1955-4016-AFD0-E62C2CFEDDEE}"/>
              </a:ext>
            </a:extLst>
          </p:cNvPr>
          <p:cNvSpPr/>
          <p:nvPr/>
        </p:nvSpPr>
        <p:spPr>
          <a:xfrm>
            <a:off x="4321852" y="3525673"/>
            <a:ext cx="453802" cy="207060"/>
          </a:xfrm>
          <a:custGeom>
            <a:avLst/>
            <a:gdLst>
              <a:gd name="connsiteX0" fmla="*/ 453348 w 453802"/>
              <a:gd name="connsiteY0" fmla="*/ 165 h 207060"/>
              <a:gd name="connsiteX1" fmla="*/ 312061 w 453802"/>
              <a:gd name="connsiteY1" fmla="*/ 122402 h 207060"/>
              <a:gd name="connsiteX2" fmla="*/ 354923 w 453802"/>
              <a:gd name="connsiteY2" fmla="*/ 98590 h 207060"/>
              <a:gd name="connsiteX3" fmla="*/ 92986 w 453802"/>
              <a:gd name="connsiteY3" fmla="*/ 204952 h 207060"/>
              <a:gd name="connsiteX4" fmla="*/ 166011 w 453802"/>
              <a:gd name="connsiteY4" fmla="*/ 171615 h 207060"/>
              <a:gd name="connsiteX5" fmla="*/ 911 w 453802"/>
              <a:gd name="connsiteY5" fmla="*/ 198602 h 207060"/>
              <a:gd name="connsiteX6" fmla="*/ 253323 w 453802"/>
              <a:gd name="connsiteY6" fmla="*/ 146215 h 207060"/>
              <a:gd name="connsiteX7" fmla="*/ 353336 w 453802"/>
              <a:gd name="connsiteY7" fmla="*/ 97002 h 207060"/>
              <a:gd name="connsiteX8" fmla="*/ 453348 w 453802"/>
              <a:gd name="connsiteY8" fmla="*/ 165 h 20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802" h="207060">
                <a:moveTo>
                  <a:pt x="453348" y="165"/>
                </a:moveTo>
                <a:cubicBezTo>
                  <a:pt x="446469" y="4398"/>
                  <a:pt x="328465" y="105998"/>
                  <a:pt x="312061" y="122402"/>
                </a:cubicBezTo>
                <a:cubicBezTo>
                  <a:pt x="295657" y="138806"/>
                  <a:pt x="391435" y="84832"/>
                  <a:pt x="354923" y="98590"/>
                </a:cubicBezTo>
                <a:cubicBezTo>
                  <a:pt x="318411" y="112348"/>
                  <a:pt x="124471" y="192781"/>
                  <a:pt x="92986" y="204952"/>
                </a:cubicBezTo>
                <a:cubicBezTo>
                  <a:pt x="61501" y="217123"/>
                  <a:pt x="181357" y="172673"/>
                  <a:pt x="166011" y="171615"/>
                </a:cubicBezTo>
                <a:cubicBezTo>
                  <a:pt x="150665" y="170557"/>
                  <a:pt x="-13641" y="202835"/>
                  <a:pt x="911" y="198602"/>
                </a:cubicBezTo>
                <a:cubicBezTo>
                  <a:pt x="15463" y="194369"/>
                  <a:pt x="194586" y="163148"/>
                  <a:pt x="253323" y="146215"/>
                </a:cubicBezTo>
                <a:cubicBezTo>
                  <a:pt x="312060" y="129282"/>
                  <a:pt x="319469" y="119756"/>
                  <a:pt x="353336" y="97002"/>
                </a:cubicBezTo>
                <a:cubicBezTo>
                  <a:pt x="387203" y="74248"/>
                  <a:pt x="460227" y="-4068"/>
                  <a:pt x="453348" y="1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2" name="フリーフォーム: 図形 4161">
            <a:extLst>
              <a:ext uri="{FF2B5EF4-FFF2-40B4-BE49-F238E27FC236}">
                <a16:creationId xmlns:a16="http://schemas.microsoft.com/office/drawing/2014/main" id="{A7B76DDE-89A4-4954-8C02-F48AE7AA6909}"/>
              </a:ext>
            </a:extLst>
          </p:cNvPr>
          <p:cNvSpPr/>
          <p:nvPr/>
        </p:nvSpPr>
        <p:spPr>
          <a:xfrm>
            <a:off x="5413108" y="3751788"/>
            <a:ext cx="106924" cy="261432"/>
          </a:xfrm>
          <a:custGeom>
            <a:avLst/>
            <a:gdLst>
              <a:gd name="connsiteX0" fmla="*/ 267 w 106924"/>
              <a:gd name="connsiteY0" fmla="*/ 1063 h 261432"/>
              <a:gd name="connsiteX1" fmla="*/ 30429 w 106924"/>
              <a:gd name="connsiteY1" fmla="*/ 47100 h 261432"/>
              <a:gd name="connsiteX2" fmla="*/ 92342 w 106924"/>
              <a:gd name="connsiteY2" fmla="*/ 189975 h 261432"/>
              <a:gd name="connsiteX3" fmla="*/ 93929 w 106924"/>
              <a:gd name="connsiteY3" fmla="*/ 188388 h 261432"/>
              <a:gd name="connsiteX4" fmla="*/ 106629 w 106924"/>
              <a:gd name="connsiteY4" fmla="*/ 213788 h 261432"/>
              <a:gd name="connsiteX5" fmla="*/ 79642 w 106924"/>
              <a:gd name="connsiteY5" fmla="*/ 207438 h 261432"/>
              <a:gd name="connsiteX6" fmla="*/ 95517 w 106924"/>
              <a:gd name="connsiteY6" fmla="*/ 261413 h 261432"/>
              <a:gd name="connsiteX7" fmla="*/ 66942 w 106924"/>
              <a:gd name="connsiteY7" fmla="*/ 213788 h 261432"/>
              <a:gd name="connsiteX8" fmla="*/ 68529 w 106924"/>
              <a:gd name="connsiteY8" fmla="*/ 229663 h 261432"/>
              <a:gd name="connsiteX9" fmla="*/ 46304 w 106924"/>
              <a:gd name="connsiteY9" fmla="*/ 123300 h 261432"/>
              <a:gd name="connsiteX10" fmla="*/ 46304 w 106924"/>
              <a:gd name="connsiteY10" fmla="*/ 83613 h 261432"/>
              <a:gd name="connsiteX11" fmla="*/ 267 w 106924"/>
              <a:gd name="connsiteY11" fmla="*/ 1063 h 26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924" h="261432">
                <a:moveTo>
                  <a:pt x="267" y="1063"/>
                </a:moveTo>
                <a:cubicBezTo>
                  <a:pt x="-2379" y="-5022"/>
                  <a:pt x="15083" y="15615"/>
                  <a:pt x="30429" y="47100"/>
                </a:cubicBezTo>
                <a:cubicBezTo>
                  <a:pt x="45775" y="78585"/>
                  <a:pt x="81759" y="166427"/>
                  <a:pt x="92342" y="189975"/>
                </a:cubicBezTo>
                <a:cubicBezTo>
                  <a:pt x="102925" y="213523"/>
                  <a:pt x="91548" y="184419"/>
                  <a:pt x="93929" y="188388"/>
                </a:cubicBezTo>
                <a:cubicBezTo>
                  <a:pt x="96310" y="192357"/>
                  <a:pt x="109010" y="210613"/>
                  <a:pt x="106629" y="213788"/>
                </a:cubicBezTo>
                <a:cubicBezTo>
                  <a:pt x="104248" y="216963"/>
                  <a:pt x="81494" y="199501"/>
                  <a:pt x="79642" y="207438"/>
                </a:cubicBezTo>
                <a:cubicBezTo>
                  <a:pt x="77790" y="215376"/>
                  <a:pt x="97634" y="260355"/>
                  <a:pt x="95517" y="261413"/>
                </a:cubicBezTo>
                <a:cubicBezTo>
                  <a:pt x="93400" y="262471"/>
                  <a:pt x="71440" y="219080"/>
                  <a:pt x="66942" y="213788"/>
                </a:cubicBezTo>
                <a:cubicBezTo>
                  <a:pt x="62444" y="208496"/>
                  <a:pt x="71969" y="244744"/>
                  <a:pt x="68529" y="229663"/>
                </a:cubicBezTo>
                <a:cubicBezTo>
                  <a:pt x="65089" y="214582"/>
                  <a:pt x="50008" y="147642"/>
                  <a:pt x="46304" y="123300"/>
                </a:cubicBezTo>
                <a:cubicBezTo>
                  <a:pt x="42600" y="98958"/>
                  <a:pt x="53183" y="98959"/>
                  <a:pt x="46304" y="83613"/>
                </a:cubicBezTo>
                <a:cubicBezTo>
                  <a:pt x="39425" y="68267"/>
                  <a:pt x="2913" y="7148"/>
                  <a:pt x="267" y="10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3" name="フリーフォーム: 図形 4162">
            <a:extLst>
              <a:ext uri="{FF2B5EF4-FFF2-40B4-BE49-F238E27FC236}">
                <a16:creationId xmlns:a16="http://schemas.microsoft.com/office/drawing/2014/main" id="{02207D2F-7361-4544-A480-9C0C58B85E55}"/>
              </a:ext>
            </a:extLst>
          </p:cNvPr>
          <p:cNvSpPr/>
          <p:nvPr/>
        </p:nvSpPr>
        <p:spPr>
          <a:xfrm>
            <a:off x="3462602" y="1466829"/>
            <a:ext cx="1700328" cy="1003656"/>
          </a:xfrm>
          <a:custGeom>
            <a:avLst/>
            <a:gdLst>
              <a:gd name="connsiteX0" fmla="*/ 1699948 w 1700328"/>
              <a:gd name="connsiteY0" fmla="*/ 161946 h 1003656"/>
              <a:gd name="connsiteX1" fmla="*/ 1274498 w 1700328"/>
              <a:gd name="connsiteY1" fmla="*/ 21 h 1003656"/>
              <a:gd name="connsiteX2" fmla="*/ 833173 w 1700328"/>
              <a:gd name="connsiteY2" fmla="*/ 174646 h 1003656"/>
              <a:gd name="connsiteX3" fmla="*/ 33073 w 1700328"/>
              <a:gd name="connsiteY3" fmla="*/ 968396 h 1003656"/>
              <a:gd name="connsiteX4" fmla="*/ 175948 w 1700328"/>
              <a:gd name="connsiteY4" fmla="*/ 838221 h 1003656"/>
              <a:gd name="connsiteX5" fmla="*/ 391848 w 1700328"/>
              <a:gd name="connsiteY5" fmla="*/ 600096 h 1003656"/>
              <a:gd name="connsiteX6" fmla="*/ 642673 w 1700328"/>
              <a:gd name="connsiteY6" fmla="*/ 358796 h 1003656"/>
              <a:gd name="connsiteX7" fmla="*/ 337873 w 1700328"/>
              <a:gd name="connsiteY7" fmla="*/ 749321 h 1003656"/>
              <a:gd name="connsiteX8" fmla="*/ 614098 w 1700328"/>
              <a:gd name="connsiteY8" fmla="*/ 422296 h 1003656"/>
              <a:gd name="connsiteX9" fmla="*/ 791898 w 1700328"/>
              <a:gd name="connsiteY9" fmla="*/ 371496 h 1003656"/>
              <a:gd name="connsiteX10" fmla="*/ 1052248 w 1700328"/>
              <a:gd name="connsiteY10" fmla="*/ 85746 h 1003656"/>
              <a:gd name="connsiteX11" fmla="*/ 766498 w 1700328"/>
              <a:gd name="connsiteY11" fmla="*/ 317521 h 1003656"/>
              <a:gd name="connsiteX12" fmla="*/ 1182423 w 1700328"/>
              <a:gd name="connsiteY12" fmla="*/ 57171 h 1003656"/>
              <a:gd name="connsiteX13" fmla="*/ 1347523 w 1700328"/>
              <a:gd name="connsiteY13" fmla="*/ 73046 h 1003656"/>
              <a:gd name="connsiteX14" fmla="*/ 1699948 w 1700328"/>
              <a:gd name="connsiteY14" fmla="*/ 161946 h 100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00328" h="1003656">
                <a:moveTo>
                  <a:pt x="1699948" y="161946"/>
                </a:moveTo>
                <a:cubicBezTo>
                  <a:pt x="1687777" y="149775"/>
                  <a:pt x="1418960" y="-2096"/>
                  <a:pt x="1274498" y="21"/>
                </a:cubicBezTo>
                <a:cubicBezTo>
                  <a:pt x="1130036" y="2138"/>
                  <a:pt x="1040077" y="13250"/>
                  <a:pt x="833173" y="174646"/>
                </a:cubicBezTo>
                <a:cubicBezTo>
                  <a:pt x="626269" y="336042"/>
                  <a:pt x="142610" y="857800"/>
                  <a:pt x="33073" y="968396"/>
                </a:cubicBezTo>
                <a:cubicBezTo>
                  <a:pt x="-76464" y="1078992"/>
                  <a:pt x="116152" y="899604"/>
                  <a:pt x="175948" y="838221"/>
                </a:cubicBezTo>
                <a:cubicBezTo>
                  <a:pt x="235744" y="776838"/>
                  <a:pt x="314060" y="680000"/>
                  <a:pt x="391848" y="600096"/>
                </a:cubicBezTo>
                <a:cubicBezTo>
                  <a:pt x="469635" y="520192"/>
                  <a:pt x="651669" y="333925"/>
                  <a:pt x="642673" y="358796"/>
                </a:cubicBezTo>
                <a:cubicBezTo>
                  <a:pt x="633677" y="383667"/>
                  <a:pt x="342635" y="738738"/>
                  <a:pt x="337873" y="749321"/>
                </a:cubicBezTo>
                <a:cubicBezTo>
                  <a:pt x="333110" y="759904"/>
                  <a:pt x="538427" y="485267"/>
                  <a:pt x="614098" y="422296"/>
                </a:cubicBezTo>
                <a:cubicBezTo>
                  <a:pt x="689769" y="359325"/>
                  <a:pt x="718873" y="427588"/>
                  <a:pt x="791898" y="371496"/>
                </a:cubicBezTo>
                <a:cubicBezTo>
                  <a:pt x="864923" y="315404"/>
                  <a:pt x="1056481" y="94742"/>
                  <a:pt x="1052248" y="85746"/>
                </a:cubicBezTo>
                <a:cubicBezTo>
                  <a:pt x="1048015" y="76750"/>
                  <a:pt x="744802" y="322283"/>
                  <a:pt x="766498" y="317521"/>
                </a:cubicBezTo>
                <a:cubicBezTo>
                  <a:pt x="788194" y="312759"/>
                  <a:pt x="1085586" y="97917"/>
                  <a:pt x="1182423" y="57171"/>
                </a:cubicBezTo>
                <a:cubicBezTo>
                  <a:pt x="1279260" y="16425"/>
                  <a:pt x="1266561" y="56113"/>
                  <a:pt x="1347523" y="73046"/>
                </a:cubicBezTo>
                <a:cubicBezTo>
                  <a:pt x="1428485" y="89979"/>
                  <a:pt x="1712119" y="174117"/>
                  <a:pt x="1699948" y="161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4" name="フリーフォーム: 図形 4163">
            <a:extLst>
              <a:ext uri="{FF2B5EF4-FFF2-40B4-BE49-F238E27FC236}">
                <a16:creationId xmlns:a16="http://schemas.microsoft.com/office/drawing/2014/main" id="{75778192-AE41-4DE9-8749-8C987DE5377E}"/>
              </a:ext>
            </a:extLst>
          </p:cNvPr>
          <p:cNvSpPr/>
          <p:nvPr/>
        </p:nvSpPr>
        <p:spPr>
          <a:xfrm>
            <a:off x="3201837" y="2366567"/>
            <a:ext cx="551056" cy="1167150"/>
          </a:xfrm>
          <a:custGeom>
            <a:avLst/>
            <a:gdLst>
              <a:gd name="connsiteX0" fmla="*/ 551013 w 551056"/>
              <a:gd name="connsiteY0" fmla="*/ 1983 h 1167150"/>
              <a:gd name="connsiteX1" fmla="*/ 328763 w 551056"/>
              <a:gd name="connsiteY1" fmla="*/ 265508 h 1167150"/>
              <a:gd name="connsiteX2" fmla="*/ 223988 w 551056"/>
              <a:gd name="connsiteY2" fmla="*/ 548083 h 1167150"/>
              <a:gd name="connsiteX3" fmla="*/ 220813 w 551056"/>
              <a:gd name="connsiteY3" fmla="*/ 309958 h 1167150"/>
              <a:gd name="connsiteX4" fmla="*/ 49363 w 551056"/>
              <a:gd name="connsiteY4" fmla="*/ 1081483 h 1167150"/>
              <a:gd name="connsiteX5" fmla="*/ 39838 w 551056"/>
              <a:gd name="connsiteY5" fmla="*/ 890983 h 1167150"/>
              <a:gd name="connsiteX6" fmla="*/ 4913 w 551056"/>
              <a:gd name="connsiteY6" fmla="*/ 1160858 h 1167150"/>
              <a:gd name="connsiteX7" fmla="*/ 160488 w 551056"/>
              <a:gd name="connsiteY7" fmla="*/ 567133 h 1167150"/>
              <a:gd name="connsiteX8" fmla="*/ 179538 w 551056"/>
              <a:gd name="connsiteY8" fmla="*/ 281383 h 1167150"/>
              <a:gd name="connsiteX9" fmla="*/ 309713 w 551056"/>
              <a:gd name="connsiteY9" fmla="*/ 151208 h 1167150"/>
              <a:gd name="connsiteX10" fmla="*/ 551013 w 551056"/>
              <a:gd name="connsiteY10" fmla="*/ 1983 h 11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1056" h="1167150">
                <a:moveTo>
                  <a:pt x="551013" y="1983"/>
                </a:moveTo>
                <a:cubicBezTo>
                  <a:pt x="554188" y="21033"/>
                  <a:pt x="383267" y="174491"/>
                  <a:pt x="328763" y="265508"/>
                </a:cubicBezTo>
                <a:cubicBezTo>
                  <a:pt x="274259" y="356525"/>
                  <a:pt x="241980" y="540675"/>
                  <a:pt x="223988" y="548083"/>
                </a:cubicBezTo>
                <a:cubicBezTo>
                  <a:pt x="205996" y="555491"/>
                  <a:pt x="249917" y="221058"/>
                  <a:pt x="220813" y="309958"/>
                </a:cubicBezTo>
                <a:cubicBezTo>
                  <a:pt x="191709" y="398858"/>
                  <a:pt x="79526" y="984645"/>
                  <a:pt x="49363" y="1081483"/>
                </a:cubicBezTo>
                <a:cubicBezTo>
                  <a:pt x="19200" y="1178321"/>
                  <a:pt x="47246" y="877754"/>
                  <a:pt x="39838" y="890983"/>
                </a:cubicBezTo>
                <a:cubicBezTo>
                  <a:pt x="32430" y="904212"/>
                  <a:pt x="-15195" y="1214833"/>
                  <a:pt x="4913" y="1160858"/>
                </a:cubicBezTo>
                <a:cubicBezTo>
                  <a:pt x="25021" y="1106883"/>
                  <a:pt x="131384" y="713712"/>
                  <a:pt x="160488" y="567133"/>
                </a:cubicBezTo>
                <a:cubicBezTo>
                  <a:pt x="189592" y="420554"/>
                  <a:pt x="154667" y="350704"/>
                  <a:pt x="179538" y="281383"/>
                </a:cubicBezTo>
                <a:cubicBezTo>
                  <a:pt x="204409" y="212062"/>
                  <a:pt x="246213" y="196187"/>
                  <a:pt x="309713" y="151208"/>
                </a:cubicBezTo>
                <a:cubicBezTo>
                  <a:pt x="373213" y="106229"/>
                  <a:pt x="547838" y="-17067"/>
                  <a:pt x="551013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5" name="フリーフォーム: 図形 4164">
            <a:extLst>
              <a:ext uri="{FF2B5EF4-FFF2-40B4-BE49-F238E27FC236}">
                <a16:creationId xmlns:a16="http://schemas.microsoft.com/office/drawing/2014/main" id="{A9E324DC-B16E-4B35-83A5-7146F05D3B6D}"/>
              </a:ext>
            </a:extLst>
          </p:cNvPr>
          <p:cNvSpPr/>
          <p:nvPr/>
        </p:nvSpPr>
        <p:spPr>
          <a:xfrm>
            <a:off x="5145589" y="1489067"/>
            <a:ext cx="1005082" cy="777780"/>
          </a:xfrm>
          <a:custGeom>
            <a:avLst/>
            <a:gdLst>
              <a:gd name="connsiteX0" fmla="*/ 20136 w 1005082"/>
              <a:gd name="connsiteY0" fmla="*/ 133358 h 777780"/>
              <a:gd name="connsiteX1" fmla="*/ 366211 w 1005082"/>
              <a:gd name="connsiteY1" fmla="*/ 111133 h 777780"/>
              <a:gd name="connsiteX2" fmla="*/ 940886 w 1005082"/>
              <a:gd name="connsiteY2" fmla="*/ 431808 h 777780"/>
              <a:gd name="connsiteX3" fmla="*/ 572586 w 1005082"/>
              <a:gd name="connsiteY3" fmla="*/ 212733 h 777780"/>
              <a:gd name="connsiteX4" fmla="*/ 1004386 w 1005082"/>
              <a:gd name="connsiteY4" fmla="*/ 552458 h 777780"/>
              <a:gd name="connsiteX5" fmla="*/ 680536 w 1005082"/>
              <a:gd name="connsiteY5" fmla="*/ 323858 h 777780"/>
              <a:gd name="connsiteX6" fmla="*/ 972636 w 1005082"/>
              <a:gd name="connsiteY6" fmla="*/ 746133 h 777780"/>
              <a:gd name="connsiteX7" fmla="*/ 940886 w 1005082"/>
              <a:gd name="connsiteY7" fmla="*/ 733433 h 777780"/>
              <a:gd name="connsiteX8" fmla="*/ 823411 w 1005082"/>
              <a:gd name="connsiteY8" fmla="*/ 622308 h 777780"/>
              <a:gd name="connsiteX9" fmla="*/ 477336 w 1005082"/>
              <a:gd name="connsiteY9" fmla="*/ 63508 h 777780"/>
              <a:gd name="connsiteX10" fmla="*/ 293186 w 1005082"/>
              <a:gd name="connsiteY10" fmla="*/ 22233 h 777780"/>
              <a:gd name="connsiteX11" fmla="*/ 178886 w 1005082"/>
              <a:gd name="connsiteY11" fmla="*/ 149233 h 777780"/>
              <a:gd name="connsiteX12" fmla="*/ 464636 w 1005082"/>
              <a:gd name="connsiteY12" fmla="*/ 69858 h 777780"/>
              <a:gd name="connsiteX13" fmla="*/ 86811 w 1005082"/>
              <a:gd name="connsiteY13" fmla="*/ 60333 h 777780"/>
              <a:gd name="connsiteX14" fmla="*/ 20136 w 1005082"/>
              <a:gd name="connsiteY14" fmla="*/ 133358 h 77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5082" h="777780">
                <a:moveTo>
                  <a:pt x="20136" y="133358"/>
                </a:moveTo>
                <a:cubicBezTo>
                  <a:pt x="66703" y="141825"/>
                  <a:pt x="212753" y="61391"/>
                  <a:pt x="366211" y="111133"/>
                </a:cubicBezTo>
                <a:cubicBezTo>
                  <a:pt x="519669" y="160875"/>
                  <a:pt x="906490" y="414875"/>
                  <a:pt x="940886" y="431808"/>
                </a:cubicBezTo>
                <a:cubicBezTo>
                  <a:pt x="975282" y="448741"/>
                  <a:pt x="562003" y="192625"/>
                  <a:pt x="572586" y="212733"/>
                </a:cubicBezTo>
                <a:cubicBezTo>
                  <a:pt x="583169" y="232841"/>
                  <a:pt x="986394" y="533937"/>
                  <a:pt x="1004386" y="552458"/>
                </a:cubicBezTo>
                <a:cubicBezTo>
                  <a:pt x="1022378" y="570979"/>
                  <a:pt x="685828" y="291579"/>
                  <a:pt x="680536" y="323858"/>
                </a:cubicBezTo>
                <a:cubicBezTo>
                  <a:pt x="675244" y="356137"/>
                  <a:pt x="929244" y="677871"/>
                  <a:pt x="972636" y="746133"/>
                </a:cubicBezTo>
                <a:cubicBezTo>
                  <a:pt x="1016028" y="814395"/>
                  <a:pt x="965757" y="754070"/>
                  <a:pt x="940886" y="733433"/>
                </a:cubicBezTo>
                <a:cubicBezTo>
                  <a:pt x="916015" y="712796"/>
                  <a:pt x="900669" y="733962"/>
                  <a:pt x="823411" y="622308"/>
                </a:cubicBezTo>
                <a:cubicBezTo>
                  <a:pt x="746153" y="510654"/>
                  <a:pt x="565707" y="163520"/>
                  <a:pt x="477336" y="63508"/>
                </a:cubicBezTo>
                <a:cubicBezTo>
                  <a:pt x="388965" y="-36504"/>
                  <a:pt x="342928" y="7945"/>
                  <a:pt x="293186" y="22233"/>
                </a:cubicBezTo>
                <a:cubicBezTo>
                  <a:pt x="243444" y="36520"/>
                  <a:pt x="150311" y="141295"/>
                  <a:pt x="178886" y="149233"/>
                </a:cubicBezTo>
                <a:cubicBezTo>
                  <a:pt x="207461" y="157171"/>
                  <a:pt x="479982" y="84675"/>
                  <a:pt x="464636" y="69858"/>
                </a:cubicBezTo>
                <a:cubicBezTo>
                  <a:pt x="449290" y="55041"/>
                  <a:pt x="160894" y="51866"/>
                  <a:pt x="86811" y="60333"/>
                </a:cubicBezTo>
                <a:cubicBezTo>
                  <a:pt x="12728" y="68800"/>
                  <a:pt x="-26431" y="124891"/>
                  <a:pt x="20136" y="133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6" name="フリーフォーム: 図形 4165">
            <a:extLst>
              <a:ext uri="{FF2B5EF4-FFF2-40B4-BE49-F238E27FC236}">
                <a16:creationId xmlns:a16="http://schemas.microsoft.com/office/drawing/2014/main" id="{EB74B5F8-94C4-4FDB-A0BB-21D8828D629D}"/>
              </a:ext>
            </a:extLst>
          </p:cNvPr>
          <p:cNvSpPr/>
          <p:nvPr/>
        </p:nvSpPr>
        <p:spPr>
          <a:xfrm>
            <a:off x="6073532" y="1888637"/>
            <a:ext cx="492777" cy="1161565"/>
          </a:xfrm>
          <a:custGeom>
            <a:avLst/>
            <a:gdLst>
              <a:gd name="connsiteX0" fmla="*/ 16118 w 492777"/>
              <a:gd name="connsiteY0" fmla="*/ 35413 h 1161565"/>
              <a:gd name="connsiteX1" fmla="*/ 57393 w 492777"/>
              <a:gd name="connsiteY1" fmla="*/ 83038 h 1161565"/>
              <a:gd name="connsiteX2" fmla="*/ 333618 w 492777"/>
              <a:gd name="connsiteY2" fmla="*/ 559288 h 1161565"/>
              <a:gd name="connsiteX3" fmla="*/ 479668 w 492777"/>
              <a:gd name="connsiteY3" fmla="*/ 991088 h 1161565"/>
              <a:gd name="connsiteX4" fmla="*/ 349493 w 492777"/>
              <a:gd name="connsiteY4" fmla="*/ 556113 h 1161565"/>
              <a:gd name="connsiteX5" fmla="*/ 492368 w 492777"/>
              <a:gd name="connsiteY5" fmla="*/ 1026013 h 1161565"/>
              <a:gd name="connsiteX6" fmla="*/ 324093 w 492777"/>
              <a:gd name="connsiteY6" fmla="*/ 667238 h 1161565"/>
              <a:gd name="connsiteX7" fmla="*/ 492368 w 492777"/>
              <a:gd name="connsiteY7" fmla="*/ 1159363 h 1161565"/>
              <a:gd name="connsiteX8" fmla="*/ 263768 w 492777"/>
              <a:gd name="connsiteY8" fmla="*/ 429113 h 1161565"/>
              <a:gd name="connsiteX9" fmla="*/ 158993 w 492777"/>
              <a:gd name="connsiteY9" fmla="*/ 295763 h 1161565"/>
              <a:gd name="connsiteX10" fmla="*/ 136768 w 492777"/>
              <a:gd name="connsiteY10" fmla="*/ 305288 h 1161565"/>
              <a:gd name="connsiteX11" fmla="*/ 260593 w 492777"/>
              <a:gd name="connsiteY11" fmla="*/ 457688 h 1161565"/>
              <a:gd name="connsiteX12" fmla="*/ 16118 w 492777"/>
              <a:gd name="connsiteY12" fmla="*/ 35413 h 116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777" h="1161565">
                <a:moveTo>
                  <a:pt x="16118" y="35413"/>
                </a:moveTo>
                <a:cubicBezTo>
                  <a:pt x="-17749" y="-27029"/>
                  <a:pt x="4476" y="-4275"/>
                  <a:pt x="57393" y="83038"/>
                </a:cubicBezTo>
                <a:cubicBezTo>
                  <a:pt x="110310" y="170351"/>
                  <a:pt x="263239" y="407946"/>
                  <a:pt x="333618" y="559288"/>
                </a:cubicBezTo>
                <a:cubicBezTo>
                  <a:pt x="403997" y="710630"/>
                  <a:pt x="477022" y="991617"/>
                  <a:pt x="479668" y="991088"/>
                </a:cubicBezTo>
                <a:cubicBezTo>
                  <a:pt x="482314" y="990559"/>
                  <a:pt x="349493" y="556113"/>
                  <a:pt x="349493" y="556113"/>
                </a:cubicBezTo>
                <a:cubicBezTo>
                  <a:pt x="351610" y="561934"/>
                  <a:pt x="496601" y="1007492"/>
                  <a:pt x="492368" y="1026013"/>
                </a:cubicBezTo>
                <a:cubicBezTo>
                  <a:pt x="488135" y="1044534"/>
                  <a:pt x="324093" y="645013"/>
                  <a:pt x="324093" y="667238"/>
                </a:cubicBezTo>
                <a:cubicBezTo>
                  <a:pt x="324093" y="689463"/>
                  <a:pt x="502422" y="1199050"/>
                  <a:pt x="492368" y="1159363"/>
                </a:cubicBezTo>
                <a:cubicBezTo>
                  <a:pt x="482314" y="1119676"/>
                  <a:pt x="319331" y="573046"/>
                  <a:pt x="263768" y="429113"/>
                </a:cubicBezTo>
                <a:cubicBezTo>
                  <a:pt x="208206" y="285180"/>
                  <a:pt x="180160" y="316401"/>
                  <a:pt x="158993" y="295763"/>
                </a:cubicBezTo>
                <a:cubicBezTo>
                  <a:pt x="137826" y="275126"/>
                  <a:pt x="119835" y="278301"/>
                  <a:pt x="136768" y="305288"/>
                </a:cubicBezTo>
                <a:cubicBezTo>
                  <a:pt x="153701" y="332276"/>
                  <a:pt x="281230" y="501609"/>
                  <a:pt x="260593" y="457688"/>
                </a:cubicBezTo>
                <a:cubicBezTo>
                  <a:pt x="239956" y="413767"/>
                  <a:pt x="49985" y="97855"/>
                  <a:pt x="16118" y="35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7" name="フリーフォーム: 図形 4166">
            <a:extLst>
              <a:ext uri="{FF2B5EF4-FFF2-40B4-BE49-F238E27FC236}">
                <a16:creationId xmlns:a16="http://schemas.microsoft.com/office/drawing/2014/main" id="{791CCB43-20CB-4A35-BF44-6FE6C80BEE57}"/>
              </a:ext>
            </a:extLst>
          </p:cNvPr>
          <p:cNvSpPr/>
          <p:nvPr/>
        </p:nvSpPr>
        <p:spPr>
          <a:xfrm>
            <a:off x="4002179" y="1823083"/>
            <a:ext cx="1264101" cy="689530"/>
          </a:xfrm>
          <a:custGeom>
            <a:avLst/>
            <a:gdLst>
              <a:gd name="connsiteX0" fmla="*/ 1261971 w 1264101"/>
              <a:gd name="connsiteY0" fmla="*/ 21592 h 689530"/>
              <a:gd name="connsiteX1" fmla="*/ 636496 w 1264101"/>
              <a:gd name="connsiteY1" fmla="*/ 53342 h 689530"/>
              <a:gd name="connsiteX2" fmla="*/ 344396 w 1264101"/>
              <a:gd name="connsiteY2" fmla="*/ 332742 h 689530"/>
              <a:gd name="connsiteX3" fmla="*/ 709521 w 1264101"/>
              <a:gd name="connsiteY3" fmla="*/ 2542 h 689530"/>
              <a:gd name="connsiteX4" fmla="*/ 49121 w 1264101"/>
              <a:gd name="connsiteY4" fmla="*/ 548642 h 689530"/>
              <a:gd name="connsiteX5" fmla="*/ 445996 w 1264101"/>
              <a:gd name="connsiteY5" fmla="*/ 177167 h 689530"/>
              <a:gd name="connsiteX6" fmla="*/ 7846 w 1264101"/>
              <a:gd name="connsiteY6" fmla="*/ 681992 h 689530"/>
              <a:gd name="connsiteX7" fmla="*/ 166596 w 1264101"/>
              <a:gd name="connsiteY7" fmla="*/ 472442 h 689530"/>
              <a:gd name="connsiteX8" fmla="*/ 191996 w 1264101"/>
              <a:gd name="connsiteY8" fmla="*/ 364492 h 689530"/>
              <a:gd name="connsiteX9" fmla="*/ 401546 w 1264101"/>
              <a:gd name="connsiteY9" fmla="*/ 75567 h 689530"/>
              <a:gd name="connsiteX10" fmla="*/ 1261971 w 1264101"/>
              <a:gd name="connsiteY10" fmla="*/ 21592 h 68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4101" h="689530">
                <a:moveTo>
                  <a:pt x="1261971" y="21592"/>
                </a:moveTo>
                <a:cubicBezTo>
                  <a:pt x="1301129" y="17888"/>
                  <a:pt x="789425" y="1484"/>
                  <a:pt x="636496" y="53342"/>
                </a:cubicBezTo>
                <a:cubicBezTo>
                  <a:pt x="483567" y="105200"/>
                  <a:pt x="332225" y="341209"/>
                  <a:pt x="344396" y="332742"/>
                </a:cubicBezTo>
                <a:cubicBezTo>
                  <a:pt x="356567" y="324275"/>
                  <a:pt x="758733" y="-33441"/>
                  <a:pt x="709521" y="2542"/>
                </a:cubicBezTo>
                <a:cubicBezTo>
                  <a:pt x="660309" y="38525"/>
                  <a:pt x="93042" y="519538"/>
                  <a:pt x="49121" y="548642"/>
                </a:cubicBezTo>
                <a:cubicBezTo>
                  <a:pt x="5200" y="577746"/>
                  <a:pt x="452875" y="154942"/>
                  <a:pt x="445996" y="177167"/>
                </a:cubicBezTo>
                <a:cubicBezTo>
                  <a:pt x="439117" y="199392"/>
                  <a:pt x="54413" y="632780"/>
                  <a:pt x="7846" y="681992"/>
                </a:cubicBezTo>
                <a:cubicBezTo>
                  <a:pt x="-38721" y="731204"/>
                  <a:pt x="135904" y="525359"/>
                  <a:pt x="166596" y="472442"/>
                </a:cubicBezTo>
                <a:cubicBezTo>
                  <a:pt x="197288" y="419525"/>
                  <a:pt x="152838" y="430638"/>
                  <a:pt x="191996" y="364492"/>
                </a:cubicBezTo>
                <a:cubicBezTo>
                  <a:pt x="231154" y="298346"/>
                  <a:pt x="219513" y="132188"/>
                  <a:pt x="401546" y="75567"/>
                </a:cubicBezTo>
                <a:cubicBezTo>
                  <a:pt x="583579" y="18946"/>
                  <a:pt x="1222813" y="25296"/>
                  <a:pt x="1261971" y="21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8" name="フリーフォーム: 図形 4167">
            <a:extLst>
              <a:ext uri="{FF2B5EF4-FFF2-40B4-BE49-F238E27FC236}">
                <a16:creationId xmlns:a16="http://schemas.microsoft.com/office/drawing/2014/main" id="{59615447-F20F-45FF-AD08-FF141E84ECAD}"/>
              </a:ext>
            </a:extLst>
          </p:cNvPr>
          <p:cNvSpPr/>
          <p:nvPr/>
        </p:nvSpPr>
        <p:spPr>
          <a:xfrm>
            <a:off x="3698153" y="2360977"/>
            <a:ext cx="468336" cy="445735"/>
          </a:xfrm>
          <a:custGeom>
            <a:avLst/>
            <a:gdLst>
              <a:gd name="connsiteX0" fmla="*/ 467447 w 468336"/>
              <a:gd name="connsiteY0" fmla="*/ 4398 h 445735"/>
              <a:gd name="connsiteX1" fmla="*/ 210272 w 468336"/>
              <a:gd name="connsiteY1" fmla="*/ 296498 h 445735"/>
              <a:gd name="connsiteX2" fmla="*/ 184872 w 468336"/>
              <a:gd name="connsiteY2" fmla="*/ 334598 h 445735"/>
              <a:gd name="connsiteX3" fmla="*/ 235672 w 468336"/>
              <a:gd name="connsiteY3" fmla="*/ 261573 h 445735"/>
              <a:gd name="connsiteX4" fmla="*/ 722 w 468336"/>
              <a:gd name="connsiteY4" fmla="*/ 445723 h 445735"/>
              <a:gd name="connsiteX5" fmla="*/ 159472 w 468336"/>
              <a:gd name="connsiteY5" fmla="*/ 271098 h 445735"/>
              <a:gd name="connsiteX6" fmla="*/ 76922 w 468336"/>
              <a:gd name="connsiteY6" fmla="*/ 258398 h 445735"/>
              <a:gd name="connsiteX7" fmla="*/ 286472 w 468336"/>
              <a:gd name="connsiteY7" fmla="*/ 128223 h 445735"/>
              <a:gd name="connsiteX8" fmla="*/ 467447 w 468336"/>
              <a:gd name="connsiteY8" fmla="*/ 4398 h 44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336" h="445735">
                <a:moveTo>
                  <a:pt x="467447" y="4398"/>
                </a:moveTo>
                <a:cubicBezTo>
                  <a:pt x="454747" y="32444"/>
                  <a:pt x="257368" y="241465"/>
                  <a:pt x="210272" y="296498"/>
                </a:cubicBezTo>
                <a:cubicBezTo>
                  <a:pt x="163176" y="351531"/>
                  <a:pt x="180639" y="340419"/>
                  <a:pt x="184872" y="334598"/>
                </a:cubicBezTo>
                <a:cubicBezTo>
                  <a:pt x="189105" y="328777"/>
                  <a:pt x="266363" y="243052"/>
                  <a:pt x="235672" y="261573"/>
                </a:cubicBezTo>
                <a:cubicBezTo>
                  <a:pt x="204981" y="280094"/>
                  <a:pt x="13422" y="444136"/>
                  <a:pt x="722" y="445723"/>
                </a:cubicBezTo>
                <a:cubicBezTo>
                  <a:pt x="-11978" y="447310"/>
                  <a:pt x="146772" y="302319"/>
                  <a:pt x="159472" y="271098"/>
                </a:cubicBezTo>
                <a:cubicBezTo>
                  <a:pt x="172172" y="239877"/>
                  <a:pt x="55755" y="282211"/>
                  <a:pt x="76922" y="258398"/>
                </a:cubicBezTo>
                <a:cubicBezTo>
                  <a:pt x="98089" y="234586"/>
                  <a:pt x="219268" y="166323"/>
                  <a:pt x="286472" y="128223"/>
                </a:cubicBezTo>
                <a:cubicBezTo>
                  <a:pt x="353676" y="90123"/>
                  <a:pt x="480147" y="-23648"/>
                  <a:pt x="467447" y="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9" name="フリーフォーム: 図形 4168">
            <a:extLst>
              <a:ext uri="{FF2B5EF4-FFF2-40B4-BE49-F238E27FC236}">
                <a16:creationId xmlns:a16="http://schemas.microsoft.com/office/drawing/2014/main" id="{29140F2C-5FB8-4DA1-9DE7-C4DE8843B8BA}"/>
              </a:ext>
            </a:extLst>
          </p:cNvPr>
          <p:cNvSpPr/>
          <p:nvPr/>
        </p:nvSpPr>
        <p:spPr>
          <a:xfrm>
            <a:off x="3531576" y="2698199"/>
            <a:ext cx="431446" cy="493092"/>
          </a:xfrm>
          <a:custGeom>
            <a:avLst/>
            <a:gdLst>
              <a:gd name="connsiteX0" fmla="*/ 427649 w 431446"/>
              <a:gd name="connsiteY0" fmla="*/ 13251 h 493092"/>
              <a:gd name="connsiteX1" fmla="*/ 395899 w 431446"/>
              <a:gd name="connsiteY1" fmla="*/ 60876 h 493092"/>
              <a:gd name="connsiteX2" fmla="*/ 265724 w 431446"/>
              <a:gd name="connsiteY2" fmla="*/ 330751 h 493092"/>
              <a:gd name="connsiteX3" fmla="*/ 84749 w 431446"/>
              <a:gd name="connsiteY3" fmla="*/ 489501 h 493092"/>
              <a:gd name="connsiteX4" fmla="*/ 157774 w 431446"/>
              <a:gd name="connsiteY4" fmla="*/ 362501 h 493092"/>
              <a:gd name="connsiteX5" fmla="*/ 221274 w 431446"/>
              <a:gd name="connsiteY5" fmla="*/ 273601 h 493092"/>
              <a:gd name="connsiteX6" fmla="*/ 2199 w 431446"/>
              <a:gd name="connsiteY6" fmla="*/ 473626 h 493092"/>
              <a:gd name="connsiteX7" fmla="*/ 116499 w 431446"/>
              <a:gd name="connsiteY7" fmla="*/ 476801 h 493092"/>
              <a:gd name="connsiteX8" fmla="*/ 246674 w 431446"/>
              <a:gd name="connsiteY8" fmla="*/ 397426 h 493092"/>
              <a:gd name="connsiteX9" fmla="*/ 326049 w 431446"/>
              <a:gd name="connsiteY9" fmla="*/ 245026 h 493092"/>
              <a:gd name="connsiteX10" fmla="*/ 427649 w 431446"/>
              <a:gd name="connsiteY10" fmla="*/ 13251 h 4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1446" h="493092">
                <a:moveTo>
                  <a:pt x="427649" y="13251"/>
                </a:moveTo>
                <a:cubicBezTo>
                  <a:pt x="439291" y="-17441"/>
                  <a:pt x="422886" y="7959"/>
                  <a:pt x="395899" y="60876"/>
                </a:cubicBezTo>
                <a:cubicBezTo>
                  <a:pt x="368912" y="113793"/>
                  <a:pt x="317582" y="259314"/>
                  <a:pt x="265724" y="330751"/>
                </a:cubicBezTo>
                <a:cubicBezTo>
                  <a:pt x="213866" y="402188"/>
                  <a:pt x="102741" y="484209"/>
                  <a:pt x="84749" y="489501"/>
                </a:cubicBezTo>
                <a:cubicBezTo>
                  <a:pt x="66757" y="494793"/>
                  <a:pt x="135020" y="398484"/>
                  <a:pt x="157774" y="362501"/>
                </a:cubicBezTo>
                <a:cubicBezTo>
                  <a:pt x="180528" y="326518"/>
                  <a:pt x="247203" y="255080"/>
                  <a:pt x="221274" y="273601"/>
                </a:cubicBezTo>
                <a:cubicBezTo>
                  <a:pt x="195345" y="292122"/>
                  <a:pt x="19661" y="439759"/>
                  <a:pt x="2199" y="473626"/>
                </a:cubicBezTo>
                <a:cubicBezTo>
                  <a:pt x="-15264" y="507493"/>
                  <a:pt x="75753" y="489501"/>
                  <a:pt x="116499" y="476801"/>
                </a:cubicBezTo>
                <a:cubicBezTo>
                  <a:pt x="157245" y="464101"/>
                  <a:pt x="211749" y="436055"/>
                  <a:pt x="246674" y="397426"/>
                </a:cubicBezTo>
                <a:cubicBezTo>
                  <a:pt x="281599" y="358797"/>
                  <a:pt x="298003" y="305880"/>
                  <a:pt x="326049" y="245026"/>
                </a:cubicBezTo>
                <a:cubicBezTo>
                  <a:pt x="354095" y="184172"/>
                  <a:pt x="416007" y="43943"/>
                  <a:pt x="427649" y="13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0" name="フリーフォーム: 図形 4169">
            <a:extLst>
              <a:ext uri="{FF2B5EF4-FFF2-40B4-BE49-F238E27FC236}">
                <a16:creationId xmlns:a16="http://schemas.microsoft.com/office/drawing/2014/main" id="{C41D3F07-39FE-4766-9A25-76A471A54E1E}"/>
              </a:ext>
            </a:extLst>
          </p:cNvPr>
          <p:cNvSpPr/>
          <p:nvPr/>
        </p:nvSpPr>
        <p:spPr>
          <a:xfrm>
            <a:off x="3439128" y="3018915"/>
            <a:ext cx="441983" cy="398871"/>
          </a:xfrm>
          <a:custGeom>
            <a:avLst/>
            <a:gdLst>
              <a:gd name="connsiteX0" fmla="*/ 434372 w 441983"/>
              <a:gd name="connsiteY0" fmla="*/ 10035 h 398871"/>
              <a:gd name="connsiteX1" fmla="*/ 354997 w 441983"/>
              <a:gd name="connsiteY1" fmla="*/ 340235 h 398871"/>
              <a:gd name="connsiteX2" fmla="*/ 389922 w 441983"/>
              <a:gd name="connsiteY2" fmla="*/ 254510 h 398871"/>
              <a:gd name="connsiteX3" fmla="*/ 231172 w 441983"/>
              <a:gd name="connsiteY3" fmla="*/ 394210 h 398871"/>
              <a:gd name="connsiteX4" fmla="*/ 94647 w 441983"/>
              <a:gd name="connsiteY4" fmla="*/ 324360 h 398871"/>
              <a:gd name="connsiteX5" fmla="*/ 269272 w 441983"/>
              <a:gd name="connsiteY5" fmla="*/ 397385 h 398871"/>
              <a:gd name="connsiteX6" fmla="*/ 47022 w 441983"/>
              <a:gd name="connsiteY6" fmla="*/ 241810 h 398871"/>
              <a:gd name="connsiteX7" fmla="*/ 94647 w 441983"/>
              <a:gd name="connsiteY7" fmla="*/ 381510 h 398871"/>
              <a:gd name="connsiteX8" fmla="*/ 8922 w 441983"/>
              <a:gd name="connsiteY8" fmla="*/ 235460 h 398871"/>
              <a:gd name="connsiteX9" fmla="*/ 348647 w 441983"/>
              <a:gd name="connsiteY9" fmla="*/ 356110 h 398871"/>
              <a:gd name="connsiteX10" fmla="*/ 428022 w 441983"/>
              <a:gd name="connsiteY10" fmla="*/ 108460 h 398871"/>
              <a:gd name="connsiteX11" fmla="*/ 434372 w 441983"/>
              <a:gd name="connsiteY11" fmla="*/ 10035 h 39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983" h="398871">
                <a:moveTo>
                  <a:pt x="434372" y="10035"/>
                </a:moveTo>
                <a:cubicBezTo>
                  <a:pt x="422201" y="48664"/>
                  <a:pt x="362405" y="299489"/>
                  <a:pt x="354997" y="340235"/>
                </a:cubicBezTo>
                <a:cubicBezTo>
                  <a:pt x="347589" y="380981"/>
                  <a:pt x="410559" y="245514"/>
                  <a:pt x="389922" y="254510"/>
                </a:cubicBezTo>
                <a:cubicBezTo>
                  <a:pt x="369284" y="263506"/>
                  <a:pt x="280384" y="382568"/>
                  <a:pt x="231172" y="394210"/>
                </a:cubicBezTo>
                <a:cubicBezTo>
                  <a:pt x="181959" y="405852"/>
                  <a:pt x="88297" y="323831"/>
                  <a:pt x="94647" y="324360"/>
                </a:cubicBezTo>
                <a:cubicBezTo>
                  <a:pt x="100997" y="324889"/>
                  <a:pt x="277209" y="411143"/>
                  <a:pt x="269272" y="397385"/>
                </a:cubicBezTo>
                <a:cubicBezTo>
                  <a:pt x="261334" y="383627"/>
                  <a:pt x="76126" y="244456"/>
                  <a:pt x="47022" y="241810"/>
                </a:cubicBezTo>
                <a:cubicBezTo>
                  <a:pt x="17918" y="239164"/>
                  <a:pt x="100997" y="382568"/>
                  <a:pt x="94647" y="381510"/>
                </a:cubicBezTo>
                <a:cubicBezTo>
                  <a:pt x="88297" y="380452"/>
                  <a:pt x="-33411" y="239693"/>
                  <a:pt x="8922" y="235460"/>
                </a:cubicBezTo>
                <a:cubicBezTo>
                  <a:pt x="51255" y="231227"/>
                  <a:pt x="278797" y="377277"/>
                  <a:pt x="348647" y="356110"/>
                </a:cubicBezTo>
                <a:cubicBezTo>
                  <a:pt x="418497" y="334943"/>
                  <a:pt x="412147" y="164022"/>
                  <a:pt x="428022" y="108460"/>
                </a:cubicBezTo>
                <a:cubicBezTo>
                  <a:pt x="443897" y="52898"/>
                  <a:pt x="446543" y="-28594"/>
                  <a:pt x="434372" y="10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1" name="フリーフォーム: 図形 4170">
            <a:extLst>
              <a:ext uri="{FF2B5EF4-FFF2-40B4-BE49-F238E27FC236}">
                <a16:creationId xmlns:a16="http://schemas.microsoft.com/office/drawing/2014/main" id="{B77208C1-26EA-4B59-B9E3-818A0053BE3E}"/>
              </a:ext>
            </a:extLst>
          </p:cNvPr>
          <p:cNvSpPr/>
          <p:nvPr/>
        </p:nvSpPr>
        <p:spPr>
          <a:xfrm>
            <a:off x="2238076" y="3390807"/>
            <a:ext cx="967431" cy="1596072"/>
          </a:xfrm>
          <a:custGeom>
            <a:avLst/>
            <a:gdLst>
              <a:gd name="connsiteX0" fmla="*/ 958091 w 967431"/>
              <a:gd name="connsiteY0" fmla="*/ 93 h 1596072"/>
              <a:gd name="connsiteX1" fmla="*/ 784524 w 967431"/>
              <a:gd name="connsiteY1" fmla="*/ 694360 h 1596072"/>
              <a:gd name="connsiteX2" fmla="*/ 966557 w 967431"/>
              <a:gd name="connsiteY2" fmla="*/ 203293 h 1596072"/>
              <a:gd name="connsiteX3" fmla="*/ 691391 w 967431"/>
              <a:gd name="connsiteY3" fmla="*/ 952593 h 1596072"/>
              <a:gd name="connsiteX4" fmla="*/ 780291 w 967431"/>
              <a:gd name="connsiteY4" fmla="*/ 838293 h 1596072"/>
              <a:gd name="connsiteX5" fmla="*/ 623657 w 967431"/>
              <a:gd name="connsiteY5" fmla="*/ 1257393 h 1596072"/>
              <a:gd name="connsiteX6" fmla="*/ 428924 w 967431"/>
              <a:gd name="connsiteY6" fmla="*/ 1414026 h 1596072"/>
              <a:gd name="connsiteX7" fmla="*/ 462791 w 967431"/>
              <a:gd name="connsiteY7" fmla="*/ 1363226 h 1596072"/>
              <a:gd name="connsiteX8" fmla="*/ 310391 w 967431"/>
              <a:gd name="connsiteY8" fmla="*/ 1557960 h 1596072"/>
              <a:gd name="connsiteX9" fmla="*/ 424691 w 967431"/>
              <a:gd name="connsiteY9" fmla="*/ 1473293 h 1596072"/>
              <a:gd name="connsiteX10" fmla="*/ 1357 w 967431"/>
              <a:gd name="connsiteY10" fmla="*/ 1596060 h 1596072"/>
              <a:gd name="connsiteX11" fmla="*/ 589791 w 967431"/>
              <a:gd name="connsiteY11" fmla="*/ 1464826 h 1596072"/>
              <a:gd name="connsiteX12" fmla="*/ 577091 w 967431"/>
              <a:gd name="connsiteY12" fmla="*/ 1392860 h 1596072"/>
              <a:gd name="connsiteX13" fmla="*/ 682924 w 967431"/>
              <a:gd name="connsiteY13" fmla="*/ 1143093 h 1596072"/>
              <a:gd name="connsiteX14" fmla="*/ 848024 w 967431"/>
              <a:gd name="connsiteY14" fmla="*/ 749393 h 1596072"/>
              <a:gd name="connsiteX15" fmla="*/ 958091 w 967431"/>
              <a:gd name="connsiteY15" fmla="*/ 93 h 159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67431" h="1596072">
                <a:moveTo>
                  <a:pt x="958091" y="93"/>
                </a:moveTo>
                <a:cubicBezTo>
                  <a:pt x="947508" y="-9079"/>
                  <a:pt x="783113" y="660493"/>
                  <a:pt x="784524" y="694360"/>
                </a:cubicBezTo>
                <a:cubicBezTo>
                  <a:pt x="785935" y="728227"/>
                  <a:pt x="982079" y="160254"/>
                  <a:pt x="966557" y="203293"/>
                </a:cubicBezTo>
                <a:cubicBezTo>
                  <a:pt x="951035" y="246332"/>
                  <a:pt x="722435" y="846760"/>
                  <a:pt x="691391" y="952593"/>
                </a:cubicBezTo>
                <a:cubicBezTo>
                  <a:pt x="660347" y="1058426"/>
                  <a:pt x="791580" y="787493"/>
                  <a:pt x="780291" y="838293"/>
                </a:cubicBezTo>
                <a:cubicBezTo>
                  <a:pt x="769002" y="889093"/>
                  <a:pt x="682218" y="1161438"/>
                  <a:pt x="623657" y="1257393"/>
                </a:cubicBezTo>
                <a:cubicBezTo>
                  <a:pt x="565096" y="1353348"/>
                  <a:pt x="455735" y="1396387"/>
                  <a:pt x="428924" y="1414026"/>
                </a:cubicBezTo>
                <a:cubicBezTo>
                  <a:pt x="402113" y="1431665"/>
                  <a:pt x="482546" y="1339237"/>
                  <a:pt x="462791" y="1363226"/>
                </a:cubicBezTo>
                <a:cubicBezTo>
                  <a:pt x="443036" y="1387215"/>
                  <a:pt x="316741" y="1539616"/>
                  <a:pt x="310391" y="1557960"/>
                </a:cubicBezTo>
                <a:cubicBezTo>
                  <a:pt x="304041" y="1576304"/>
                  <a:pt x="476197" y="1466943"/>
                  <a:pt x="424691" y="1473293"/>
                </a:cubicBezTo>
                <a:cubicBezTo>
                  <a:pt x="373185" y="1479643"/>
                  <a:pt x="-26160" y="1597471"/>
                  <a:pt x="1357" y="1596060"/>
                </a:cubicBezTo>
                <a:cubicBezTo>
                  <a:pt x="28874" y="1594649"/>
                  <a:pt x="493835" y="1498693"/>
                  <a:pt x="589791" y="1464826"/>
                </a:cubicBezTo>
                <a:cubicBezTo>
                  <a:pt x="685747" y="1430959"/>
                  <a:pt x="561569" y="1446482"/>
                  <a:pt x="577091" y="1392860"/>
                </a:cubicBezTo>
                <a:cubicBezTo>
                  <a:pt x="592613" y="1339238"/>
                  <a:pt x="637768" y="1250338"/>
                  <a:pt x="682924" y="1143093"/>
                </a:cubicBezTo>
                <a:cubicBezTo>
                  <a:pt x="728079" y="1035849"/>
                  <a:pt x="796518" y="937071"/>
                  <a:pt x="848024" y="749393"/>
                </a:cubicBezTo>
                <a:cubicBezTo>
                  <a:pt x="899529" y="561715"/>
                  <a:pt x="968674" y="9265"/>
                  <a:pt x="958091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2" name="フリーフォーム: 図形 4171">
            <a:extLst>
              <a:ext uri="{FF2B5EF4-FFF2-40B4-BE49-F238E27FC236}">
                <a16:creationId xmlns:a16="http://schemas.microsoft.com/office/drawing/2014/main" id="{23522F2C-FC47-4C3D-AD80-14ADB5BE08F2}"/>
              </a:ext>
            </a:extLst>
          </p:cNvPr>
          <p:cNvSpPr/>
          <p:nvPr/>
        </p:nvSpPr>
        <p:spPr>
          <a:xfrm>
            <a:off x="2220479" y="4593444"/>
            <a:ext cx="992621" cy="1047343"/>
          </a:xfrm>
          <a:custGeom>
            <a:avLst/>
            <a:gdLst>
              <a:gd name="connsiteX0" fmla="*/ 924888 w 992621"/>
              <a:gd name="connsiteY0" fmla="*/ 3956 h 1047343"/>
              <a:gd name="connsiteX1" fmla="*/ 687821 w 992621"/>
              <a:gd name="connsiteY1" fmla="*/ 321456 h 1047343"/>
              <a:gd name="connsiteX2" fmla="*/ 353388 w 992621"/>
              <a:gd name="connsiteY2" fmla="*/ 655889 h 1047343"/>
              <a:gd name="connsiteX3" fmla="*/ 446521 w 992621"/>
              <a:gd name="connsiteY3" fmla="*/ 545823 h 1047343"/>
              <a:gd name="connsiteX4" fmla="*/ 755554 w 992621"/>
              <a:gd name="connsiteY4" fmla="*/ 300289 h 1047343"/>
              <a:gd name="connsiteX5" fmla="*/ 628554 w 992621"/>
              <a:gd name="connsiteY5" fmla="*/ 600856 h 1047343"/>
              <a:gd name="connsiteX6" fmla="*/ 789421 w 992621"/>
              <a:gd name="connsiteY6" fmla="*/ 761723 h 1047343"/>
              <a:gd name="connsiteX7" fmla="*/ 243321 w 992621"/>
              <a:gd name="connsiteY7" fmla="*/ 990323 h 1047343"/>
              <a:gd name="connsiteX8" fmla="*/ 387254 w 992621"/>
              <a:gd name="connsiteY8" fmla="*/ 922589 h 1047343"/>
              <a:gd name="connsiteX9" fmla="*/ 907954 w 992621"/>
              <a:gd name="connsiteY9" fmla="*/ 799823 h 1047343"/>
              <a:gd name="connsiteX10" fmla="*/ 311054 w 992621"/>
              <a:gd name="connsiteY10" fmla="*/ 977623 h 1047343"/>
              <a:gd name="connsiteX11" fmla="*/ 454988 w 992621"/>
              <a:gd name="connsiteY11" fmla="*/ 1041123 h 1047343"/>
              <a:gd name="connsiteX12" fmla="*/ 565054 w 992621"/>
              <a:gd name="connsiteY12" fmla="*/ 1041123 h 1047343"/>
              <a:gd name="connsiteX13" fmla="*/ 992621 w 992621"/>
              <a:gd name="connsiteY13" fmla="*/ 1007256 h 1047343"/>
              <a:gd name="connsiteX14" fmla="*/ 2021 w 992621"/>
              <a:gd name="connsiteY14" fmla="*/ 1028423 h 1047343"/>
              <a:gd name="connsiteX15" fmla="*/ 738621 w 992621"/>
              <a:gd name="connsiteY15" fmla="*/ 931056 h 1047343"/>
              <a:gd name="connsiteX16" fmla="*/ 865621 w 992621"/>
              <a:gd name="connsiteY16" fmla="*/ 880256 h 1047343"/>
              <a:gd name="connsiteX17" fmla="*/ 806354 w 992621"/>
              <a:gd name="connsiteY17" fmla="*/ 533123 h 1047343"/>
              <a:gd name="connsiteX18" fmla="*/ 725921 w 992621"/>
              <a:gd name="connsiteY18" fmla="*/ 482323 h 1047343"/>
              <a:gd name="connsiteX19" fmla="*/ 277188 w 992621"/>
              <a:gd name="connsiteY19" fmla="*/ 592389 h 1047343"/>
              <a:gd name="connsiteX20" fmla="*/ 366088 w 992621"/>
              <a:gd name="connsiteY20" fmla="*/ 550056 h 1047343"/>
              <a:gd name="connsiteX21" fmla="*/ 924888 w 992621"/>
              <a:gd name="connsiteY21" fmla="*/ 3956 h 104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92621" h="1047343">
                <a:moveTo>
                  <a:pt x="924888" y="3956"/>
                </a:moveTo>
                <a:cubicBezTo>
                  <a:pt x="978510" y="-34144"/>
                  <a:pt x="783071" y="212801"/>
                  <a:pt x="687821" y="321456"/>
                </a:cubicBezTo>
                <a:cubicBezTo>
                  <a:pt x="592571" y="430111"/>
                  <a:pt x="393605" y="618495"/>
                  <a:pt x="353388" y="655889"/>
                </a:cubicBezTo>
                <a:cubicBezTo>
                  <a:pt x="313171" y="693283"/>
                  <a:pt x="379493" y="605090"/>
                  <a:pt x="446521" y="545823"/>
                </a:cubicBezTo>
                <a:cubicBezTo>
                  <a:pt x="513549" y="486556"/>
                  <a:pt x="725215" y="291117"/>
                  <a:pt x="755554" y="300289"/>
                </a:cubicBezTo>
                <a:cubicBezTo>
                  <a:pt x="785893" y="309461"/>
                  <a:pt x="622910" y="523950"/>
                  <a:pt x="628554" y="600856"/>
                </a:cubicBezTo>
                <a:cubicBezTo>
                  <a:pt x="634198" y="677762"/>
                  <a:pt x="853626" y="696812"/>
                  <a:pt x="789421" y="761723"/>
                </a:cubicBezTo>
                <a:cubicBezTo>
                  <a:pt x="725216" y="826634"/>
                  <a:pt x="310349" y="963512"/>
                  <a:pt x="243321" y="990323"/>
                </a:cubicBezTo>
                <a:cubicBezTo>
                  <a:pt x="176293" y="1017134"/>
                  <a:pt x="276482" y="954339"/>
                  <a:pt x="387254" y="922589"/>
                </a:cubicBezTo>
                <a:cubicBezTo>
                  <a:pt x="498026" y="890839"/>
                  <a:pt x="920654" y="790651"/>
                  <a:pt x="907954" y="799823"/>
                </a:cubicBezTo>
                <a:cubicBezTo>
                  <a:pt x="895254" y="808995"/>
                  <a:pt x="386548" y="937406"/>
                  <a:pt x="311054" y="977623"/>
                </a:cubicBezTo>
                <a:cubicBezTo>
                  <a:pt x="235560" y="1017840"/>
                  <a:pt x="412655" y="1030540"/>
                  <a:pt x="454988" y="1041123"/>
                </a:cubicBezTo>
                <a:cubicBezTo>
                  <a:pt x="497321" y="1051706"/>
                  <a:pt x="475448" y="1046768"/>
                  <a:pt x="565054" y="1041123"/>
                </a:cubicBezTo>
                <a:cubicBezTo>
                  <a:pt x="654659" y="1035479"/>
                  <a:pt x="992621" y="1007256"/>
                  <a:pt x="992621" y="1007256"/>
                </a:cubicBezTo>
                <a:cubicBezTo>
                  <a:pt x="898782" y="1005139"/>
                  <a:pt x="44354" y="1041123"/>
                  <a:pt x="2021" y="1028423"/>
                </a:cubicBezTo>
                <a:cubicBezTo>
                  <a:pt x="-40312" y="1015723"/>
                  <a:pt x="594688" y="955751"/>
                  <a:pt x="738621" y="931056"/>
                </a:cubicBezTo>
                <a:cubicBezTo>
                  <a:pt x="882554" y="906362"/>
                  <a:pt x="854332" y="946578"/>
                  <a:pt x="865621" y="880256"/>
                </a:cubicBezTo>
                <a:cubicBezTo>
                  <a:pt x="876910" y="813934"/>
                  <a:pt x="829637" y="599445"/>
                  <a:pt x="806354" y="533123"/>
                </a:cubicBezTo>
                <a:cubicBezTo>
                  <a:pt x="783071" y="466801"/>
                  <a:pt x="814115" y="472445"/>
                  <a:pt x="725921" y="482323"/>
                </a:cubicBezTo>
                <a:cubicBezTo>
                  <a:pt x="637727" y="492201"/>
                  <a:pt x="337160" y="581100"/>
                  <a:pt x="277188" y="592389"/>
                </a:cubicBezTo>
                <a:cubicBezTo>
                  <a:pt x="217216" y="603678"/>
                  <a:pt x="259549" y="646012"/>
                  <a:pt x="366088" y="550056"/>
                </a:cubicBezTo>
                <a:cubicBezTo>
                  <a:pt x="472627" y="454100"/>
                  <a:pt x="871266" y="42056"/>
                  <a:pt x="924888" y="3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3" name="フリーフォーム: 図形 4172">
            <a:extLst>
              <a:ext uri="{FF2B5EF4-FFF2-40B4-BE49-F238E27FC236}">
                <a16:creationId xmlns:a16="http://schemas.microsoft.com/office/drawing/2014/main" id="{B9246F0E-46DC-4C1F-8690-444F3A0521ED}"/>
              </a:ext>
            </a:extLst>
          </p:cNvPr>
          <p:cNvSpPr/>
          <p:nvPr/>
        </p:nvSpPr>
        <p:spPr>
          <a:xfrm>
            <a:off x="6656328" y="2916932"/>
            <a:ext cx="708290" cy="2042362"/>
          </a:xfrm>
          <a:custGeom>
            <a:avLst/>
            <a:gdLst>
              <a:gd name="connsiteX0" fmla="*/ 6939 w 708290"/>
              <a:gd name="connsiteY0" fmla="*/ 4068 h 2042362"/>
              <a:gd name="connsiteX1" fmla="*/ 138172 w 708290"/>
              <a:gd name="connsiteY1" fmla="*/ 414701 h 2042362"/>
              <a:gd name="connsiteX2" fmla="*/ 184739 w 708290"/>
              <a:gd name="connsiteY2" fmla="*/ 418935 h 2042362"/>
              <a:gd name="connsiteX3" fmla="*/ 358305 w 708290"/>
              <a:gd name="connsiteY3" fmla="*/ 846501 h 2042362"/>
              <a:gd name="connsiteX4" fmla="*/ 273639 w 708290"/>
              <a:gd name="connsiteY4" fmla="*/ 812635 h 2042362"/>
              <a:gd name="connsiteX5" fmla="*/ 531872 w 708290"/>
              <a:gd name="connsiteY5" fmla="*/ 1202101 h 2042362"/>
              <a:gd name="connsiteX6" fmla="*/ 320205 w 708290"/>
              <a:gd name="connsiteY6" fmla="*/ 1037001 h 2042362"/>
              <a:gd name="connsiteX7" fmla="*/ 599605 w 708290"/>
              <a:gd name="connsiteY7" fmla="*/ 1574635 h 2042362"/>
              <a:gd name="connsiteX8" fmla="*/ 349839 w 708290"/>
              <a:gd name="connsiteY8" fmla="*/ 965035 h 2042362"/>
              <a:gd name="connsiteX9" fmla="*/ 688505 w 708290"/>
              <a:gd name="connsiteY9" fmla="*/ 1993735 h 2042362"/>
              <a:gd name="connsiteX10" fmla="*/ 650405 w 708290"/>
              <a:gd name="connsiteY10" fmla="*/ 1841335 h 2042362"/>
              <a:gd name="connsiteX11" fmla="*/ 502239 w 708290"/>
              <a:gd name="connsiteY11" fmla="*/ 1536535 h 2042362"/>
              <a:gd name="connsiteX12" fmla="*/ 320205 w 708290"/>
              <a:gd name="connsiteY12" fmla="*/ 973501 h 2042362"/>
              <a:gd name="connsiteX13" fmla="*/ 299039 w 708290"/>
              <a:gd name="connsiteY13" fmla="*/ 668701 h 2042362"/>
              <a:gd name="connsiteX14" fmla="*/ 121239 w 708290"/>
              <a:gd name="connsiteY14" fmla="*/ 431635 h 2042362"/>
              <a:gd name="connsiteX15" fmla="*/ 28105 w 708290"/>
              <a:gd name="connsiteY15" fmla="*/ 215735 h 2042362"/>
              <a:gd name="connsiteX16" fmla="*/ 6939 w 708290"/>
              <a:gd name="connsiteY16" fmla="*/ 4068 h 204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8290" h="2042362">
                <a:moveTo>
                  <a:pt x="6939" y="4068"/>
                </a:moveTo>
                <a:cubicBezTo>
                  <a:pt x="25284" y="37229"/>
                  <a:pt x="108539" y="345557"/>
                  <a:pt x="138172" y="414701"/>
                </a:cubicBezTo>
                <a:cubicBezTo>
                  <a:pt x="167805" y="483846"/>
                  <a:pt x="148050" y="346968"/>
                  <a:pt x="184739" y="418935"/>
                </a:cubicBezTo>
                <a:cubicBezTo>
                  <a:pt x="221428" y="490902"/>
                  <a:pt x="343488" y="780884"/>
                  <a:pt x="358305" y="846501"/>
                </a:cubicBezTo>
                <a:cubicBezTo>
                  <a:pt x="373122" y="912118"/>
                  <a:pt x="244711" y="753368"/>
                  <a:pt x="273639" y="812635"/>
                </a:cubicBezTo>
                <a:cubicBezTo>
                  <a:pt x="302567" y="871902"/>
                  <a:pt x="524111" y="1164707"/>
                  <a:pt x="531872" y="1202101"/>
                </a:cubicBezTo>
                <a:cubicBezTo>
                  <a:pt x="539633" y="1239495"/>
                  <a:pt x="308916" y="974912"/>
                  <a:pt x="320205" y="1037001"/>
                </a:cubicBezTo>
                <a:cubicBezTo>
                  <a:pt x="331494" y="1099090"/>
                  <a:pt x="594666" y="1586629"/>
                  <a:pt x="599605" y="1574635"/>
                </a:cubicBezTo>
                <a:cubicBezTo>
                  <a:pt x="604544" y="1562641"/>
                  <a:pt x="335022" y="895185"/>
                  <a:pt x="349839" y="965035"/>
                </a:cubicBezTo>
                <a:cubicBezTo>
                  <a:pt x="364656" y="1034885"/>
                  <a:pt x="638411" y="1847685"/>
                  <a:pt x="688505" y="1993735"/>
                </a:cubicBezTo>
                <a:cubicBezTo>
                  <a:pt x="738599" y="2139785"/>
                  <a:pt x="681449" y="1917535"/>
                  <a:pt x="650405" y="1841335"/>
                </a:cubicBezTo>
                <a:cubicBezTo>
                  <a:pt x="619361" y="1765135"/>
                  <a:pt x="557272" y="1681174"/>
                  <a:pt x="502239" y="1536535"/>
                </a:cubicBezTo>
                <a:cubicBezTo>
                  <a:pt x="447206" y="1391896"/>
                  <a:pt x="354072" y="1118140"/>
                  <a:pt x="320205" y="973501"/>
                </a:cubicBezTo>
                <a:cubicBezTo>
                  <a:pt x="286338" y="828862"/>
                  <a:pt x="332200" y="759012"/>
                  <a:pt x="299039" y="668701"/>
                </a:cubicBezTo>
                <a:cubicBezTo>
                  <a:pt x="265878" y="578390"/>
                  <a:pt x="166395" y="507129"/>
                  <a:pt x="121239" y="431635"/>
                </a:cubicBezTo>
                <a:cubicBezTo>
                  <a:pt x="76083" y="356141"/>
                  <a:pt x="45744" y="282057"/>
                  <a:pt x="28105" y="215735"/>
                </a:cubicBezTo>
                <a:cubicBezTo>
                  <a:pt x="10466" y="149413"/>
                  <a:pt x="-11406" y="-29093"/>
                  <a:pt x="6939" y="4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4" name="フリーフォーム: 図形 4173">
            <a:extLst>
              <a:ext uri="{FF2B5EF4-FFF2-40B4-BE49-F238E27FC236}">
                <a16:creationId xmlns:a16="http://schemas.microsoft.com/office/drawing/2014/main" id="{C8D6A9DA-6199-491A-B267-80ACC50E9694}"/>
              </a:ext>
            </a:extLst>
          </p:cNvPr>
          <p:cNvSpPr/>
          <p:nvPr/>
        </p:nvSpPr>
        <p:spPr>
          <a:xfrm>
            <a:off x="5323241" y="1819189"/>
            <a:ext cx="904663" cy="1337787"/>
          </a:xfrm>
          <a:custGeom>
            <a:avLst/>
            <a:gdLst>
              <a:gd name="connsiteX0" fmla="*/ 10759 w 904663"/>
              <a:gd name="connsiteY0" fmla="*/ 5378 h 1337787"/>
              <a:gd name="connsiteX1" fmla="*/ 163159 w 904663"/>
              <a:gd name="connsiteY1" fmla="*/ 68878 h 1337787"/>
              <a:gd name="connsiteX2" fmla="*/ 582259 w 904663"/>
              <a:gd name="connsiteY2" fmla="*/ 390611 h 1337787"/>
              <a:gd name="connsiteX3" fmla="*/ 705026 w 904663"/>
              <a:gd name="connsiteY3" fmla="*/ 640378 h 1337787"/>
              <a:gd name="connsiteX4" fmla="*/ 616126 w 904663"/>
              <a:gd name="connsiteY4" fmla="*/ 483744 h 1337787"/>
              <a:gd name="connsiteX5" fmla="*/ 903992 w 904663"/>
              <a:gd name="connsiteY5" fmla="*/ 1029844 h 1337787"/>
              <a:gd name="connsiteX6" fmla="*/ 700792 w 904663"/>
              <a:gd name="connsiteY6" fmla="*/ 627678 h 1337787"/>
              <a:gd name="connsiteX7" fmla="*/ 878592 w 904663"/>
              <a:gd name="connsiteY7" fmla="*/ 1334644 h 1337787"/>
              <a:gd name="connsiteX8" fmla="*/ 764292 w 904663"/>
              <a:gd name="connsiteY8" fmla="*/ 873211 h 1337787"/>
              <a:gd name="connsiteX9" fmla="*/ 705026 w 904663"/>
              <a:gd name="connsiteY9" fmla="*/ 538778 h 1337787"/>
              <a:gd name="connsiteX10" fmla="*/ 429859 w 904663"/>
              <a:gd name="connsiteY10" fmla="*/ 157778 h 1337787"/>
              <a:gd name="connsiteX11" fmla="*/ 10759 w 904663"/>
              <a:gd name="connsiteY11" fmla="*/ 5378 h 133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663" h="1337787">
                <a:moveTo>
                  <a:pt x="10759" y="5378"/>
                </a:moveTo>
                <a:cubicBezTo>
                  <a:pt x="-33691" y="-9439"/>
                  <a:pt x="67909" y="4673"/>
                  <a:pt x="163159" y="68878"/>
                </a:cubicBezTo>
                <a:cubicBezTo>
                  <a:pt x="258409" y="133083"/>
                  <a:pt x="491948" y="295361"/>
                  <a:pt x="582259" y="390611"/>
                </a:cubicBezTo>
                <a:cubicBezTo>
                  <a:pt x="672570" y="485861"/>
                  <a:pt x="699382" y="624856"/>
                  <a:pt x="705026" y="640378"/>
                </a:cubicBezTo>
                <a:cubicBezTo>
                  <a:pt x="710671" y="655900"/>
                  <a:pt x="582965" y="418833"/>
                  <a:pt x="616126" y="483744"/>
                </a:cubicBezTo>
                <a:cubicBezTo>
                  <a:pt x="649287" y="548655"/>
                  <a:pt x="889881" y="1005855"/>
                  <a:pt x="903992" y="1029844"/>
                </a:cubicBezTo>
                <a:cubicBezTo>
                  <a:pt x="918103" y="1053833"/>
                  <a:pt x="705025" y="576878"/>
                  <a:pt x="700792" y="627678"/>
                </a:cubicBezTo>
                <a:cubicBezTo>
                  <a:pt x="696559" y="678478"/>
                  <a:pt x="868009" y="1293722"/>
                  <a:pt x="878592" y="1334644"/>
                </a:cubicBezTo>
                <a:cubicBezTo>
                  <a:pt x="889175" y="1375566"/>
                  <a:pt x="793220" y="1005855"/>
                  <a:pt x="764292" y="873211"/>
                </a:cubicBezTo>
                <a:cubicBezTo>
                  <a:pt x="735364" y="740567"/>
                  <a:pt x="760765" y="658017"/>
                  <a:pt x="705026" y="538778"/>
                </a:cubicBezTo>
                <a:cubicBezTo>
                  <a:pt x="649287" y="419539"/>
                  <a:pt x="546981" y="248089"/>
                  <a:pt x="429859" y="157778"/>
                </a:cubicBezTo>
                <a:cubicBezTo>
                  <a:pt x="312737" y="67467"/>
                  <a:pt x="55209" y="20195"/>
                  <a:pt x="10759" y="5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5" name="フリーフォーム: 図形 4174">
            <a:extLst>
              <a:ext uri="{FF2B5EF4-FFF2-40B4-BE49-F238E27FC236}">
                <a16:creationId xmlns:a16="http://schemas.microsoft.com/office/drawing/2014/main" id="{5241486D-CB6B-4564-821F-2F1B85D1BD12}"/>
              </a:ext>
            </a:extLst>
          </p:cNvPr>
          <p:cNvSpPr/>
          <p:nvPr/>
        </p:nvSpPr>
        <p:spPr>
          <a:xfrm>
            <a:off x="6250140" y="2917800"/>
            <a:ext cx="155586" cy="1443829"/>
          </a:xfrm>
          <a:custGeom>
            <a:avLst/>
            <a:gdLst>
              <a:gd name="connsiteX0" fmla="*/ 36360 w 155586"/>
              <a:gd name="connsiteY0" fmla="*/ 25 h 1443829"/>
              <a:gd name="connsiteX1" fmla="*/ 49060 w 155586"/>
              <a:gd name="connsiteY1" fmla="*/ 596925 h 1443829"/>
              <a:gd name="connsiteX2" fmla="*/ 14135 w 155586"/>
              <a:gd name="connsiteY2" fmla="*/ 292125 h 1443829"/>
              <a:gd name="connsiteX3" fmla="*/ 39535 w 155586"/>
              <a:gd name="connsiteY3" fmla="*/ 415950 h 1443829"/>
              <a:gd name="connsiteX4" fmla="*/ 23660 w 155586"/>
              <a:gd name="connsiteY4" fmla="*/ 679475 h 1443829"/>
              <a:gd name="connsiteX5" fmla="*/ 68110 w 155586"/>
              <a:gd name="connsiteY5" fmla="*/ 1044600 h 1443829"/>
              <a:gd name="connsiteX6" fmla="*/ 1435 w 155586"/>
              <a:gd name="connsiteY6" fmla="*/ 831875 h 1443829"/>
              <a:gd name="connsiteX7" fmla="*/ 144310 w 155586"/>
              <a:gd name="connsiteY7" fmla="*/ 1336700 h 1443829"/>
              <a:gd name="connsiteX8" fmla="*/ 42710 w 155586"/>
              <a:gd name="connsiteY8" fmla="*/ 1387500 h 1443829"/>
              <a:gd name="connsiteX9" fmla="*/ 153835 w 155586"/>
              <a:gd name="connsiteY9" fmla="*/ 1441475 h 1443829"/>
              <a:gd name="connsiteX10" fmla="*/ 109385 w 155586"/>
              <a:gd name="connsiteY10" fmla="*/ 1304950 h 1443829"/>
              <a:gd name="connsiteX11" fmla="*/ 90335 w 155586"/>
              <a:gd name="connsiteY11" fmla="*/ 1108100 h 1443829"/>
              <a:gd name="connsiteX12" fmla="*/ 42710 w 155586"/>
              <a:gd name="connsiteY12" fmla="*/ 574700 h 1443829"/>
              <a:gd name="connsiteX13" fmla="*/ 36360 w 155586"/>
              <a:gd name="connsiteY13" fmla="*/ 25 h 144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5586" h="1443829">
                <a:moveTo>
                  <a:pt x="36360" y="25"/>
                </a:moveTo>
                <a:cubicBezTo>
                  <a:pt x="37418" y="3729"/>
                  <a:pt x="52764" y="548242"/>
                  <a:pt x="49060" y="596925"/>
                </a:cubicBezTo>
                <a:cubicBezTo>
                  <a:pt x="45356" y="645608"/>
                  <a:pt x="15722" y="322287"/>
                  <a:pt x="14135" y="292125"/>
                </a:cubicBezTo>
                <a:cubicBezTo>
                  <a:pt x="12548" y="261963"/>
                  <a:pt x="37948" y="351392"/>
                  <a:pt x="39535" y="415950"/>
                </a:cubicBezTo>
                <a:cubicBezTo>
                  <a:pt x="41122" y="480508"/>
                  <a:pt x="18897" y="574700"/>
                  <a:pt x="23660" y="679475"/>
                </a:cubicBezTo>
                <a:cubicBezTo>
                  <a:pt x="28423" y="784250"/>
                  <a:pt x="71814" y="1019200"/>
                  <a:pt x="68110" y="1044600"/>
                </a:cubicBezTo>
                <a:cubicBezTo>
                  <a:pt x="64406" y="1070000"/>
                  <a:pt x="-11265" y="783192"/>
                  <a:pt x="1435" y="831875"/>
                </a:cubicBezTo>
                <a:cubicBezTo>
                  <a:pt x="14135" y="880558"/>
                  <a:pt x="137431" y="1244096"/>
                  <a:pt x="144310" y="1336700"/>
                </a:cubicBezTo>
                <a:cubicBezTo>
                  <a:pt x="151189" y="1429304"/>
                  <a:pt x="41123" y="1370038"/>
                  <a:pt x="42710" y="1387500"/>
                </a:cubicBezTo>
                <a:cubicBezTo>
                  <a:pt x="44297" y="1404962"/>
                  <a:pt x="142722" y="1455233"/>
                  <a:pt x="153835" y="1441475"/>
                </a:cubicBezTo>
                <a:cubicBezTo>
                  <a:pt x="164948" y="1427717"/>
                  <a:pt x="119968" y="1360513"/>
                  <a:pt x="109385" y="1304950"/>
                </a:cubicBezTo>
                <a:cubicBezTo>
                  <a:pt x="98802" y="1249388"/>
                  <a:pt x="101448" y="1229808"/>
                  <a:pt x="90335" y="1108100"/>
                </a:cubicBezTo>
                <a:cubicBezTo>
                  <a:pt x="79223" y="986392"/>
                  <a:pt x="54352" y="756204"/>
                  <a:pt x="42710" y="574700"/>
                </a:cubicBezTo>
                <a:cubicBezTo>
                  <a:pt x="31068" y="393196"/>
                  <a:pt x="35302" y="-3679"/>
                  <a:pt x="3636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6" name="フリーフォーム: 図形 4175">
            <a:extLst>
              <a:ext uri="{FF2B5EF4-FFF2-40B4-BE49-F238E27FC236}">
                <a16:creationId xmlns:a16="http://schemas.microsoft.com/office/drawing/2014/main" id="{D59E8D8E-6DA3-4E54-B410-F1A845439DDA}"/>
              </a:ext>
            </a:extLst>
          </p:cNvPr>
          <p:cNvSpPr/>
          <p:nvPr/>
        </p:nvSpPr>
        <p:spPr>
          <a:xfrm>
            <a:off x="6765580" y="4563879"/>
            <a:ext cx="555980" cy="1576637"/>
          </a:xfrm>
          <a:custGeom>
            <a:avLst/>
            <a:gdLst>
              <a:gd name="connsiteX0" fmla="*/ 381345 w 555980"/>
              <a:gd name="connsiteY0" fmla="*/ 17646 h 1576637"/>
              <a:gd name="connsiteX1" fmla="*/ 425795 w 555980"/>
              <a:gd name="connsiteY1" fmla="*/ 74796 h 1576637"/>
              <a:gd name="connsiteX2" fmla="*/ 546445 w 555980"/>
              <a:gd name="connsiteY2" fmla="*/ 376421 h 1576637"/>
              <a:gd name="connsiteX3" fmla="*/ 349595 w 555980"/>
              <a:gd name="connsiteY3" fmla="*/ 1157471 h 1576637"/>
              <a:gd name="connsiteX4" fmla="*/ 555970 w 555980"/>
              <a:gd name="connsiteY4" fmla="*/ 404996 h 1576637"/>
              <a:gd name="connsiteX5" fmla="*/ 359120 w 555980"/>
              <a:gd name="connsiteY5" fmla="*/ 1176521 h 1576637"/>
              <a:gd name="connsiteX6" fmla="*/ 457545 w 555980"/>
              <a:gd name="connsiteY6" fmla="*/ 1027296 h 1576637"/>
              <a:gd name="connsiteX7" fmla="*/ 254345 w 555980"/>
              <a:gd name="connsiteY7" fmla="*/ 1395596 h 1576637"/>
              <a:gd name="connsiteX8" fmla="*/ 345 w 555980"/>
              <a:gd name="connsiteY8" fmla="*/ 1576571 h 1576637"/>
              <a:gd name="connsiteX9" fmla="*/ 197195 w 555980"/>
              <a:gd name="connsiteY9" fmla="*/ 1417821 h 1576637"/>
              <a:gd name="connsiteX10" fmla="*/ 95595 w 555980"/>
              <a:gd name="connsiteY10" fmla="*/ 1519421 h 1576637"/>
              <a:gd name="connsiteX11" fmla="*/ 359120 w 555980"/>
              <a:gd name="connsiteY11" fmla="*/ 1147946 h 1576637"/>
              <a:gd name="connsiteX12" fmla="*/ 470245 w 555980"/>
              <a:gd name="connsiteY12" fmla="*/ 684396 h 1576637"/>
              <a:gd name="connsiteX13" fmla="*/ 524220 w 555980"/>
              <a:gd name="connsiteY13" fmla="*/ 328796 h 1576637"/>
              <a:gd name="connsiteX14" fmla="*/ 381345 w 555980"/>
              <a:gd name="connsiteY14" fmla="*/ 17646 h 157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5980" h="1576637">
                <a:moveTo>
                  <a:pt x="381345" y="17646"/>
                </a:moveTo>
                <a:cubicBezTo>
                  <a:pt x="364941" y="-24687"/>
                  <a:pt x="398278" y="15000"/>
                  <a:pt x="425795" y="74796"/>
                </a:cubicBezTo>
                <a:cubicBezTo>
                  <a:pt x="453312" y="134592"/>
                  <a:pt x="559145" y="195975"/>
                  <a:pt x="546445" y="376421"/>
                </a:cubicBezTo>
                <a:cubicBezTo>
                  <a:pt x="533745" y="556867"/>
                  <a:pt x="348008" y="1152709"/>
                  <a:pt x="349595" y="1157471"/>
                </a:cubicBezTo>
                <a:cubicBezTo>
                  <a:pt x="351182" y="1162233"/>
                  <a:pt x="554383" y="401821"/>
                  <a:pt x="555970" y="404996"/>
                </a:cubicBezTo>
                <a:cubicBezTo>
                  <a:pt x="557557" y="408171"/>
                  <a:pt x="375524" y="1072804"/>
                  <a:pt x="359120" y="1176521"/>
                </a:cubicBezTo>
                <a:cubicBezTo>
                  <a:pt x="342716" y="1280238"/>
                  <a:pt x="475007" y="990784"/>
                  <a:pt x="457545" y="1027296"/>
                </a:cubicBezTo>
                <a:cubicBezTo>
                  <a:pt x="440083" y="1063808"/>
                  <a:pt x="330545" y="1304050"/>
                  <a:pt x="254345" y="1395596"/>
                </a:cubicBezTo>
                <a:cubicBezTo>
                  <a:pt x="178145" y="1487142"/>
                  <a:pt x="9870" y="1572867"/>
                  <a:pt x="345" y="1576571"/>
                </a:cubicBezTo>
                <a:cubicBezTo>
                  <a:pt x="-9180" y="1580275"/>
                  <a:pt x="181320" y="1427346"/>
                  <a:pt x="197195" y="1417821"/>
                </a:cubicBezTo>
                <a:cubicBezTo>
                  <a:pt x="213070" y="1408296"/>
                  <a:pt x="68608" y="1564400"/>
                  <a:pt x="95595" y="1519421"/>
                </a:cubicBezTo>
                <a:cubicBezTo>
                  <a:pt x="122582" y="1474442"/>
                  <a:pt x="296678" y="1287117"/>
                  <a:pt x="359120" y="1147946"/>
                </a:cubicBezTo>
                <a:cubicBezTo>
                  <a:pt x="421562" y="1008775"/>
                  <a:pt x="442728" y="820921"/>
                  <a:pt x="470245" y="684396"/>
                </a:cubicBezTo>
                <a:cubicBezTo>
                  <a:pt x="497762" y="547871"/>
                  <a:pt x="540624" y="435688"/>
                  <a:pt x="524220" y="328796"/>
                </a:cubicBezTo>
                <a:cubicBezTo>
                  <a:pt x="507816" y="221904"/>
                  <a:pt x="397749" y="59979"/>
                  <a:pt x="381345" y="17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7" name="フリーフォーム: 図形 4176">
            <a:extLst>
              <a:ext uri="{FF2B5EF4-FFF2-40B4-BE49-F238E27FC236}">
                <a16:creationId xmlns:a16="http://schemas.microsoft.com/office/drawing/2014/main" id="{E59F3C0A-6BB1-4D41-9318-99428E0C130A}"/>
              </a:ext>
            </a:extLst>
          </p:cNvPr>
          <p:cNvSpPr/>
          <p:nvPr/>
        </p:nvSpPr>
        <p:spPr>
          <a:xfrm>
            <a:off x="6154699" y="4425946"/>
            <a:ext cx="446641" cy="1800816"/>
          </a:xfrm>
          <a:custGeom>
            <a:avLst/>
            <a:gdLst>
              <a:gd name="connsiteX0" fmla="*/ 274676 w 446641"/>
              <a:gd name="connsiteY0" fmla="*/ 4 h 1800816"/>
              <a:gd name="connsiteX1" fmla="*/ 303251 w 446641"/>
              <a:gd name="connsiteY1" fmla="*/ 358779 h 1800816"/>
              <a:gd name="connsiteX2" fmla="*/ 360401 w 446641"/>
              <a:gd name="connsiteY2" fmla="*/ 1041404 h 1800816"/>
              <a:gd name="connsiteX3" fmla="*/ 309601 w 446641"/>
              <a:gd name="connsiteY3" fmla="*/ 463554 h 1800816"/>
              <a:gd name="connsiteX4" fmla="*/ 446126 w 446641"/>
              <a:gd name="connsiteY4" fmla="*/ 1196979 h 1800816"/>
              <a:gd name="connsiteX5" fmla="*/ 347701 w 446641"/>
              <a:gd name="connsiteY5" fmla="*/ 1352554 h 1800816"/>
              <a:gd name="connsiteX6" fmla="*/ 138151 w 446641"/>
              <a:gd name="connsiteY6" fmla="*/ 1698629 h 1800816"/>
              <a:gd name="connsiteX7" fmla="*/ 204826 w 446641"/>
              <a:gd name="connsiteY7" fmla="*/ 1644654 h 1800816"/>
              <a:gd name="connsiteX8" fmla="*/ 1626 w 446641"/>
              <a:gd name="connsiteY8" fmla="*/ 1797054 h 1800816"/>
              <a:gd name="connsiteX9" fmla="*/ 335001 w 446641"/>
              <a:gd name="connsiteY9" fmla="*/ 1460504 h 1800816"/>
              <a:gd name="connsiteX10" fmla="*/ 395326 w 446641"/>
              <a:gd name="connsiteY10" fmla="*/ 1127129 h 1800816"/>
              <a:gd name="connsiteX11" fmla="*/ 354051 w 446641"/>
              <a:gd name="connsiteY11" fmla="*/ 1073154 h 1800816"/>
              <a:gd name="connsiteX12" fmla="*/ 357226 w 446641"/>
              <a:gd name="connsiteY12" fmla="*/ 1031879 h 1800816"/>
              <a:gd name="connsiteX13" fmla="*/ 335001 w 446641"/>
              <a:gd name="connsiteY13" fmla="*/ 352429 h 1800816"/>
              <a:gd name="connsiteX14" fmla="*/ 274676 w 446641"/>
              <a:gd name="connsiteY14" fmla="*/ 4 h 180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641" h="1800816">
                <a:moveTo>
                  <a:pt x="274676" y="4"/>
                </a:moveTo>
                <a:cubicBezTo>
                  <a:pt x="269385" y="1062"/>
                  <a:pt x="288964" y="185212"/>
                  <a:pt x="303251" y="358779"/>
                </a:cubicBezTo>
                <a:cubicBezTo>
                  <a:pt x="317538" y="532346"/>
                  <a:pt x="359343" y="1023942"/>
                  <a:pt x="360401" y="1041404"/>
                </a:cubicBezTo>
                <a:cubicBezTo>
                  <a:pt x="361459" y="1058866"/>
                  <a:pt x="295314" y="437625"/>
                  <a:pt x="309601" y="463554"/>
                </a:cubicBezTo>
                <a:cubicBezTo>
                  <a:pt x="323888" y="489483"/>
                  <a:pt x="439776" y="1048812"/>
                  <a:pt x="446126" y="1196979"/>
                </a:cubicBezTo>
                <a:cubicBezTo>
                  <a:pt x="452476" y="1345146"/>
                  <a:pt x="399030" y="1268946"/>
                  <a:pt x="347701" y="1352554"/>
                </a:cubicBezTo>
                <a:cubicBezTo>
                  <a:pt x="296372" y="1436162"/>
                  <a:pt x="161963" y="1649946"/>
                  <a:pt x="138151" y="1698629"/>
                </a:cubicBezTo>
                <a:cubicBezTo>
                  <a:pt x="114339" y="1747312"/>
                  <a:pt x="204826" y="1644654"/>
                  <a:pt x="204826" y="1644654"/>
                </a:cubicBezTo>
                <a:cubicBezTo>
                  <a:pt x="182072" y="1661058"/>
                  <a:pt x="-20070" y="1827746"/>
                  <a:pt x="1626" y="1797054"/>
                </a:cubicBezTo>
                <a:cubicBezTo>
                  <a:pt x="23322" y="1766362"/>
                  <a:pt x="269384" y="1572158"/>
                  <a:pt x="335001" y="1460504"/>
                </a:cubicBezTo>
                <a:cubicBezTo>
                  <a:pt x="400618" y="1348850"/>
                  <a:pt x="392151" y="1191687"/>
                  <a:pt x="395326" y="1127129"/>
                </a:cubicBezTo>
                <a:cubicBezTo>
                  <a:pt x="398501" y="1062571"/>
                  <a:pt x="360401" y="1089029"/>
                  <a:pt x="354051" y="1073154"/>
                </a:cubicBezTo>
                <a:cubicBezTo>
                  <a:pt x="347701" y="1057279"/>
                  <a:pt x="360401" y="1152000"/>
                  <a:pt x="357226" y="1031879"/>
                </a:cubicBezTo>
                <a:cubicBezTo>
                  <a:pt x="354051" y="911758"/>
                  <a:pt x="348759" y="520704"/>
                  <a:pt x="335001" y="352429"/>
                </a:cubicBezTo>
                <a:cubicBezTo>
                  <a:pt x="321243" y="184154"/>
                  <a:pt x="279967" y="-1054"/>
                  <a:pt x="2746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8" name="フリーフォーム: 図形 4177">
            <a:extLst>
              <a:ext uri="{FF2B5EF4-FFF2-40B4-BE49-F238E27FC236}">
                <a16:creationId xmlns:a16="http://schemas.microsoft.com/office/drawing/2014/main" id="{D5F13DED-299C-481D-B798-BEBCFBDA10DA}"/>
              </a:ext>
            </a:extLst>
          </p:cNvPr>
          <p:cNvSpPr/>
          <p:nvPr/>
        </p:nvSpPr>
        <p:spPr>
          <a:xfrm>
            <a:off x="5797421" y="4514047"/>
            <a:ext cx="639374" cy="1515278"/>
          </a:xfrm>
          <a:custGeom>
            <a:avLst/>
            <a:gdLst>
              <a:gd name="connsiteX0" fmla="*/ 292229 w 639374"/>
              <a:gd name="connsiteY0" fmla="*/ 803 h 1515278"/>
              <a:gd name="connsiteX1" fmla="*/ 260479 w 639374"/>
              <a:gd name="connsiteY1" fmla="*/ 251628 h 1515278"/>
              <a:gd name="connsiteX2" fmla="*/ 558929 w 639374"/>
              <a:gd name="connsiteY2" fmla="*/ 613578 h 1515278"/>
              <a:gd name="connsiteX3" fmla="*/ 577979 w 639374"/>
              <a:gd name="connsiteY3" fmla="*/ 1064428 h 1515278"/>
              <a:gd name="connsiteX4" fmla="*/ 270004 w 639374"/>
              <a:gd name="connsiteY4" fmla="*/ 1404153 h 1515278"/>
              <a:gd name="connsiteX5" fmla="*/ 254129 w 639374"/>
              <a:gd name="connsiteY5" fmla="*/ 1359703 h 1515278"/>
              <a:gd name="connsiteX6" fmla="*/ 466854 w 639374"/>
              <a:gd name="connsiteY6" fmla="*/ 1251753 h 1515278"/>
              <a:gd name="connsiteX7" fmla="*/ 129 w 639374"/>
              <a:gd name="connsiteY7" fmla="*/ 1515278 h 1515278"/>
              <a:gd name="connsiteX8" fmla="*/ 419229 w 639374"/>
              <a:gd name="connsiteY8" fmla="*/ 1251753 h 1515278"/>
              <a:gd name="connsiteX9" fmla="*/ 403354 w 639374"/>
              <a:gd name="connsiteY9" fmla="*/ 1296203 h 1515278"/>
              <a:gd name="connsiteX10" fmla="*/ 622429 w 639374"/>
              <a:gd name="connsiteY10" fmla="*/ 1115228 h 1515278"/>
              <a:gd name="connsiteX11" fmla="*/ 152529 w 639374"/>
              <a:gd name="connsiteY11" fmla="*/ 1312078 h 1515278"/>
              <a:gd name="connsiteX12" fmla="*/ 419229 w 639374"/>
              <a:gd name="connsiteY12" fmla="*/ 1140628 h 1515278"/>
              <a:gd name="connsiteX13" fmla="*/ 638304 w 639374"/>
              <a:gd name="connsiteY13" fmla="*/ 810428 h 1515278"/>
              <a:gd name="connsiteX14" fmla="*/ 327154 w 639374"/>
              <a:gd name="connsiteY14" fmla="*/ 391328 h 1515278"/>
              <a:gd name="connsiteX15" fmla="*/ 228729 w 639374"/>
              <a:gd name="connsiteY15" fmla="*/ 178603 h 1515278"/>
              <a:gd name="connsiteX16" fmla="*/ 292229 w 639374"/>
              <a:gd name="connsiteY16" fmla="*/ 803 h 151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9374" h="1515278">
                <a:moveTo>
                  <a:pt x="292229" y="803"/>
                </a:moveTo>
                <a:cubicBezTo>
                  <a:pt x="297521" y="12974"/>
                  <a:pt x="216029" y="149499"/>
                  <a:pt x="260479" y="251628"/>
                </a:cubicBezTo>
                <a:cubicBezTo>
                  <a:pt x="304929" y="353757"/>
                  <a:pt x="506012" y="478111"/>
                  <a:pt x="558929" y="613578"/>
                </a:cubicBezTo>
                <a:cubicBezTo>
                  <a:pt x="611846" y="749045"/>
                  <a:pt x="626133" y="932666"/>
                  <a:pt x="577979" y="1064428"/>
                </a:cubicBezTo>
                <a:cubicBezTo>
                  <a:pt x="529825" y="1196190"/>
                  <a:pt x="323979" y="1354941"/>
                  <a:pt x="270004" y="1404153"/>
                </a:cubicBezTo>
                <a:cubicBezTo>
                  <a:pt x="216029" y="1453365"/>
                  <a:pt x="221321" y="1385103"/>
                  <a:pt x="254129" y="1359703"/>
                </a:cubicBezTo>
                <a:cubicBezTo>
                  <a:pt x="286937" y="1334303"/>
                  <a:pt x="509187" y="1225824"/>
                  <a:pt x="466854" y="1251753"/>
                </a:cubicBezTo>
                <a:cubicBezTo>
                  <a:pt x="424521" y="1277682"/>
                  <a:pt x="8066" y="1515278"/>
                  <a:pt x="129" y="1515278"/>
                </a:cubicBezTo>
                <a:cubicBezTo>
                  <a:pt x="-7808" y="1515278"/>
                  <a:pt x="352025" y="1288266"/>
                  <a:pt x="419229" y="1251753"/>
                </a:cubicBezTo>
                <a:cubicBezTo>
                  <a:pt x="486433" y="1215240"/>
                  <a:pt x="369487" y="1318957"/>
                  <a:pt x="403354" y="1296203"/>
                </a:cubicBezTo>
                <a:cubicBezTo>
                  <a:pt x="437221" y="1273449"/>
                  <a:pt x="664233" y="1112582"/>
                  <a:pt x="622429" y="1115228"/>
                </a:cubicBezTo>
                <a:cubicBezTo>
                  <a:pt x="580625" y="1117874"/>
                  <a:pt x="186396" y="1307845"/>
                  <a:pt x="152529" y="1312078"/>
                </a:cubicBezTo>
                <a:cubicBezTo>
                  <a:pt x="118662" y="1316311"/>
                  <a:pt x="338267" y="1224236"/>
                  <a:pt x="419229" y="1140628"/>
                </a:cubicBezTo>
                <a:cubicBezTo>
                  <a:pt x="500191" y="1057020"/>
                  <a:pt x="653650" y="935311"/>
                  <a:pt x="638304" y="810428"/>
                </a:cubicBezTo>
                <a:cubicBezTo>
                  <a:pt x="622958" y="685545"/>
                  <a:pt x="395416" y="496632"/>
                  <a:pt x="327154" y="391328"/>
                </a:cubicBezTo>
                <a:cubicBezTo>
                  <a:pt x="258892" y="286024"/>
                  <a:pt x="235608" y="239457"/>
                  <a:pt x="228729" y="178603"/>
                </a:cubicBezTo>
                <a:cubicBezTo>
                  <a:pt x="221850" y="117749"/>
                  <a:pt x="286937" y="-11368"/>
                  <a:pt x="292229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9" name="フリーフォーム: 図形 4178">
            <a:extLst>
              <a:ext uri="{FF2B5EF4-FFF2-40B4-BE49-F238E27FC236}">
                <a16:creationId xmlns:a16="http://schemas.microsoft.com/office/drawing/2014/main" id="{B15020C4-4A08-4902-AE73-81FCD3D65613}"/>
              </a:ext>
            </a:extLst>
          </p:cNvPr>
          <p:cNvSpPr/>
          <p:nvPr/>
        </p:nvSpPr>
        <p:spPr>
          <a:xfrm>
            <a:off x="5470227" y="4756138"/>
            <a:ext cx="634611" cy="1309393"/>
          </a:xfrm>
          <a:custGeom>
            <a:avLst/>
            <a:gdLst>
              <a:gd name="connsiteX0" fmla="*/ 266998 w 634611"/>
              <a:gd name="connsiteY0" fmla="*/ 12 h 1309393"/>
              <a:gd name="connsiteX1" fmla="*/ 511473 w 634611"/>
              <a:gd name="connsiteY1" fmla="*/ 234962 h 1309393"/>
              <a:gd name="connsiteX2" fmla="*/ 546398 w 634611"/>
              <a:gd name="connsiteY2" fmla="*/ 511187 h 1309393"/>
              <a:gd name="connsiteX3" fmla="*/ 222548 w 634611"/>
              <a:gd name="connsiteY3" fmla="*/ 1028712 h 1309393"/>
              <a:gd name="connsiteX4" fmla="*/ 422573 w 634611"/>
              <a:gd name="connsiteY4" fmla="*/ 723912 h 1309393"/>
              <a:gd name="connsiteX5" fmla="*/ 251123 w 634611"/>
              <a:gd name="connsiteY5" fmla="*/ 1031887 h 1309393"/>
              <a:gd name="connsiteX6" fmla="*/ 308273 w 634611"/>
              <a:gd name="connsiteY6" fmla="*/ 952512 h 1309393"/>
              <a:gd name="connsiteX7" fmla="*/ 298 w 634611"/>
              <a:gd name="connsiteY7" fmla="*/ 1308112 h 1309393"/>
              <a:gd name="connsiteX8" fmla="*/ 251123 w 634611"/>
              <a:gd name="connsiteY8" fmla="*/ 1073162 h 1309393"/>
              <a:gd name="connsiteX9" fmla="*/ 235248 w 634611"/>
              <a:gd name="connsiteY9" fmla="*/ 1114437 h 1309393"/>
              <a:gd name="connsiteX10" fmla="*/ 603548 w 634611"/>
              <a:gd name="connsiteY10" fmla="*/ 542937 h 1309393"/>
              <a:gd name="connsiteX11" fmla="*/ 574973 w 634611"/>
              <a:gd name="connsiteY11" fmla="*/ 244487 h 1309393"/>
              <a:gd name="connsiteX12" fmla="*/ 266998 w 634611"/>
              <a:gd name="connsiteY12" fmla="*/ 12 h 130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4611" h="1309393">
                <a:moveTo>
                  <a:pt x="266998" y="12"/>
                </a:moveTo>
                <a:cubicBezTo>
                  <a:pt x="256415" y="-1576"/>
                  <a:pt x="464906" y="149766"/>
                  <a:pt x="511473" y="234962"/>
                </a:cubicBezTo>
                <a:cubicBezTo>
                  <a:pt x="558040" y="320158"/>
                  <a:pt x="594552" y="378895"/>
                  <a:pt x="546398" y="511187"/>
                </a:cubicBezTo>
                <a:cubicBezTo>
                  <a:pt x="498244" y="643479"/>
                  <a:pt x="243186" y="993258"/>
                  <a:pt x="222548" y="1028712"/>
                </a:cubicBezTo>
                <a:cubicBezTo>
                  <a:pt x="201910" y="1064166"/>
                  <a:pt x="417811" y="723383"/>
                  <a:pt x="422573" y="723912"/>
                </a:cubicBezTo>
                <a:cubicBezTo>
                  <a:pt x="427336" y="724441"/>
                  <a:pt x="270173" y="993787"/>
                  <a:pt x="251123" y="1031887"/>
                </a:cubicBezTo>
                <a:cubicBezTo>
                  <a:pt x="232073" y="1069987"/>
                  <a:pt x="350077" y="906475"/>
                  <a:pt x="308273" y="952512"/>
                </a:cubicBezTo>
                <a:cubicBezTo>
                  <a:pt x="266469" y="998550"/>
                  <a:pt x="9823" y="1288004"/>
                  <a:pt x="298" y="1308112"/>
                </a:cubicBezTo>
                <a:cubicBezTo>
                  <a:pt x="-9227" y="1328220"/>
                  <a:pt x="211965" y="1105441"/>
                  <a:pt x="251123" y="1073162"/>
                </a:cubicBezTo>
                <a:cubicBezTo>
                  <a:pt x="290281" y="1040883"/>
                  <a:pt x="176511" y="1202808"/>
                  <a:pt x="235248" y="1114437"/>
                </a:cubicBezTo>
                <a:cubicBezTo>
                  <a:pt x="293985" y="1026066"/>
                  <a:pt x="546927" y="687929"/>
                  <a:pt x="603548" y="542937"/>
                </a:cubicBezTo>
                <a:cubicBezTo>
                  <a:pt x="660169" y="397945"/>
                  <a:pt x="632652" y="332328"/>
                  <a:pt x="574973" y="244487"/>
                </a:cubicBezTo>
                <a:cubicBezTo>
                  <a:pt x="517294" y="156646"/>
                  <a:pt x="277581" y="1600"/>
                  <a:pt x="26699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1" name="フリーフォーム: 図形 4180">
            <a:extLst>
              <a:ext uri="{FF2B5EF4-FFF2-40B4-BE49-F238E27FC236}">
                <a16:creationId xmlns:a16="http://schemas.microsoft.com/office/drawing/2014/main" id="{689D3604-6ACD-4E2A-9FDA-B19B2AF905F2}"/>
              </a:ext>
            </a:extLst>
          </p:cNvPr>
          <p:cNvSpPr/>
          <p:nvPr/>
        </p:nvSpPr>
        <p:spPr>
          <a:xfrm>
            <a:off x="3580515" y="4296499"/>
            <a:ext cx="441449" cy="1342169"/>
          </a:xfrm>
          <a:custGeom>
            <a:avLst/>
            <a:gdLst>
              <a:gd name="connsiteX0" fmla="*/ 250652 w 441449"/>
              <a:gd name="connsiteY0" fmla="*/ 334 h 1342169"/>
              <a:gd name="connsiteX1" fmla="*/ 140585 w 441449"/>
              <a:gd name="connsiteY1" fmla="*/ 254334 h 1342169"/>
              <a:gd name="connsiteX2" fmla="*/ 191385 w 441449"/>
              <a:gd name="connsiteY2" fmla="*/ 893568 h 1342169"/>
              <a:gd name="connsiteX3" fmla="*/ 182918 w 441449"/>
              <a:gd name="connsiteY3" fmla="*/ 398268 h 1342169"/>
              <a:gd name="connsiteX4" fmla="*/ 182918 w 441449"/>
              <a:gd name="connsiteY4" fmla="*/ 974001 h 1342169"/>
              <a:gd name="connsiteX5" fmla="*/ 195618 w 441449"/>
              <a:gd name="connsiteY5" fmla="*/ 1050201 h 1342169"/>
              <a:gd name="connsiteX6" fmla="*/ 204085 w 441449"/>
              <a:gd name="connsiteY6" fmla="*/ 1092534 h 1342169"/>
              <a:gd name="connsiteX7" fmla="*/ 441152 w 441449"/>
              <a:gd name="connsiteY7" fmla="*/ 1261868 h 1342169"/>
              <a:gd name="connsiteX8" fmla="*/ 149052 w 441449"/>
              <a:gd name="connsiteY8" fmla="*/ 1249168 h 1342169"/>
              <a:gd name="connsiteX9" fmla="*/ 72852 w 441449"/>
              <a:gd name="connsiteY9" fmla="*/ 1236468 h 1342169"/>
              <a:gd name="connsiteX10" fmla="*/ 13585 w 441449"/>
              <a:gd name="connsiteY10" fmla="*/ 1151801 h 1342169"/>
              <a:gd name="connsiteX11" fmla="*/ 140585 w 441449"/>
              <a:gd name="connsiteY11" fmla="*/ 542201 h 1342169"/>
              <a:gd name="connsiteX12" fmla="*/ 89785 w 441449"/>
              <a:gd name="connsiteY12" fmla="*/ 343234 h 1342169"/>
              <a:gd name="connsiteX13" fmla="*/ 885 w 441449"/>
              <a:gd name="connsiteY13" fmla="*/ 262801 h 1342169"/>
              <a:gd name="connsiteX14" fmla="*/ 149052 w 441449"/>
              <a:gd name="connsiteY14" fmla="*/ 1291501 h 1342169"/>
              <a:gd name="connsiteX15" fmla="*/ 195618 w 441449"/>
              <a:gd name="connsiteY15" fmla="*/ 1130634 h 1342169"/>
              <a:gd name="connsiteX16" fmla="*/ 98252 w 441449"/>
              <a:gd name="connsiteY16" fmla="*/ 660734 h 1342169"/>
              <a:gd name="connsiteX17" fmla="*/ 119418 w 441449"/>
              <a:gd name="connsiteY17" fmla="*/ 212001 h 1342169"/>
              <a:gd name="connsiteX18" fmla="*/ 250652 w 441449"/>
              <a:gd name="connsiteY18" fmla="*/ 334 h 134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1449" h="1342169">
                <a:moveTo>
                  <a:pt x="250652" y="334"/>
                </a:moveTo>
                <a:cubicBezTo>
                  <a:pt x="254180" y="7390"/>
                  <a:pt x="150463" y="105462"/>
                  <a:pt x="140585" y="254334"/>
                </a:cubicBezTo>
                <a:cubicBezTo>
                  <a:pt x="130707" y="403206"/>
                  <a:pt x="184330" y="869579"/>
                  <a:pt x="191385" y="893568"/>
                </a:cubicBezTo>
                <a:cubicBezTo>
                  <a:pt x="198440" y="917557"/>
                  <a:pt x="184329" y="384863"/>
                  <a:pt x="182918" y="398268"/>
                </a:cubicBezTo>
                <a:cubicBezTo>
                  <a:pt x="181507" y="411673"/>
                  <a:pt x="180801" y="865346"/>
                  <a:pt x="182918" y="974001"/>
                </a:cubicBezTo>
                <a:cubicBezTo>
                  <a:pt x="185035" y="1082656"/>
                  <a:pt x="192090" y="1030445"/>
                  <a:pt x="195618" y="1050201"/>
                </a:cubicBezTo>
                <a:cubicBezTo>
                  <a:pt x="199146" y="1069957"/>
                  <a:pt x="163163" y="1057256"/>
                  <a:pt x="204085" y="1092534"/>
                </a:cubicBezTo>
                <a:cubicBezTo>
                  <a:pt x="245007" y="1127812"/>
                  <a:pt x="450324" y="1235762"/>
                  <a:pt x="441152" y="1261868"/>
                </a:cubicBezTo>
                <a:cubicBezTo>
                  <a:pt x="431980" y="1287974"/>
                  <a:pt x="210435" y="1253401"/>
                  <a:pt x="149052" y="1249168"/>
                </a:cubicBezTo>
                <a:cubicBezTo>
                  <a:pt x="87669" y="1244935"/>
                  <a:pt x="95430" y="1252696"/>
                  <a:pt x="72852" y="1236468"/>
                </a:cubicBezTo>
                <a:cubicBezTo>
                  <a:pt x="50274" y="1220240"/>
                  <a:pt x="2296" y="1267512"/>
                  <a:pt x="13585" y="1151801"/>
                </a:cubicBezTo>
                <a:cubicBezTo>
                  <a:pt x="24874" y="1036090"/>
                  <a:pt x="127885" y="676962"/>
                  <a:pt x="140585" y="542201"/>
                </a:cubicBezTo>
                <a:cubicBezTo>
                  <a:pt x="153285" y="407440"/>
                  <a:pt x="113068" y="389801"/>
                  <a:pt x="89785" y="343234"/>
                </a:cubicBezTo>
                <a:cubicBezTo>
                  <a:pt x="66502" y="296667"/>
                  <a:pt x="-8993" y="104757"/>
                  <a:pt x="885" y="262801"/>
                </a:cubicBezTo>
                <a:cubicBezTo>
                  <a:pt x="10763" y="420846"/>
                  <a:pt x="116597" y="1146862"/>
                  <a:pt x="149052" y="1291501"/>
                </a:cubicBezTo>
                <a:cubicBezTo>
                  <a:pt x="181507" y="1436140"/>
                  <a:pt x="204085" y="1235762"/>
                  <a:pt x="195618" y="1130634"/>
                </a:cubicBezTo>
                <a:cubicBezTo>
                  <a:pt x="187151" y="1025506"/>
                  <a:pt x="110952" y="813839"/>
                  <a:pt x="98252" y="660734"/>
                </a:cubicBezTo>
                <a:cubicBezTo>
                  <a:pt x="85552" y="507629"/>
                  <a:pt x="94018" y="324890"/>
                  <a:pt x="119418" y="212001"/>
                </a:cubicBezTo>
                <a:cubicBezTo>
                  <a:pt x="144818" y="99112"/>
                  <a:pt x="247124" y="-6722"/>
                  <a:pt x="25065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2" name="フリーフォーム: 図形 4181">
            <a:extLst>
              <a:ext uri="{FF2B5EF4-FFF2-40B4-BE49-F238E27FC236}">
                <a16:creationId xmlns:a16="http://schemas.microsoft.com/office/drawing/2014/main" id="{FD5D73FE-5E61-4BE2-BF26-C2E0732C2873}"/>
              </a:ext>
            </a:extLst>
          </p:cNvPr>
          <p:cNvSpPr/>
          <p:nvPr/>
        </p:nvSpPr>
        <p:spPr>
          <a:xfrm>
            <a:off x="3056028" y="5525925"/>
            <a:ext cx="932311" cy="407001"/>
          </a:xfrm>
          <a:custGeom>
            <a:avLst/>
            <a:gdLst>
              <a:gd name="connsiteX0" fmla="*/ 55472 w 932311"/>
              <a:gd name="connsiteY0" fmla="*/ 7042 h 407001"/>
              <a:gd name="connsiteX1" fmla="*/ 4672 w 932311"/>
              <a:gd name="connsiteY1" fmla="*/ 189075 h 407001"/>
              <a:gd name="connsiteX2" fmla="*/ 186705 w 932311"/>
              <a:gd name="connsiteY2" fmla="*/ 404975 h 407001"/>
              <a:gd name="connsiteX3" fmla="*/ 931772 w 932311"/>
              <a:gd name="connsiteY3" fmla="*/ 53608 h 407001"/>
              <a:gd name="connsiteX4" fmla="*/ 305239 w 932311"/>
              <a:gd name="connsiteY4" fmla="*/ 358408 h 407001"/>
              <a:gd name="connsiteX5" fmla="*/ 229039 w 932311"/>
              <a:gd name="connsiteY5" fmla="*/ 345708 h 407001"/>
              <a:gd name="connsiteX6" fmla="*/ 614272 w 932311"/>
              <a:gd name="connsiteY6" fmla="*/ 210242 h 407001"/>
              <a:gd name="connsiteX7" fmla="*/ 63939 w 932311"/>
              <a:gd name="connsiteY7" fmla="*/ 324542 h 407001"/>
              <a:gd name="connsiteX8" fmla="*/ 72405 w 932311"/>
              <a:gd name="connsiteY8" fmla="*/ 62075 h 407001"/>
              <a:gd name="connsiteX9" fmla="*/ 55472 w 932311"/>
              <a:gd name="connsiteY9" fmla="*/ 7042 h 40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311" h="407001">
                <a:moveTo>
                  <a:pt x="55472" y="7042"/>
                </a:moveTo>
                <a:cubicBezTo>
                  <a:pt x="44183" y="28209"/>
                  <a:pt x="-17200" y="122753"/>
                  <a:pt x="4672" y="189075"/>
                </a:cubicBezTo>
                <a:cubicBezTo>
                  <a:pt x="26544" y="255397"/>
                  <a:pt x="32188" y="427553"/>
                  <a:pt x="186705" y="404975"/>
                </a:cubicBezTo>
                <a:cubicBezTo>
                  <a:pt x="341222" y="382397"/>
                  <a:pt x="912016" y="61369"/>
                  <a:pt x="931772" y="53608"/>
                </a:cubicBezTo>
                <a:cubicBezTo>
                  <a:pt x="951528" y="45847"/>
                  <a:pt x="422361" y="309725"/>
                  <a:pt x="305239" y="358408"/>
                </a:cubicBezTo>
                <a:cubicBezTo>
                  <a:pt x="188117" y="407091"/>
                  <a:pt x="177534" y="370402"/>
                  <a:pt x="229039" y="345708"/>
                </a:cubicBezTo>
                <a:cubicBezTo>
                  <a:pt x="280544" y="321014"/>
                  <a:pt x="641789" y="213770"/>
                  <a:pt x="614272" y="210242"/>
                </a:cubicBezTo>
                <a:cubicBezTo>
                  <a:pt x="586755" y="206714"/>
                  <a:pt x="154250" y="349236"/>
                  <a:pt x="63939" y="324542"/>
                </a:cubicBezTo>
                <a:cubicBezTo>
                  <a:pt x="-26372" y="299848"/>
                  <a:pt x="72405" y="109347"/>
                  <a:pt x="72405" y="62075"/>
                </a:cubicBezTo>
                <a:cubicBezTo>
                  <a:pt x="72405" y="14803"/>
                  <a:pt x="66761" y="-14125"/>
                  <a:pt x="55472" y="7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3" name="フリーフォーム: 図形 4182">
            <a:extLst>
              <a:ext uri="{FF2B5EF4-FFF2-40B4-BE49-F238E27FC236}">
                <a16:creationId xmlns:a16="http://schemas.microsoft.com/office/drawing/2014/main" id="{D1BC564B-3717-41E8-91E2-2AB6860809DA}"/>
              </a:ext>
            </a:extLst>
          </p:cNvPr>
          <p:cNvSpPr/>
          <p:nvPr/>
        </p:nvSpPr>
        <p:spPr>
          <a:xfrm>
            <a:off x="3813448" y="3870299"/>
            <a:ext cx="112366" cy="320121"/>
          </a:xfrm>
          <a:custGeom>
            <a:avLst/>
            <a:gdLst>
              <a:gd name="connsiteX0" fmla="*/ 15602 w 112366"/>
              <a:gd name="connsiteY0" fmla="*/ 26 h 320121"/>
              <a:gd name="connsiteX1" fmla="*/ 6077 w 112366"/>
              <a:gd name="connsiteY1" fmla="*/ 171476 h 320121"/>
              <a:gd name="connsiteX2" fmla="*/ 110852 w 112366"/>
              <a:gd name="connsiteY2" fmla="*/ 317526 h 320121"/>
              <a:gd name="connsiteX3" fmla="*/ 66402 w 112366"/>
              <a:gd name="connsiteY3" fmla="*/ 257201 h 320121"/>
              <a:gd name="connsiteX4" fmla="*/ 41002 w 112366"/>
              <a:gd name="connsiteY4" fmla="*/ 158776 h 320121"/>
              <a:gd name="connsiteX5" fmla="*/ 15602 w 112366"/>
              <a:gd name="connsiteY5" fmla="*/ 26 h 32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66" h="320121">
                <a:moveTo>
                  <a:pt x="15602" y="26"/>
                </a:moveTo>
                <a:cubicBezTo>
                  <a:pt x="9781" y="2143"/>
                  <a:pt x="-9798" y="118559"/>
                  <a:pt x="6077" y="171476"/>
                </a:cubicBezTo>
                <a:cubicBezTo>
                  <a:pt x="21952" y="224393"/>
                  <a:pt x="100798" y="303239"/>
                  <a:pt x="110852" y="317526"/>
                </a:cubicBezTo>
                <a:cubicBezTo>
                  <a:pt x="120906" y="331813"/>
                  <a:pt x="78044" y="283659"/>
                  <a:pt x="66402" y="257201"/>
                </a:cubicBezTo>
                <a:cubicBezTo>
                  <a:pt x="54760" y="230743"/>
                  <a:pt x="49469" y="194759"/>
                  <a:pt x="41002" y="158776"/>
                </a:cubicBezTo>
                <a:cubicBezTo>
                  <a:pt x="32535" y="122793"/>
                  <a:pt x="21423" y="-2091"/>
                  <a:pt x="1560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5" name="フリーフォーム: 図形 4184">
            <a:extLst>
              <a:ext uri="{FF2B5EF4-FFF2-40B4-BE49-F238E27FC236}">
                <a16:creationId xmlns:a16="http://schemas.microsoft.com/office/drawing/2014/main" id="{738555FE-52CC-4396-AFE3-1B160CB7EC07}"/>
              </a:ext>
            </a:extLst>
          </p:cNvPr>
          <p:cNvSpPr/>
          <p:nvPr/>
        </p:nvSpPr>
        <p:spPr>
          <a:xfrm>
            <a:off x="3743280" y="4104339"/>
            <a:ext cx="216985" cy="1552118"/>
          </a:xfrm>
          <a:custGeom>
            <a:avLst/>
            <a:gdLst>
              <a:gd name="connsiteX0" fmla="*/ 34970 w 216985"/>
              <a:gd name="connsiteY0" fmla="*/ 936 h 1552118"/>
              <a:gd name="connsiteX1" fmla="*/ 88945 w 216985"/>
              <a:gd name="connsiteY1" fmla="*/ 324786 h 1552118"/>
              <a:gd name="connsiteX2" fmla="*/ 95295 w 216985"/>
              <a:gd name="connsiteY2" fmla="*/ 505761 h 1552118"/>
              <a:gd name="connsiteX3" fmla="*/ 69895 w 216985"/>
              <a:gd name="connsiteY3" fmla="*/ 340661 h 1552118"/>
              <a:gd name="connsiteX4" fmla="*/ 79420 w 216985"/>
              <a:gd name="connsiteY4" fmla="*/ 1074086 h 1552118"/>
              <a:gd name="connsiteX5" fmla="*/ 101645 w 216985"/>
              <a:gd name="connsiteY5" fmla="*/ 696261 h 1552118"/>
              <a:gd name="connsiteX6" fmla="*/ 142920 w 216985"/>
              <a:gd name="connsiteY6" fmla="*/ 1102661 h 1552118"/>
              <a:gd name="connsiteX7" fmla="*/ 69895 w 216985"/>
              <a:gd name="connsiteY7" fmla="*/ 1382061 h 1552118"/>
              <a:gd name="connsiteX8" fmla="*/ 3220 w 216985"/>
              <a:gd name="connsiteY8" fmla="*/ 1540811 h 1552118"/>
              <a:gd name="connsiteX9" fmla="*/ 22270 w 216985"/>
              <a:gd name="connsiteY9" fmla="*/ 1512236 h 1552118"/>
              <a:gd name="connsiteX10" fmla="*/ 123870 w 216985"/>
              <a:gd name="connsiteY10" fmla="*/ 1296336 h 1552118"/>
              <a:gd name="connsiteX11" fmla="*/ 215945 w 216985"/>
              <a:gd name="connsiteY11" fmla="*/ 975661 h 1552118"/>
              <a:gd name="connsiteX12" fmla="*/ 171495 w 216985"/>
              <a:gd name="connsiteY12" fmla="*/ 959786 h 1552118"/>
              <a:gd name="connsiteX13" fmla="*/ 139745 w 216985"/>
              <a:gd name="connsiteY13" fmla="*/ 550211 h 1552118"/>
              <a:gd name="connsiteX14" fmla="*/ 95295 w 216985"/>
              <a:gd name="connsiteY14" fmla="*/ 235886 h 1552118"/>
              <a:gd name="connsiteX15" fmla="*/ 34970 w 216985"/>
              <a:gd name="connsiteY15" fmla="*/ 936 h 155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985" h="1552118">
                <a:moveTo>
                  <a:pt x="34970" y="936"/>
                </a:moveTo>
                <a:cubicBezTo>
                  <a:pt x="33912" y="15753"/>
                  <a:pt x="78891" y="240648"/>
                  <a:pt x="88945" y="324786"/>
                </a:cubicBezTo>
                <a:cubicBezTo>
                  <a:pt x="98999" y="408924"/>
                  <a:pt x="98470" y="503115"/>
                  <a:pt x="95295" y="505761"/>
                </a:cubicBezTo>
                <a:cubicBezTo>
                  <a:pt x="92120" y="508407"/>
                  <a:pt x="72541" y="245940"/>
                  <a:pt x="69895" y="340661"/>
                </a:cubicBezTo>
                <a:cubicBezTo>
                  <a:pt x="67249" y="435382"/>
                  <a:pt x="74128" y="1014819"/>
                  <a:pt x="79420" y="1074086"/>
                </a:cubicBezTo>
                <a:cubicBezTo>
                  <a:pt x="84712" y="1133353"/>
                  <a:pt x="91062" y="691499"/>
                  <a:pt x="101645" y="696261"/>
                </a:cubicBezTo>
                <a:cubicBezTo>
                  <a:pt x="112228" y="701024"/>
                  <a:pt x="148212" y="988361"/>
                  <a:pt x="142920" y="1102661"/>
                </a:cubicBezTo>
                <a:cubicBezTo>
                  <a:pt x="137628" y="1216961"/>
                  <a:pt x="93178" y="1309036"/>
                  <a:pt x="69895" y="1382061"/>
                </a:cubicBezTo>
                <a:cubicBezTo>
                  <a:pt x="46612" y="1455086"/>
                  <a:pt x="11157" y="1519115"/>
                  <a:pt x="3220" y="1540811"/>
                </a:cubicBezTo>
                <a:cubicBezTo>
                  <a:pt x="-4717" y="1562507"/>
                  <a:pt x="2162" y="1552982"/>
                  <a:pt x="22270" y="1512236"/>
                </a:cubicBezTo>
                <a:cubicBezTo>
                  <a:pt x="42378" y="1471490"/>
                  <a:pt x="91591" y="1385765"/>
                  <a:pt x="123870" y="1296336"/>
                </a:cubicBezTo>
                <a:cubicBezTo>
                  <a:pt x="156149" y="1206907"/>
                  <a:pt x="208008" y="1031753"/>
                  <a:pt x="215945" y="975661"/>
                </a:cubicBezTo>
                <a:cubicBezTo>
                  <a:pt x="223882" y="919569"/>
                  <a:pt x="184195" y="1030694"/>
                  <a:pt x="171495" y="959786"/>
                </a:cubicBezTo>
                <a:cubicBezTo>
                  <a:pt x="158795" y="888878"/>
                  <a:pt x="152445" y="670861"/>
                  <a:pt x="139745" y="550211"/>
                </a:cubicBezTo>
                <a:cubicBezTo>
                  <a:pt x="127045" y="429561"/>
                  <a:pt x="111170" y="321082"/>
                  <a:pt x="95295" y="235886"/>
                </a:cubicBezTo>
                <a:cubicBezTo>
                  <a:pt x="79420" y="150690"/>
                  <a:pt x="36028" y="-13881"/>
                  <a:pt x="34970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6" name="フリーフォーム: 図形 4185">
            <a:extLst>
              <a:ext uri="{FF2B5EF4-FFF2-40B4-BE49-F238E27FC236}">
                <a16:creationId xmlns:a16="http://schemas.microsoft.com/office/drawing/2014/main" id="{7CC6C80B-7FBF-4FF7-A7A8-3D401C4DB976}"/>
              </a:ext>
            </a:extLst>
          </p:cNvPr>
          <p:cNvSpPr/>
          <p:nvPr/>
        </p:nvSpPr>
        <p:spPr>
          <a:xfrm>
            <a:off x="5456839" y="4874287"/>
            <a:ext cx="89890" cy="1153108"/>
          </a:xfrm>
          <a:custGeom>
            <a:avLst/>
            <a:gdLst>
              <a:gd name="connsiteX0" fmla="*/ 86711 w 89890"/>
              <a:gd name="connsiteY0" fmla="*/ 2513 h 1153108"/>
              <a:gd name="connsiteX1" fmla="*/ 45436 w 89890"/>
              <a:gd name="connsiteY1" fmla="*/ 139038 h 1153108"/>
              <a:gd name="connsiteX2" fmla="*/ 7336 w 89890"/>
              <a:gd name="connsiteY2" fmla="*/ 650213 h 1153108"/>
              <a:gd name="connsiteX3" fmla="*/ 16861 w 89890"/>
              <a:gd name="connsiteY3" fmla="*/ 345413 h 1153108"/>
              <a:gd name="connsiteX4" fmla="*/ 29561 w 89890"/>
              <a:gd name="connsiteY4" fmla="*/ 767688 h 1153108"/>
              <a:gd name="connsiteX5" fmla="*/ 29561 w 89890"/>
              <a:gd name="connsiteY5" fmla="*/ 478763 h 1153108"/>
              <a:gd name="connsiteX6" fmla="*/ 89886 w 89890"/>
              <a:gd name="connsiteY6" fmla="*/ 1142338 h 1153108"/>
              <a:gd name="connsiteX7" fmla="*/ 32736 w 89890"/>
              <a:gd name="connsiteY7" fmla="*/ 904213 h 1153108"/>
              <a:gd name="connsiteX8" fmla="*/ 20036 w 89890"/>
              <a:gd name="connsiteY8" fmla="*/ 1101063 h 1153108"/>
              <a:gd name="connsiteX9" fmla="*/ 20036 w 89890"/>
              <a:gd name="connsiteY9" fmla="*/ 523213 h 1153108"/>
              <a:gd name="connsiteX10" fmla="*/ 986 w 89890"/>
              <a:gd name="connsiteY10" fmla="*/ 221588 h 1153108"/>
              <a:gd name="connsiteX11" fmla="*/ 86711 w 89890"/>
              <a:gd name="connsiteY11" fmla="*/ 2513 h 115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90" h="1153108">
                <a:moveTo>
                  <a:pt x="86711" y="2513"/>
                </a:moveTo>
                <a:cubicBezTo>
                  <a:pt x="94119" y="-11245"/>
                  <a:pt x="58665" y="31088"/>
                  <a:pt x="45436" y="139038"/>
                </a:cubicBezTo>
                <a:cubicBezTo>
                  <a:pt x="32207" y="246988"/>
                  <a:pt x="12098" y="615817"/>
                  <a:pt x="7336" y="650213"/>
                </a:cubicBezTo>
                <a:cubicBezTo>
                  <a:pt x="2574" y="684609"/>
                  <a:pt x="13157" y="325834"/>
                  <a:pt x="16861" y="345413"/>
                </a:cubicBezTo>
                <a:cubicBezTo>
                  <a:pt x="20565" y="364992"/>
                  <a:pt x="27444" y="745463"/>
                  <a:pt x="29561" y="767688"/>
                </a:cubicBezTo>
                <a:cubicBezTo>
                  <a:pt x="31678" y="789913"/>
                  <a:pt x="19507" y="416321"/>
                  <a:pt x="29561" y="478763"/>
                </a:cubicBezTo>
                <a:cubicBezTo>
                  <a:pt x="39615" y="541205"/>
                  <a:pt x="89357" y="1071430"/>
                  <a:pt x="89886" y="1142338"/>
                </a:cubicBezTo>
                <a:cubicBezTo>
                  <a:pt x="90415" y="1213246"/>
                  <a:pt x="44378" y="911092"/>
                  <a:pt x="32736" y="904213"/>
                </a:cubicBezTo>
                <a:cubicBezTo>
                  <a:pt x="21094" y="897334"/>
                  <a:pt x="22153" y="1164563"/>
                  <a:pt x="20036" y="1101063"/>
                </a:cubicBezTo>
                <a:cubicBezTo>
                  <a:pt x="17919" y="1037563"/>
                  <a:pt x="23211" y="669792"/>
                  <a:pt x="20036" y="523213"/>
                </a:cubicBezTo>
                <a:cubicBezTo>
                  <a:pt x="16861" y="376634"/>
                  <a:pt x="-4835" y="305725"/>
                  <a:pt x="986" y="221588"/>
                </a:cubicBezTo>
                <a:cubicBezTo>
                  <a:pt x="6807" y="137451"/>
                  <a:pt x="79303" y="16271"/>
                  <a:pt x="86711" y="2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7" name="フリーフォーム: 図形 4186">
            <a:extLst>
              <a:ext uri="{FF2B5EF4-FFF2-40B4-BE49-F238E27FC236}">
                <a16:creationId xmlns:a16="http://schemas.microsoft.com/office/drawing/2014/main" id="{774CD3EA-C6FC-438A-AA63-39A2753AF68D}"/>
              </a:ext>
            </a:extLst>
          </p:cNvPr>
          <p:cNvSpPr/>
          <p:nvPr/>
        </p:nvSpPr>
        <p:spPr>
          <a:xfrm>
            <a:off x="4118833" y="1829320"/>
            <a:ext cx="1180100" cy="412389"/>
          </a:xfrm>
          <a:custGeom>
            <a:avLst/>
            <a:gdLst>
              <a:gd name="connsiteX0" fmla="*/ 1179184 w 1180100"/>
              <a:gd name="connsiteY0" fmla="*/ 56630 h 412389"/>
              <a:gd name="connsiteX1" fmla="*/ 626734 w 1180100"/>
              <a:gd name="connsiteY1" fmla="*/ 73563 h 412389"/>
              <a:gd name="connsiteX2" fmla="*/ 870150 w 1180100"/>
              <a:gd name="connsiteY2" fmla="*/ 73563 h 412389"/>
              <a:gd name="connsiteX3" fmla="*/ 338867 w 1180100"/>
              <a:gd name="connsiteY3" fmla="*/ 257713 h 412389"/>
              <a:gd name="connsiteX4" fmla="*/ 357917 w 1180100"/>
              <a:gd name="connsiteY4" fmla="*/ 291580 h 412389"/>
              <a:gd name="connsiteX5" fmla="*/ 254200 w 1180100"/>
              <a:gd name="connsiteY5" fmla="*/ 321213 h 412389"/>
              <a:gd name="connsiteX6" fmla="*/ 275367 w 1180100"/>
              <a:gd name="connsiteY6" fmla="*/ 331797 h 412389"/>
              <a:gd name="connsiteX7" fmla="*/ 222450 w 1180100"/>
              <a:gd name="connsiteY7" fmla="*/ 270413 h 412389"/>
              <a:gd name="connsiteX8" fmla="*/ 309234 w 1180100"/>
              <a:gd name="connsiteY8" fmla="*/ 177280 h 412389"/>
              <a:gd name="connsiteX9" fmla="*/ 67934 w 1180100"/>
              <a:gd name="connsiteY9" fmla="*/ 374130 h 412389"/>
              <a:gd name="connsiteX10" fmla="*/ 385434 w 1180100"/>
              <a:gd name="connsiteY10" fmla="*/ 82030 h 412389"/>
              <a:gd name="connsiteX11" fmla="*/ 200 w 1180100"/>
              <a:gd name="connsiteY11" fmla="*/ 412230 h 412389"/>
              <a:gd name="connsiteX12" fmla="*/ 446817 w 1180100"/>
              <a:gd name="connsiteY12" fmla="*/ 31230 h 412389"/>
              <a:gd name="connsiteX13" fmla="*/ 749500 w 1180100"/>
              <a:gd name="connsiteY13" fmla="*/ 24880 h 412389"/>
              <a:gd name="connsiteX14" fmla="*/ 1179184 w 1180100"/>
              <a:gd name="connsiteY14" fmla="*/ 56630 h 41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0100" h="412389">
                <a:moveTo>
                  <a:pt x="1179184" y="56630"/>
                </a:moveTo>
                <a:cubicBezTo>
                  <a:pt x="1158723" y="64744"/>
                  <a:pt x="678240" y="70741"/>
                  <a:pt x="626734" y="73563"/>
                </a:cubicBezTo>
                <a:cubicBezTo>
                  <a:pt x="575228" y="76385"/>
                  <a:pt x="918128" y="42871"/>
                  <a:pt x="870150" y="73563"/>
                </a:cubicBezTo>
                <a:cubicBezTo>
                  <a:pt x="822172" y="104255"/>
                  <a:pt x="424239" y="221377"/>
                  <a:pt x="338867" y="257713"/>
                </a:cubicBezTo>
                <a:cubicBezTo>
                  <a:pt x="253495" y="294049"/>
                  <a:pt x="372028" y="280997"/>
                  <a:pt x="357917" y="291580"/>
                </a:cubicBezTo>
                <a:cubicBezTo>
                  <a:pt x="343806" y="302163"/>
                  <a:pt x="267958" y="314510"/>
                  <a:pt x="254200" y="321213"/>
                </a:cubicBezTo>
                <a:cubicBezTo>
                  <a:pt x="240442" y="327916"/>
                  <a:pt x="280659" y="340264"/>
                  <a:pt x="275367" y="331797"/>
                </a:cubicBezTo>
                <a:cubicBezTo>
                  <a:pt x="270075" y="323330"/>
                  <a:pt x="216806" y="296166"/>
                  <a:pt x="222450" y="270413"/>
                </a:cubicBezTo>
                <a:cubicBezTo>
                  <a:pt x="228094" y="244660"/>
                  <a:pt x="334987" y="159994"/>
                  <a:pt x="309234" y="177280"/>
                </a:cubicBezTo>
                <a:cubicBezTo>
                  <a:pt x="283481" y="194566"/>
                  <a:pt x="55234" y="390005"/>
                  <a:pt x="67934" y="374130"/>
                </a:cubicBezTo>
                <a:cubicBezTo>
                  <a:pt x="80634" y="358255"/>
                  <a:pt x="396723" y="75680"/>
                  <a:pt x="385434" y="82030"/>
                </a:cubicBezTo>
                <a:cubicBezTo>
                  <a:pt x="374145" y="88380"/>
                  <a:pt x="-10030" y="420697"/>
                  <a:pt x="200" y="412230"/>
                </a:cubicBezTo>
                <a:cubicBezTo>
                  <a:pt x="10430" y="403763"/>
                  <a:pt x="321934" y="95788"/>
                  <a:pt x="446817" y="31230"/>
                </a:cubicBezTo>
                <a:cubicBezTo>
                  <a:pt x="571700" y="-33328"/>
                  <a:pt x="627086" y="21705"/>
                  <a:pt x="749500" y="24880"/>
                </a:cubicBezTo>
                <a:cubicBezTo>
                  <a:pt x="871914" y="28055"/>
                  <a:pt x="1199645" y="48516"/>
                  <a:pt x="1179184" y="566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8" name="フリーフォーム: 図形 4187">
            <a:extLst>
              <a:ext uri="{FF2B5EF4-FFF2-40B4-BE49-F238E27FC236}">
                <a16:creationId xmlns:a16="http://schemas.microsoft.com/office/drawing/2014/main" id="{F858F7E5-F687-457C-959B-BCB3A79E352F}"/>
              </a:ext>
            </a:extLst>
          </p:cNvPr>
          <p:cNvSpPr/>
          <p:nvPr/>
        </p:nvSpPr>
        <p:spPr>
          <a:xfrm>
            <a:off x="3707634" y="2033280"/>
            <a:ext cx="801603" cy="848631"/>
          </a:xfrm>
          <a:custGeom>
            <a:avLst/>
            <a:gdLst>
              <a:gd name="connsiteX0" fmla="*/ 798749 w 801603"/>
              <a:gd name="connsiteY0" fmla="*/ 837 h 848631"/>
              <a:gd name="connsiteX1" fmla="*/ 434683 w 801603"/>
              <a:gd name="connsiteY1" fmla="*/ 464387 h 848631"/>
              <a:gd name="connsiteX2" fmla="*/ 477016 w 801603"/>
              <a:gd name="connsiteY2" fmla="*/ 326803 h 848631"/>
              <a:gd name="connsiteX3" fmla="*/ 138349 w 801603"/>
              <a:gd name="connsiteY3" fmla="*/ 822103 h 848631"/>
              <a:gd name="connsiteX4" fmla="*/ 197616 w 801603"/>
              <a:gd name="connsiteY4" fmla="*/ 642187 h 848631"/>
              <a:gd name="connsiteX5" fmla="*/ 766 w 801603"/>
              <a:gd name="connsiteY5" fmla="*/ 847503 h 848631"/>
              <a:gd name="connsiteX6" fmla="*/ 129883 w 801603"/>
              <a:gd name="connsiteY6" fmla="*/ 530003 h 848631"/>
              <a:gd name="connsiteX7" fmla="*/ 142583 w 801603"/>
              <a:gd name="connsiteY7" fmla="*/ 515187 h 848631"/>
              <a:gd name="connsiteX8" fmla="*/ 206083 w 801603"/>
              <a:gd name="connsiteY8" fmla="*/ 316220 h 848631"/>
              <a:gd name="connsiteX9" fmla="*/ 151049 w 801603"/>
              <a:gd name="connsiteY9" fmla="*/ 415703 h 848631"/>
              <a:gd name="connsiteX10" fmla="*/ 301333 w 801603"/>
              <a:gd name="connsiteY10" fmla="*/ 240020 h 848631"/>
              <a:gd name="connsiteX11" fmla="*/ 208199 w 801603"/>
              <a:gd name="connsiteY11" fmla="*/ 347970 h 848631"/>
              <a:gd name="connsiteX12" fmla="*/ 798749 w 801603"/>
              <a:gd name="connsiteY12" fmla="*/ 837 h 84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1603" h="848631">
                <a:moveTo>
                  <a:pt x="798749" y="837"/>
                </a:moveTo>
                <a:cubicBezTo>
                  <a:pt x="836496" y="20240"/>
                  <a:pt x="488305" y="410059"/>
                  <a:pt x="434683" y="464387"/>
                </a:cubicBezTo>
                <a:cubicBezTo>
                  <a:pt x="381061" y="518715"/>
                  <a:pt x="526405" y="267184"/>
                  <a:pt x="477016" y="326803"/>
                </a:cubicBezTo>
                <a:cubicBezTo>
                  <a:pt x="427627" y="386422"/>
                  <a:pt x="184916" y="769539"/>
                  <a:pt x="138349" y="822103"/>
                </a:cubicBezTo>
                <a:cubicBezTo>
                  <a:pt x="91782" y="874667"/>
                  <a:pt x="220546" y="637954"/>
                  <a:pt x="197616" y="642187"/>
                </a:cubicBezTo>
                <a:cubicBezTo>
                  <a:pt x="174686" y="646420"/>
                  <a:pt x="12055" y="866200"/>
                  <a:pt x="766" y="847503"/>
                </a:cubicBezTo>
                <a:cubicBezTo>
                  <a:pt x="-10523" y="828806"/>
                  <a:pt x="106247" y="585389"/>
                  <a:pt x="129883" y="530003"/>
                </a:cubicBezTo>
                <a:cubicBezTo>
                  <a:pt x="153519" y="474617"/>
                  <a:pt x="129883" y="550817"/>
                  <a:pt x="142583" y="515187"/>
                </a:cubicBezTo>
                <a:cubicBezTo>
                  <a:pt x="155283" y="479557"/>
                  <a:pt x="204672" y="332801"/>
                  <a:pt x="206083" y="316220"/>
                </a:cubicBezTo>
                <a:cubicBezTo>
                  <a:pt x="207494" y="299639"/>
                  <a:pt x="135174" y="428403"/>
                  <a:pt x="151049" y="415703"/>
                </a:cubicBezTo>
                <a:cubicBezTo>
                  <a:pt x="166924" y="403003"/>
                  <a:pt x="291808" y="251309"/>
                  <a:pt x="301333" y="240020"/>
                </a:cubicBezTo>
                <a:cubicBezTo>
                  <a:pt x="310858" y="228731"/>
                  <a:pt x="126002" y="390656"/>
                  <a:pt x="208199" y="347970"/>
                </a:cubicBezTo>
                <a:cubicBezTo>
                  <a:pt x="290396" y="305284"/>
                  <a:pt x="761002" y="-18566"/>
                  <a:pt x="798749" y="8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0" name="フリーフォーム: 図形 4189">
            <a:extLst>
              <a:ext uri="{FF2B5EF4-FFF2-40B4-BE49-F238E27FC236}">
                <a16:creationId xmlns:a16="http://schemas.microsoft.com/office/drawing/2014/main" id="{D21B0224-D30A-40DC-A5B8-C490A20148A1}"/>
              </a:ext>
            </a:extLst>
          </p:cNvPr>
          <p:cNvSpPr/>
          <p:nvPr/>
        </p:nvSpPr>
        <p:spPr>
          <a:xfrm>
            <a:off x="3691985" y="3313455"/>
            <a:ext cx="370595" cy="1024827"/>
          </a:xfrm>
          <a:custGeom>
            <a:avLst/>
            <a:gdLst>
              <a:gd name="connsiteX0" fmla="*/ 291582 w 370595"/>
              <a:gd name="connsiteY0" fmla="*/ 7595 h 1024827"/>
              <a:gd name="connsiteX1" fmla="*/ 217498 w 370595"/>
              <a:gd name="connsiteY1" fmla="*/ 253128 h 1024827"/>
              <a:gd name="connsiteX2" fmla="*/ 268298 w 370595"/>
              <a:gd name="connsiteY2" fmla="*/ 625662 h 1024827"/>
              <a:gd name="connsiteX3" fmla="*/ 242898 w 370595"/>
              <a:gd name="connsiteY3" fmla="*/ 365312 h 1024827"/>
              <a:gd name="connsiteX4" fmla="*/ 369898 w 370595"/>
              <a:gd name="connsiteY4" fmla="*/ 837328 h 1024827"/>
              <a:gd name="connsiteX5" fmla="*/ 177282 w 370595"/>
              <a:gd name="connsiteY5" fmla="*/ 557928 h 1024827"/>
              <a:gd name="connsiteX6" fmla="*/ 228082 w 370595"/>
              <a:gd name="connsiteY6" fmla="*/ 985495 h 1024827"/>
              <a:gd name="connsiteX7" fmla="*/ 225965 w 370595"/>
              <a:gd name="connsiteY7" fmla="*/ 972795 h 1024827"/>
              <a:gd name="connsiteX8" fmla="*/ 126482 w 370595"/>
              <a:gd name="connsiteY8" fmla="*/ 695512 h 1024827"/>
              <a:gd name="connsiteX9" fmla="*/ 221732 w 370595"/>
              <a:gd name="connsiteY9" fmla="*/ 930462 h 1024827"/>
              <a:gd name="connsiteX10" fmla="*/ 164582 w 370595"/>
              <a:gd name="connsiteY10" fmla="*/ 496545 h 1024827"/>
              <a:gd name="connsiteX11" fmla="*/ 204798 w 370595"/>
              <a:gd name="connsiteY11" fmla="*/ 610845 h 1024827"/>
              <a:gd name="connsiteX12" fmla="*/ 120132 w 370595"/>
              <a:gd name="connsiteY12" fmla="*/ 466912 h 1024827"/>
              <a:gd name="connsiteX13" fmla="*/ 101082 w 370595"/>
              <a:gd name="connsiteY13" fmla="*/ 189628 h 1024827"/>
              <a:gd name="connsiteX14" fmla="*/ 65098 w 370595"/>
              <a:gd name="connsiteY14" fmla="*/ 37228 h 1024827"/>
              <a:gd name="connsiteX15" fmla="*/ 1598 w 370595"/>
              <a:gd name="connsiteY15" fmla="*/ 240428 h 1024827"/>
              <a:gd name="connsiteX16" fmla="*/ 137065 w 370595"/>
              <a:gd name="connsiteY16" fmla="*/ 5478 h 1024827"/>
              <a:gd name="connsiteX17" fmla="*/ 137065 w 370595"/>
              <a:gd name="connsiteY17" fmla="*/ 361078 h 1024827"/>
              <a:gd name="connsiteX18" fmla="*/ 103198 w 370595"/>
              <a:gd name="connsiteY18" fmla="*/ 64745 h 1024827"/>
              <a:gd name="connsiteX19" fmla="*/ 130715 w 370595"/>
              <a:gd name="connsiteY19" fmla="*/ 134595 h 1024827"/>
              <a:gd name="connsiteX20" fmla="*/ 247132 w 370595"/>
              <a:gd name="connsiteY20" fmla="*/ 66862 h 1024827"/>
              <a:gd name="connsiteX21" fmla="*/ 291582 w 370595"/>
              <a:gd name="connsiteY21" fmla="*/ 7595 h 102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0595" h="1024827">
                <a:moveTo>
                  <a:pt x="291582" y="7595"/>
                </a:moveTo>
                <a:cubicBezTo>
                  <a:pt x="286643" y="38639"/>
                  <a:pt x="221379" y="150117"/>
                  <a:pt x="217498" y="253128"/>
                </a:cubicBezTo>
                <a:cubicBezTo>
                  <a:pt x="213617" y="356139"/>
                  <a:pt x="264065" y="606965"/>
                  <a:pt x="268298" y="625662"/>
                </a:cubicBezTo>
                <a:cubicBezTo>
                  <a:pt x="272531" y="644359"/>
                  <a:pt x="225965" y="330034"/>
                  <a:pt x="242898" y="365312"/>
                </a:cubicBezTo>
                <a:cubicBezTo>
                  <a:pt x="259831" y="400590"/>
                  <a:pt x="380834" y="805225"/>
                  <a:pt x="369898" y="837328"/>
                </a:cubicBezTo>
                <a:cubicBezTo>
                  <a:pt x="358962" y="869431"/>
                  <a:pt x="200918" y="533234"/>
                  <a:pt x="177282" y="557928"/>
                </a:cubicBezTo>
                <a:cubicBezTo>
                  <a:pt x="153646" y="582622"/>
                  <a:pt x="219968" y="916350"/>
                  <a:pt x="228082" y="985495"/>
                </a:cubicBezTo>
                <a:cubicBezTo>
                  <a:pt x="236196" y="1054640"/>
                  <a:pt x="242898" y="1021125"/>
                  <a:pt x="225965" y="972795"/>
                </a:cubicBezTo>
                <a:cubicBezTo>
                  <a:pt x="209032" y="924465"/>
                  <a:pt x="127187" y="702567"/>
                  <a:pt x="126482" y="695512"/>
                </a:cubicBezTo>
                <a:cubicBezTo>
                  <a:pt x="125777" y="688457"/>
                  <a:pt x="215382" y="963623"/>
                  <a:pt x="221732" y="930462"/>
                </a:cubicBezTo>
                <a:cubicBezTo>
                  <a:pt x="228082" y="897301"/>
                  <a:pt x="167404" y="549815"/>
                  <a:pt x="164582" y="496545"/>
                </a:cubicBezTo>
                <a:cubicBezTo>
                  <a:pt x="161760" y="443276"/>
                  <a:pt x="212206" y="615784"/>
                  <a:pt x="204798" y="610845"/>
                </a:cubicBezTo>
                <a:cubicBezTo>
                  <a:pt x="197390" y="605906"/>
                  <a:pt x="137418" y="537115"/>
                  <a:pt x="120132" y="466912"/>
                </a:cubicBezTo>
                <a:cubicBezTo>
                  <a:pt x="102846" y="396709"/>
                  <a:pt x="110254" y="261242"/>
                  <a:pt x="101082" y="189628"/>
                </a:cubicBezTo>
                <a:cubicBezTo>
                  <a:pt x="91910" y="118014"/>
                  <a:pt x="81679" y="28761"/>
                  <a:pt x="65098" y="37228"/>
                </a:cubicBezTo>
                <a:cubicBezTo>
                  <a:pt x="48517" y="45695"/>
                  <a:pt x="-10396" y="245720"/>
                  <a:pt x="1598" y="240428"/>
                </a:cubicBezTo>
                <a:cubicBezTo>
                  <a:pt x="13592" y="235136"/>
                  <a:pt x="114487" y="-14630"/>
                  <a:pt x="137065" y="5478"/>
                </a:cubicBezTo>
                <a:cubicBezTo>
                  <a:pt x="159643" y="25586"/>
                  <a:pt x="142709" y="351200"/>
                  <a:pt x="137065" y="361078"/>
                </a:cubicBezTo>
                <a:cubicBezTo>
                  <a:pt x="131420" y="370956"/>
                  <a:pt x="104256" y="102492"/>
                  <a:pt x="103198" y="64745"/>
                </a:cubicBezTo>
                <a:cubicBezTo>
                  <a:pt x="102140" y="26998"/>
                  <a:pt x="106726" y="134242"/>
                  <a:pt x="130715" y="134595"/>
                </a:cubicBezTo>
                <a:cubicBezTo>
                  <a:pt x="154704" y="134948"/>
                  <a:pt x="220674" y="84148"/>
                  <a:pt x="247132" y="66862"/>
                </a:cubicBezTo>
                <a:cubicBezTo>
                  <a:pt x="273590" y="49576"/>
                  <a:pt x="296521" y="-23449"/>
                  <a:pt x="291582" y="75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1" name="フリーフォーム: 図形 4190">
            <a:extLst>
              <a:ext uri="{FF2B5EF4-FFF2-40B4-BE49-F238E27FC236}">
                <a16:creationId xmlns:a16="http://schemas.microsoft.com/office/drawing/2014/main" id="{A9C1034C-FE3D-4C57-BC22-1B94BC036261}"/>
              </a:ext>
            </a:extLst>
          </p:cNvPr>
          <p:cNvSpPr/>
          <p:nvPr/>
        </p:nvSpPr>
        <p:spPr>
          <a:xfrm>
            <a:off x="3740129" y="4127709"/>
            <a:ext cx="1143794" cy="767238"/>
          </a:xfrm>
          <a:custGeom>
            <a:avLst/>
            <a:gdLst>
              <a:gd name="connsiteX0" fmla="*/ 91038 w 1143794"/>
              <a:gd name="connsiteY0" fmla="*/ 1908 h 767238"/>
              <a:gd name="connsiteX1" fmla="*/ 160888 w 1143794"/>
              <a:gd name="connsiteY1" fmla="*/ 92924 h 767238"/>
              <a:gd name="connsiteX2" fmla="*/ 518604 w 1143794"/>
              <a:gd name="connsiteY2" fmla="*/ 376558 h 767238"/>
              <a:gd name="connsiteX3" fmla="*/ 224388 w 1143794"/>
              <a:gd name="connsiteY3" fmla="*/ 183941 h 767238"/>
              <a:gd name="connsiteX4" fmla="*/ 651954 w 1143794"/>
              <a:gd name="connsiteY4" fmla="*/ 526841 h 767238"/>
              <a:gd name="connsiteX5" fmla="*/ 527071 w 1143794"/>
              <a:gd name="connsiteY5" fmla="*/ 531074 h 767238"/>
              <a:gd name="connsiteX6" fmla="*/ 1130321 w 1143794"/>
              <a:gd name="connsiteY6" fmla="*/ 742741 h 767238"/>
              <a:gd name="connsiteX7" fmla="*/ 946171 w 1143794"/>
              <a:gd name="connsiteY7" fmla="*/ 746974 h 767238"/>
              <a:gd name="connsiteX8" fmla="*/ 944054 w 1143794"/>
              <a:gd name="connsiteY8" fmla="*/ 600924 h 767238"/>
              <a:gd name="connsiteX9" fmla="*/ 474154 w 1143794"/>
              <a:gd name="connsiteY9" fmla="*/ 243208 h 767238"/>
              <a:gd name="connsiteX10" fmla="*/ 764138 w 1143794"/>
              <a:gd name="connsiteY10" fmla="*/ 537424 h 767238"/>
              <a:gd name="connsiteX11" fmla="*/ 524954 w 1143794"/>
              <a:gd name="connsiteY11" fmla="*/ 401958 h 767238"/>
              <a:gd name="connsiteX12" fmla="*/ 461454 w 1143794"/>
              <a:gd name="connsiteY12" fmla="*/ 186058 h 767238"/>
              <a:gd name="connsiteX13" fmla="*/ 465688 w 1143794"/>
              <a:gd name="connsiteY13" fmla="*/ 150074 h 767238"/>
              <a:gd name="connsiteX14" fmla="*/ 927121 w 1143794"/>
              <a:gd name="connsiteY14" fmla="*/ 355391 h 767238"/>
              <a:gd name="connsiteX15" fmla="*/ 292121 w 1143794"/>
              <a:gd name="connsiteY15" fmla="*/ 99274 h 767238"/>
              <a:gd name="connsiteX16" fmla="*/ 827638 w 1143794"/>
              <a:gd name="connsiteY16" fmla="*/ 740624 h 767238"/>
              <a:gd name="connsiteX17" fmla="*/ 385254 w 1143794"/>
              <a:gd name="connsiteY17" fmla="*/ 537424 h 767238"/>
              <a:gd name="connsiteX18" fmla="*/ 694288 w 1143794"/>
              <a:gd name="connsiteY18" fmla="*/ 651724 h 767238"/>
              <a:gd name="connsiteX19" fmla="*/ 370438 w 1143794"/>
              <a:gd name="connsiteY19" fmla="*/ 539541 h 767238"/>
              <a:gd name="connsiteX20" fmla="*/ 535538 w 1143794"/>
              <a:gd name="connsiteY20" fmla="*/ 520491 h 767238"/>
              <a:gd name="connsiteX21" fmla="*/ 321754 w 1143794"/>
              <a:gd name="connsiteY21" fmla="*/ 482391 h 767238"/>
              <a:gd name="connsiteX22" fmla="*/ 237088 w 1143794"/>
              <a:gd name="connsiteY22" fmla="*/ 461224 h 767238"/>
              <a:gd name="connsiteX23" fmla="*/ 179938 w 1143794"/>
              <a:gd name="connsiteY23" fmla="*/ 431591 h 767238"/>
              <a:gd name="connsiteX24" fmla="*/ 143954 w 1143794"/>
              <a:gd name="connsiteY24" fmla="*/ 539541 h 767238"/>
              <a:gd name="connsiteX25" fmla="*/ 124904 w 1143794"/>
              <a:gd name="connsiteY25" fmla="*/ 503558 h 767238"/>
              <a:gd name="connsiteX26" fmla="*/ 171471 w 1143794"/>
              <a:gd name="connsiteY26" fmla="*/ 393491 h 767238"/>
              <a:gd name="connsiteX27" fmla="*/ 21 w 1143794"/>
              <a:gd name="connsiteY27" fmla="*/ 245324 h 767238"/>
              <a:gd name="connsiteX28" fmla="*/ 184171 w 1143794"/>
              <a:gd name="connsiteY28" fmla="*/ 160658 h 767238"/>
              <a:gd name="connsiteX29" fmla="*/ 91038 w 1143794"/>
              <a:gd name="connsiteY29" fmla="*/ 1908 h 76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43794" h="767238">
                <a:moveTo>
                  <a:pt x="91038" y="1908"/>
                </a:moveTo>
                <a:cubicBezTo>
                  <a:pt x="87158" y="-9381"/>
                  <a:pt x="89627" y="30482"/>
                  <a:pt x="160888" y="92924"/>
                </a:cubicBezTo>
                <a:cubicBezTo>
                  <a:pt x="232149" y="155366"/>
                  <a:pt x="508021" y="361389"/>
                  <a:pt x="518604" y="376558"/>
                </a:cubicBezTo>
                <a:cubicBezTo>
                  <a:pt x="529187" y="391727"/>
                  <a:pt x="202163" y="158894"/>
                  <a:pt x="224388" y="183941"/>
                </a:cubicBezTo>
                <a:cubicBezTo>
                  <a:pt x="246613" y="208988"/>
                  <a:pt x="601507" y="468986"/>
                  <a:pt x="651954" y="526841"/>
                </a:cubicBezTo>
                <a:cubicBezTo>
                  <a:pt x="702401" y="584697"/>
                  <a:pt x="447343" y="495091"/>
                  <a:pt x="527071" y="531074"/>
                </a:cubicBezTo>
                <a:cubicBezTo>
                  <a:pt x="606799" y="567057"/>
                  <a:pt x="1060471" y="706758"/>
                  <a:pt x="1130321" y="742741"/>
                </a:cubicBezTo>
                <a:cubicBezTo>
                  <a:pt x="1200171" y="778724"/>
                  <a:pt x="977216" y="770610"/>
                  <a:pt x="946171" y="746974"/>
                </a:cubicBezTo>
                <a:cubicBezTo>
                  <a:pt x="915127" y="723338"/>
                  <a:pt x="1022724" y="684885"/>
                  <a:pt x="944054" y="600924"/>
                </a:cubicBezTo>
                <a:cubicBezTo>
                  <a:pt x="865384" y="516963"/>
                  <a:pt x="504140" y="253791"/>
                  <a:pt x="474154" y="243208"/>
                </a:cubicBezTo>
                <a:cubicBezTo>
                  <a:pt x="444168" y="232625"/>
                  <a:pt x="755671" y="510966"/>
                  <a:pt x="764138" y="537424"/>
                </a:cubicBezTo>
                <a:cubicBezTo>
                  <a:pt x="772605" y="563882"/>
                  <a:pt x="575401" y="460519"/>
                  <a:pt x="524954" y="401958"/>
                </a:cubicBezTo>
                <a:cubicBezTo>
                  <a:pt x="474507" y="343397"/>
                  <a:pt x="471332" y="228039"/>
                  <a:pt x="461454" y="186058"/>
                </a:cubicBezTo>
                <a:cubicBezTo>
                  <a:pt x="451576" y="144077"/>
                  <a:pt x="388077" y="121852"/>
                  <a:pt x="465688" y="150074"/>
                </a:cubicBezTo>
                <a:cubicBezTo>
                  <a:pt x="543299" y="178296"/>
                  <a:pt x="956049" y="363858"/>
                  <a:pt x="927121" y="355391"/>
                </a:cubicBezTo>
                <a:cubicBezTo>
                  <a:pt x="898193" y="346924"/>
                  <a:pt x="308701" y="35069"/>
                  <a:pt x="292121" y="99274"/>
                </a:cubicBezTo>
                <a:cubicBezTo>
                  <a:pt x="275541" y="163479"/>
                  <a:pt x="812116" y="667599"/>
                  <a:pt x="827638" y="740624"/>
                </a:cubicBezTo>
                <a:cubicBezTo>
                  <a:pt x="843160" y="813649"/>
                  <a:pt x="407479" y="552241"/>
                  <a:pt x="385254" y="537424"/>
                </a:cubicBezTo>
                <a:cubicBezTo>
                  <a:pt x="363029" y="522607"/>
                  <a:pt x="696757" y="651371"/>
                  <a:pt x="694288" y="651724"/>
                </a:cubicBezTo>
                <a:cubicBezTo>
                  <a:pt x="691819" y="652077"/>
                  <a:pt x="396896" y="561413"/>
                  <a:pt x="370438" y="539541"/>
                </a:cubicBezTo>
                <a:cubicBezTo>
                  <a:pt x="343980" y="517669"/>
                  <a:pt x="543652" y="530016"/>
                  <a:pt x="535538" y="520491"/>
                </a:cubicBezTo>
                <a:cubicBezTo>
                  <a:pt x="527424" y="510966"/>
                  <a:pt x="371496" y="492269"/>
                  <a:pt x="321754" y="482391"/>
                </a:cubicBezTo>
                <a:cubicBezTo>
                  <a:pt x="272012" y="472513"/>
                  <a:pt x="260724" y="469691"/>
                  <a:pt x="237088" y="461224"/>
                </a:cubicBezTo>
                <a:cubicBezTo>
                  <a:pt x="213452" y="452757"/>
                  <a:pt x="195460" y="418538"/>
                  <a:pt x="179938" y="431591"/>
                </a:cubicBezTo>
                <a:cubicBezTo>
                  <a:pt x="164416" y="444644"/>
                  <a:pt x="153126" y="527547"/>
                  <a:pt x="143954" y="539541"/>
                </a:cubicBezTo>
                <a:cubicBezTo>
                  <a:pt x="134782" y="551536"/>
                  <a:pt x="120318" y="527900"/>
                  <a:pt x="124904" y="503558"/>
                </a:cubicBezTo>
                <a:cubicBezTo>
                  <a:pt x="129490" y="479216"/>
                  <a:pt x="192285" y="436530"/>
                  <a:pt x="171471" y="393491"/>
                </a:cubicBezTo>
                <a:cubicBezTo>
                  <a:pt x="150657" y="350452"/>
                  <a:pt x="-2096" y="284130"/>
                  <a:pt x="21" y="245324"/>
                </a:cubicBezTo>
                <a:cubicBezTo>
                  <a:pt x="2138" y="206518"/>
                  <a:pt x="164416" y="194525"/>
                  <a:pt x="184171" y="160658"/>
                </a:cubicBezTo>
                <a:cubicBezTo>
                  <a:pt x="203926" y="126791"/>
                  <a:pt x="94918" y="13197"/>
                  <a:pt x="91038" y="19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2" name="フリーフォーム: 図形 4191">
            <a:extLst>
              <a:ext uri="{FF2B5EF4-FFF2-40B4-BE49-F238E27FC236}">
                <a16:creationId xmlns:a16="http://schemas.microsoft.com/office/drawing/2014/main" id="{99BB9CF2-DA1A-49C8-A352-EC6EFE799F7B}"/>
              </a:ext>
            </a:extLst>
          </p:cNvPr>
          <p:cNvSpPr/>
          <p:nvPr/>
        </p:nvSpPr>
        <p:spPr>
          <a:xfrm>
            <a:off x="5301044" y="3855025"/>
            <a:ext cx="823343" cy="1128411"/>
          </a:xfrm>
          <a:custGeom>
            <a:avLst/>
            <a:gdLst>
              <a:gd name="connsiteX0" fmla="*/ 817181 w 823343"/>
              <a:gd name="connsiteY0" fmla="*/ 158175 h 1128411"/>
              <a:gd name="connsiteX1" fmla="*/ 782256 w 823343"/>
              <a:gd name="connsiteY1" fmla="*/ 237550 h 1128411"/>
              <a:gd name="connsiteX2" fmla="*/ 560006 w 823343"/>
              <a:gd name="connsiteY2" fmla="*/ 745550 h 1128411"/>
              <a:gd name="connsiteX3" fmla="*/ 601281 w 823343"/>
              <a:gd name="connsiteY3" fmla="*/ 567750 h 1128411"/>
              <a:gd name="connsiteX4" fmla="*/ 518731 w 823343"/>
              <a:gd name="connsiteY4" fmla="*/ 837625 h 1128411"/>
              <a:gd name="connsiteX5" fmla="*/ 556831 w 823343"/>
              <a:gd name="connsiteY5" fmla="*/ 583625 h 1128411"/>
              <a:gd name="connsiteX6" fmla="*/ 315531 w 823343"/>
              <a:gd name="connsiteY6" fmla="*/ 1018600 h 1128411"/>
              <a:gd name="connsiteX7" fmla="*/ 410781 w 823343"/>
              <a:gd name="connsiteY7" fmla="*/ 697925 h 1128411"/>
              <a:gd name="connsiteX8" fmla="*/ 13906 w 823343"/>
              <a:gd name="connsiteY8" fmla="*/ 1120200 h 1128411"/>
              <a:gd name="connsiteX9" fmla="*/ 90106 w 823343"/>
              <a:gd name="connsiteY9" fmla="*/ 967800 h 1128411"/>
              <a:gd name="connsiteX10" fmla="*/ 90106 w 823343"/>
              <a:gd name="connsiteY10" fmla="*/ 850325 h 1128411"/>
              <a:gd name="connsiteX11" fmla="*/ 315531 w 823343"/>
              <a:gd name="connsiteY11" fmla="*/ 475675 h 1128411"/>
              <a:gd name="connsiteX12" fmla="*/ 337756 w 823343"/>
              <a:gd name="connsiteY12" fmla="*/ 656650 h 1128411"/>
              <a:gd name="connsiteX13" fmla="*/ 515556 w 823343"/>
              <a:gd name="connsiteY13" fmla="*/ 402650 h 1128411"/>
              <a:gd name="connsiteX14" fmla="*/ 455231 w 823343"/>
              <a:gd name="connsiteY14" fmla="*/ 478850 h 1128411"/>
              <a:gd name="connsiteX15" fmla="*/ 667956 w 823343"/>
              <a:gd name="connsiteY15" fmla="*/ 104200 h 1128411"/>
              <a:gd name="connsiteX16" fmla="*/ 617156 w 823343"/>
              <a:gd name="connsiteY16" fmla="*/ 297875 h 1128411"/>
              <a:gd name="connsiteX17" fmla="*/ 706056 w 823343"/>
              <a:gd name="connsiteY17" fmla="*/ 2600 h 1128411"/>
              <a:gd name="connsiteX18" fmla="*/ 817181 w 823343"/>
              <a:gd name="connsiteY18" fmla="*/ 158175 h 112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23343" h="1128411">
                <a:moveTo>
                  <a:pt x="817181" y="158175"/>
                </a:moveTo>
                <a:cubicBezTo>
                  <a:pt x="829881" y="197333"/>
                  <a:pt x="825119" y="139654"/>
                  <a:pt x="782256" y="237550"/>
                </a:cubicBezTo>
                <a:cubicBezTo>
                  <a:pt x="739393" y="335446"/>
                  <a:pt x="590168" y="690517"/>
                  <a:pt x="560006" y="745550"/>
                </a:cubicBezTo>
                <a:cubicBezTo>
                  <a:pt x="529843" y="800583"/>
                  <a:pt x="608160" y="552404"/>
                  <a:pt x="601281" y="567750"/>
                </a:cubicBezTo>
                <a:cubicBezTo>
                  <a:pt x="594402" y="583096"/>
                  <a:pt x="526139" y="834979"/>
                  <a:pt x="518731" y="837625"/>
                </a:cubicBezTo>
                <a:cubicBezTo>
                  <a:pt x="511323" y="840271"/>
                  <a:pt x="590698" y="553463"/>
                  <a:pt x="556831" y="583625"/>
                </a:cubicBezTo>
                <a:cubicBezTo>
                  <a:pt x="522964" y="613788"/>
                  <a:pt x="339873" y="999550"/>
                  <a:pt x="315531" y="1018600"/>
                </a:cubicBezTo>
                <a:cubicBezTo>
                  <a:pt x="291189" y="1037650"/>
                  <a:pt x="461052" y="680992"/>
                  <a:pt x="410781" y="697925"/>
                </a:cubicBezTo>
                <a:cubicBezTo>
                  <a:pt x="360510" y="714858"/>
                  <a:pt x="67352" y="1075221"/>
                  <a:pt x="13906" y="1120200"/>
                </a:cubicBezTo>
                <a:cubicBezTo>
                  <a:pt x="-39540" y="1165179"/>
                  <a:pt x="77406" y="1012779"/>
                  <a:pt x="90106" y="967800"/>
                </a:cubicBezTo>
                <a:cubicBezTo>
                  <a:pt x="102806" y="922821"/>
                  <a:pt x="52535" y="932346"/>
                  <a:pt x="90106" y="850325"/>
                </a:cubicBezTo>
                <a:cubicBezTo>
                  <a:pt x="127677" y="768304"/>
                  <a:pt x="274256" y="507954"/>
                  <a:pt x="315531" y="475675"/>
                </a:cubicBezTo>
                <a:cubicBezTo>
                  <a:pt x="356806" y="443396"/>
                  <a:pt x="304419" y="668821"/>
                  <a:pt x="337756" y="656650"/>
                </a:cubicBezTo>
                <a:cubicBezTo>
                  <a:pt x="371093" y="644479"/>
                  <a:pt x="495977" y="432283"/>
                  <a:pt x="515556" y="402650"/>
                </a:cubicBezTo>
                <a:cubicBezTo>
                  <a:pt x="535135" y="373017"/>
                  <a:pt x="429831" y="528592"/>
                  <a:pt x="455231" y="478850"/>
                </a:cubicBezTo>
                <a:cubicBezTo>
                  <a:pt x="480631" y="429108"/>
                  <a:pt x="640968" y="134362"/>
                  <a:pt x="667956" y="104200"/>
                </a:cubicBezTo>
                <a:cubicBezTo>
                  <a:pt x="694943" y="74037"/>
                  <a:pt x="610806" y="314808"/>
                  <a:pt x="617156" y="297875"/>
                </a:cubicBezTo>
                <a:cubicBezTo>
                  <a:pt x="623506" y="280942"/>
                  <a:pt x="678010" y="25883"/>
                  <a:pt x="706056" y="2600"/>
                </a:cubicBezTo>
                <a:cubicBezTo>
                  <a:pt x="734102" y="-20683"/>
                  <a:pt x="804481" y="119017"/>
                  <a:pt x="817181" y="1581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3" name="フリーフォーム: 図形 4192">
            <a:extLst>
              <a:ext uri="{FF2B5EF4-FFF2-40B4-BE49-F238E27FC236}">
                <a16:creationId xmlns:a16="http://schemas.microsoft.com/office/drawing/2014/main" id="{CB593A89-DCFE-412F-A2E5-D90899F71C3E}"/>
              </a:ext>
            </a:extLst>
          </p:cNvPr>
          <p:cNvSpPr/>
          <p:nvPr/>
        </p:nvSpPr>
        <p:spPr>
          <a:xfrm>
            <a:off x="5587154" y="3644914"/>
            <a:ext cx="468410" cy="940601"/>
          </a:xfrm>
          <a:custGeom>
            <a:avLst/>
            <a:gdLst>
              <a:gd name="connsiteX0" fmla="*/ 461221 w 468410"/>
              <a:gd name="connsiteY0" fmla="*/ 34911 h 940601"/>
              <a:gd name="connsiteX1" fmla="*/ 391371 w 468410"/>
              <a:gd name="connsiteY1" fmla="*/ 168261 h 940601"/>
              <a:gd name="connsiteX2" fmla="*/ 251671 w 468410"/>
              <a:gd name="connsiteY2" fmla="*/ 533386 h 940601"/>
              <a:gd name="connsiteX3" fmla="*/ 245321 w 468410"/>
              <a:gd name="connsiteY3" fmla="*/ 495286 h 940601"/>
              <a:gd name="connsiteX4" fmla="*/ 10371 w 468410"/>
              <a:gd name="connsiteY4" fmla="*/ 806436 h 940601"/>
              <a:gd name="connsiteX5" fmla="*/ 172296 w 468410"/>
              <a:gd name="connsiteY5" fmla="*/ 504811 h 940601"/>
              <a:gd name="connsiteX6" fmla="*/ 846 w 468410"/>
              <a:gd name="connsiteY6" fmla="*/ 936611 h 940601"/>
              <a:gd name="connsiteX7" fmla="*/ 261196 w 468410"/>
              <a:gd name="connsiteY7" fmla="*/ 723886 h 940601"/>
              <a:gd name="connsiteX8" fmla="*/ 219921 w 468410"/>
              <a:gd name="connsiteY8" fmla="*/ 793736 h 940601"/>
              <a:gd name="connsiteX9" fmla="*/ 461221 w 468410"/>
              <a:gd name="connsiteY9" fmla="*/ 34911 h 94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410" h="940601">
                <a:moveTo>
                  <a:pt x="461221" y="34911"/>
                </a:moveTo>
                <a:cubicBezTo>
                  <a:pt x="489796" y="-69335"/>
                  <a:pt x="426296" y="85182"/>
                  <a:pt x="391371" y="168261"/>
                </a:cubicBezTo>
                <a:cubicBezTo>
                  <a:pt x="356446" y="251340"/>
                  <a:pt x="276013" y="478882"/>
                  <a:pt x="251671" y="533386"/>
                </a:cubicBezTo>
                <a:cubicBezTo>
                  <a:pt x="227329" y="587890"/>
                  <a:pt x="285538" y="449778"/>
                  <a:pt x="245321" y="495286"/>
                </a:cubicBezTo>
                <a:cubicBezTo>
                  <a:pt x="205104" y="540794"/>
                  <a:pt x="22542" y="804849"/>
                  <a:pt x="10371" y="806436"/>
                </a:cubicBezTo>
                <a:cubicBezTo>
                  <a:pt x="-1800" y="808023"/>
                  <a:pt x="173883" y="483115"/>
                  <a:pt x="172296" y="504811"/>
                </a:cubicBezTo>
                <a:cubicBezTo>
                  <a:pt x="170709" y="526507"/>
                  <a:pt x="-13971" y="900099"/>
                  <a:pt x="846" y="936611"/>
                </a:cubicBezTo>
                <a:cubicBezTo>
                  <a:pt x="15663" y="973123"/>
                  <a:pt x="224684" y="747698"/>
                  <a:pt x="261196" y="723886"/>
                </a:cubicBezTo>
                <a:cubicBezTo>
                  <a:pt x="297708" y="700074"/>
                  <a:pt x="187642" y="907507"/>
                  <a:pt x="219921" y="793736"/>
                </a:cubicBezTo>
                <a:cubicBezTo>
                  <a:pt x="252200" y="679965"/>
                  <a:pt x="432646" y="139157"/>
                  <a:pt x="461221" y="349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4" name="フリーフォーム: 図形 4193">
            <a:extLst>
              <a:ext uri="{FF2B5EF4-FFF2-40B4-BE49-F238E27FC236}">
                <a16:creationId xmlns:a16="http://schemas.microsoft.com/office/drawing/2014/main" id="{D36D4158-EF06-401D-BD15-8B449244EE2A}"/>
              </a:ext>
            </a:extLst>
          </p:cNvPr>
          <p:cNvSpPr/>
          <p:nvPr/>
        </p:nvSpPr>
        <p:spPr>
          <a:xfrm>
            <a:off x="4593756" y="4654255"/>
            <a:ext cx="923531" cy="251241"/>
          </a:xfrm>
          <a:custGeom>
            <a:avLst/>
            <a:gdLst>
              <a:gd name="connsiteX0" fmla="*/ 9994 w 923531"/>
              <a:gd name="connsiteY0" fmla="*/ 73320 h 251241"/>
              <a:gd name="connsiteX1" fmla="*/ 149694 w 923531"/>
              <a:gd name="connsiteY1" fmla="*/ 66970 h 251241"/>
              <a:gd name="connsiteX2" fmla="*/ 591019 w 923531"/>
              <a:gd name="connsiteY2" fmla="*/ 16170 h 251241"/>
              <a:gd name="connsiteX3" fmla="*/ 308444 w 923531"/>
              <a:gd name="connsiteY3" fmla="*/ 149520 h 251241"/>
              <a:gd name="connsiteX4" fmla="*/ 918044 w 923531"/>
              <a:gd name="connsiteY4" fmla="*/ 295 h 251241"/>
              <a:gd name="connsiteX5" fmla="*/ 619594 w 923531"/>
              <a:gd name="connsiteY5" fmla="*/ 197145 h 251241"/>
              <a:gd name="connsiteX6" fmla="*/ 810094 w 923531"/>
              <a:gd name="connsiteY6" fmla="*/ 251120 h 251241"/>
              <a:gd name="connsiteX7" fmla="*/ 384644 w 923531"/>
              <a:gd name="connsiteY7" fmla="*/ 187620 h 251241"/>
              <a:gd name="connsiteX8" fmla="*/ 9994 w 923531"/>
              <a:gd name="connsiteY8" fmla="*/ 73320 h 25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531" h="251241">
                <a:moveTo>
                  <a:pt x="9994" y="73320"/>
                </a:moveTo>
                <a:cubicBezTo>
                  <a:pt x="-29164" y="53212"/>
                  <a:pt x="52856" y="76495"/>
                  <a:pt x="149694" y="66970"/>
                </a:cubicBezTo>
                <a:cubicBezTo>
                  <a:pt x="246532" y="57445"/>
                  <a:pt x="564561" y="2412"/>
                  <a:pt x="591019" y="16170"/>
                </a:cubicBezTo>
                <a:cubicBezTo>
                  <a:pt x="617477" y="29928"/>
                  <a:pt x="253940" y="152166"/>
                  <a:pt x="308444" y="149520"/>
                </a:cubicBezTo>
                <a:cubicBezTo>
                  <a:pt x="362948" y="146874"/>
                  <a:pt x="866186" y="-7642"/>
                  <a:pt x="918044" y="295"/>
                </a:cubicBezTo>
                <a:cubicBezTo>
                  <a:pt x="969902" y="8232"/>
                  <a:pt x="637586" y="155341"/>
                  <a:pt x="619594" y="197145"/>
                </a:cubicBezTo>
                <a:cubicBezTo>
                  <a:pt x="601602" y="238949"/>
                  <a:pt x="849252" y="252707"/>
                  <a:pt x="810094" y="251120"/>
                </a:cubicBezTo>
                <a:cubicBezTo>
                  <a:pt x="770936" y="249533"/>
                  <a:pt x="519052" y="220428"/>
                  <a:pt x="384644" y="187620"/>
                </a:cubicBezTo>
                <a:cubicBezTo>
                  <a:pt x="250236" y="154812"/>
                  <a:pt x="49152" y="93428"/>
                  <a:pt x="9994" y="733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5" name="フリーフォーム: 図形 4194">
            <a:extLst>
              <a:ext uri="{FF2B5EF4-FFF2-40B4-BE49-F238E27FC236}">
                <a16:creationId xmlns:a16="http://schemas.microsoft.com/office/drawing/2014/main" id="{384906A4-B48A-42C6-B068-E55FDA401A42}"/>
              </a:ext>
            </a:extLst>
          </p:cNvPr>
          <p:cNvSpPr/>
          <p:nvPr/>
        </p:nvSpPr>
        <p:spPr>
          <a:xfrm>
            <a:off x="5925385" y="2695309"/>
            <a:ext cx="403802" cy="1278372"/>
          </a:xfrm>
          <a:custGeom>
            <a:avLst/>
            <a:gdLst>
              <a:gd name="connsiteX0" fmla="*/ 303965 w 403802"/>
              <a:gd name="connsiteY0" fmla="*/ 77524 h 1278372"/>
              <a:gd name="connsiteX1" fmla="*/ 403448 w 403802"/>
              <a:gd name="connsiteY1" fmla="*/ 680774 h 1278372"/>
              <a:gd name="connsiteX2" fmla="*/ 335715 w 403802"/>
              <a:gd name="connsiteY2" fmla="*/ 534724 h 1278372"/>
              <a:gd name="connsiteX3" fmla="*/ 297615 w 403802"/>
              <a:gd name="connsiteY3" fmla="*/ 1021558 h 1278372"/>
              <a:gd name="connsiteX4" fmla="*/ 202365 w 403802"/>
              <a:gd name="connsiteY4" fmla="*/ 987691 h 1278372"/>
              <a:gd name="connsiteX5" fmla="*/ 217182 w 403802"/>
              <a:gd name="connsiteY5" fmla="*/ 1150674 h 1278372"/>
              <a:gd name="connsiteX6" fmla="*/ 151565 w 403802"/>
              <a:gd name="connsiteY6" fmla="*/ 1248041 h 1278372"/>
              <a:gd name="connsiteX7" fmla="*/ 1282 w 403802"/>
              <a:gd name="connsiteY7" fmla="*/ 1256508 h 1278372"/>
              <a:gd name="connsiteX8" fmla="*/ 244698 w 403802"/>
              <a:gd name="connsiteY8" fmla="*/ 977108 h 1278372"/>
              <a:gd name="connsiteX9" fmla="*/ 115582 w 403802"/>
              <a:gd name="connsiteY9" fmla="*/ 905141 h 1278372"/>
              <a:gd name="connsiteX10" fmla="*/ 270098 w 403802"/>
              <a:gd name="connsiteY10" fmla="*/ 659608 h 1278372"/>
              <a:gd name="connsiteX11" fmla="*/ 119815 w 403802"/>
              <a:gd name="connsiteY11" fmla="*/ 280724 h 1278372"/>
              <a:gd name="connsiteX12" fmla="*/ 198132 w 403802"/>
              <a:gd name="connsiteY12" fmla="*/ 454291 h 1278372"/>
              <a:gd name="connsiteX13" fmla="*/ 160032 w 403802"/>
              <a:gd name="connsiteY13" fmla="*/ 64824 h 1278372"/>
              <a:gd name="connsiteX14" fmla="*/ 168498 w 403802"/>
              <a:gd name="connsiteY14" fmla="*/ 162191 h 1278372"/>
              <a:gd name="connsiteX15" fmla="*/ 11865 w 403802"/>
              <a:gd name="connsiteY15" fmla="*/ 14024 h 1278372"/>
              <a:gd name="connsiteX16" fmla="*/ 303965 w 403802"/>
              <a:gd name="connsiteY16" fmla="*/ 77524 h 12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3802" h="1278372">
                <a:moveTo>
                  <a:pt x="303965" y="77524"/>
                </a:moveTo>
                <a:cubicBezTo>
                  <a:pt x="369229" y="188649"/>
                  <a:pt x="398156" y="604574"/>
                  <a:pt x="403448" y="680774"/>
                </a:cubicBezTo>
                <a:cubicBezTo>
                  <a:pt x="408740" y="756974"/>
                  <a:pt x="353354" y="477927"/>
                  <a:pt x="335715" y="534724"/>
                </a:cubicBezTo>
                <a:cubicBezTo>
                  <a:pt x="318076" y="591521"/>
                  <a:pt x="319840" y="946064"/>
                  <a:pt x="297615" y="1021558"/>
                </a:cubicBezTo>
                <a:cubicBezTo>
                  <a:pt x="275390" y="1097053"/>
                  <a:pt x="215770" y="966172"/>
                  <a:pt x="202365" y="987691"/>
                </a:cubicBezTo>
                <a:cubicBezTo>
                  <a:pt x="188960" y="1009210"/>
                  <a:pt x="225649" y="1107282"/>
                  <a:pt x="217182" y="1150674"/>
                </a:cubicBezTo>
                <a:cubicBezTo>
                  <a:pt x="208715" y="1194066"/>
                  <a:pt x="187548" y="1230402"/>
                  <a:pt x="151565" y="1248041"/>
                </a:cubicBezTo>
                <a:cubicBezTo>
                  <a:pt x="115582" y="1265680"/>
                  <a:pt x="-14240" y="1301663"/>
                  <a:pt x="1282" y="1256508"/>
                </a:cubicBezTo>
                <a:cubicBezTo>
                  <a:pt x="16804" y="1211353"/>
                  <a:pt x="225648" y="1035669"/>
                  <a:pt x="244698" y="977108"/>
                </a:cubicBezTo>
                <a:cubicBezTo>
                  <a:pt x="263748" y="918547"/>
                  <a:pt x="111349" y="958058"/>
                  <a:pt x="115582" y="905141"/>
                </a:cubicBezTo>
                <a:cubicBezTo>
                  <a:pt x="119815" y="852224"/>
                  <a:pt x="269393" y="763677"/>
                  <a:pt x="270098" y="659608"/>
                </a:cubicBezTo>
                <a:cubicBezTo>
                  <a:pt x="270803" y="555539"/>
                  <a:pt x="131809" y="314944"/>
                  <a:pt x="119815" y="280724"/>
                </a:cubicBezTo>
                <a:cubicBezTo>
                  <a:pt x="107821" y="246505"/>
                  <a:pt x="191429" y="490274"/>
                  <a:pt x="198132" y="454291"/>
                </a:cubicBezTo>
                <a:cubicBezTo>
                  <a:pt x="204835" y="418308"/>
                  <a:pt x="164971" y="113507"/>
                  <a:pt x="160032" y="64824"/>
                </a:cubicBezTo>
                <a:cubicBezTo>
                  <a:pt x="155093" y="16141"/>
                  <a:pt x="193192" y="170658"/>
                  <a:pt x="168498" y="162191"/>
                </a:cubicBezTo>
                <a:cubicBezTo>
                  <a:pt x="143804" y="153724"/>
                  <a:pt x="-13888" y="23549"/>
                  <a:pt x="11865" y="14024"/>
                </a:cubicBezTo>
                <a:cubicBezTo>
                  <a:pt x="37618" y="4499"/>
                  <a:pt x="238701" y="-33601"/>
                  <a:pt x="303965" y="775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6" name="フリーフォーム: 図形 4195">
            <a:extLst>
              <a:ext uri="{FF2B5EF4-FFF2-40B4-BE49-F238E27FC236}">
                <a16:creationId xmlns:a16="http://schemas.microsoft.com/office/drawing/2014/main" id="{DDEB395F-1872-4043-B07F-F16D6A36DAC5}"/>
              </a:ext>
            </a:extLst>
          </p:cNvPr>
          <p:cNvSpPr/>
          <p:nvPr/>
        </p:nvSpPr>
        <p:spPr>
          <a:xfrm>
            <a:off x="5039845" y="1948424"/>
            <a:ext cx="1193997" cy="894207"/>
          </a:xfrm>
          <a:custGeom>
            <a:avLst/>
            <a:gdLst>
              <a:gd name="connsiteX0" fmla="*/ 29572 w 1193997"/>
              <a:gd name="connsiteY0" fmla="*/ 20076 h 894207"/>
              <a:gd name="connsiteX1" fmla="*/ 179855 w 1193997"/>
              <a:gd name="connsiteY1" fmla="*/ 32776 h 894207"/>
              <a:gd name="connsiteX2" fmla="*/ 651872 w 1193997"/>
              <a:gd name="connsiteY2" fmla="*/ 168243 h 894207"/>
              <a:gd name="connsiteX3" fmla="*/ 861422 w 1193997"/>
              <a:gd name="connsiteY3" fmla="*/ 335459 h 894207"/>
              <a:gd name="connsiteX4" fmla="*/ 800038 w 1193997"/>
              <a:gd name="connsiteY4" fmla="*/ 318526 h 894207"/>
              <a:gd name="connsiteX5" fmla="*/ 999005 w 1193997"/>
              <a:gd name="connsiteY5" fmla="*/ 555593 h 894207"/>
              <a:gd name="connsiteX6" fmla="*/ 933388 w 1193997"/>
              <a:gd name="connsiteY6" fmla="*/ 688943 h 894207"/>
              <a:gd name="connsiteX7" fmla="*/ 975722 w 1193997"/>
              <a:gd name="connsiteY7" fmla="*/ 699526 h 894207"/>
              <a:gd name="connsiteX8" fmla="*/ 1051922 w 1193997"/>
              <a:gd name="connsiteY8" fmla="*/ 828643 h 894207"/>
              <a:gd name="connsiteX9" fmla="*/ 1104838 w 1193997"/>
              <a:gd name="connsiteY9" fmla="*/ 843459 h 894207"/>
              <a:gd name="connsiteX10" fmla="*/ 1193738 w 1193997"/>
              <a:gd name="connsiteY10" fmla="*/ 883676 h 894207"/>
              <a:gd name="connsiteX11" fmla="*/ 1123888 w 1193997"/>
              <a:gd name="connsiteY11" fmla="*/ 627559 h 894207"/>
              <a:gd name="connsiteX12" fmla="*/ 912222 w 1193997"/>
              <a:gd name="connsiteY12" fmla="*/ 151309 h 894207"/>
              <a:gd name="connsiteX13" fmla="*/ 838138 w 1193997"/>
              <a:gd name="connsiteY13" fmla="*/ 66643 h 894207"/>
              <a:gd name="connsiteX14" fmla="*/ 736538 w 1193997"/>
              <a:gd name="connsiteY14" fmla="*/ 13726 h 894207"/>
              <a:gd name="connsiteX15" fmla="*/ 497355 w 1193997"/>
              <a:gd name="connsiteY15" fmla="*/ 5259 h 894207"/>
              <a:gd name="connsiteX16" fmla="*/ 745005 w 1193997"/>
              <a:gd name="connsiteY16" fmla="*/ 83576 h 894207"/>
              <a:gd name="connsiteX17" fmla="*/ 541805 w 1193997"/>
              <a:gd name="connsiteY17" fmla="*/ 43359 h 894207"/>
              <a:gd name="connsiteX18" fmla="*/ 603188 w 1193997"/>
              <a:gd name="connsiteY18" fmla="*/ 58176 h 894207"/>
              <a:gd name="connsiteX19" fmla="*/ 723838 w 1193997"/>
              <a:gd name="connsiteY19" fmla="*/ 100509 h 894207"/>
              <a:gd name="connsiteX20" fmla="*/ 29572 w 1193997"/>
              <a:gd name="connsiteY20" fmla="*/ 20076 h 89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93997" h="894207">
                <a:moveTo>
                  <a:pt x="29572" y="20076"/>
                </a:moveTo>
                <a:cubicBezTo>
                  <a:pt x="-61092" y="8787"/>
                  <a:pt x="76138" y="8082"/>
                  <a:pt x="179855" y="32776"/>
                </a:cubicBezTo>
                <a:cubicBezTo>
                  <a:pt x="283572" y="57470"/>
                  <a:pt x="538277" y="117796"/>
                  <a:pt x="651872" y="168243"/>
                </a:cubicBezTo>
                <a:cubicBezTo>
                  <a:pt x="765467" y="218690"/>
                  <a:pt x="836728" y="310412"/>
                  <a:pt x="861422" y="335459"/>
                </a:cubicBezTo>
                <a:cubicBezTo>
                  <a:pt x="886116" y="360506"/>
                  <a:pt x="777108" y="281837"/>
                  <a:pt x="800038" y="318526"/>
                </a:cubicBezTo>
                <a:cubicBezTo>
                  <a:pt x="822969" y="355215"/>
                  <a:pt x="976780" y="493857"/>
                  <a:pt x="999005" y="555593"/>
                </a:cubicBezTo>
                <a:cubicBezTo>
                  <a:pt x="1021230" y="617329"/>
                  <a:pt x="937268" y="664954"/>
                  <a:pt x="933388" y="688943"/>
                </a:cubicBezTo>
                <a:cubicBezTo>
                  <a:pt x="929508" y="712932"/>
                  <a:pt x="955966" y="676243"/>
                  <a:pt x="975722" y="699526"/>
                </a:cubicBezTo>
                <a:cubicBezTo>
                  <a:pt x="995478" y="722809"/>
                  <a:pt x="1030403" y="804654"/>
                  <a:pt x="1051922" y="828643"/>
                </a:cubicBezTo>
                <a:cubicBezTo>
                  <a:pt x="1073441" y="852632"/>
                  <a:pt x="1104838" y="843459"/>
                  <a:pt x="1104838" y="843459"/>
                </a:cubicBezTo>
                <a:cubicBezTo>
                  <a:pt x="1128474" y="852631"/>
                  <a:pt x="1190563" y="919659"/>
                  <a:pt x="1193738" y="883676"/>
                </a:cubicBezTo>
                <a:cubicBezTo>
                  <a:pt x="1196913" y="847693"/>
                  <a:pt x="1170807" y="749620"/>
                  <a:pt x="1123888" y="627559"/>
                </a:cubicBezTo>
                <a:cubicBezTo>
                  <a:pt x="1076969" y="505498"/>
                  <a:pt x="959847" y="244795"/>
                  <a:pt x="912222" y="151309"/>
                </a:cubicBezTo>
                <a:cubicBezTo>
                  <a:pt x="864597" y="57823"/>
                  <a:pt x="867419" y="89574"/>
                  <a:pt x="838138" y="66643"/>
                </a:cubicBezTo>
                <a:cubicBezTo>
                  <a:pt x="808857" y="43712"/>
                  <a:pt x="793335" y="23957"/>
                  <a:pt x="736538" y="13726"/>
                </a:cubicBezTo>
                <a:cubicBezTo>
                  <a:pt x="679741" y="3495"/>
                  <a:pt x="495944" y="-6383"/>
                  <a:pt x="497355" y="5259"/>
                </a:cubicBezTo>
                <a:cubicBezTo>
                  <a:pt x="498766" y="16901"/>
                  <a:pt x="737597" y="77226"/>
                  <a:pt x="745005" y="83576"/>
                </a:cubicBezTo>
                <a:cubicBezTo>
                  <a:pt x="752413" y="89926"/>
                  <a:pt x="565441" y="47592"/>
                  <a:pt x="541805" y="43359"/>
                </a:cubicBezTo>
                <a:cubicBezTo>
                  <a:pt x="518169" y="39126"/>
                  <a:pt x="572849" y="48651"/>
                  <a:pt x="603188" y="58176"/>
                </a:cubicBezTo>
                <a:cubicBezTo>
                  <a:pt x="633527" y="67701"/>
                  <a:pt x="814502" y="107917"/>
                  <a:pt x="723838" y="100509"/>
                </a:cubicBezTo>
                <a:cubicBezTo>
                  <a:pt x="633174" y="93101"/>
                  <a:pt x="120236" y="31365"/>
                  <a:pt x="29572" y="200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7" name="フリーフォーム: 図形 4196">
            <a:extLst>
              <a:ext uri="{FF2B5EF4-FFF2-40B4-BE49-F238E27FC236}">
                <a16:creationId xmlns:a16="http://schemas.microsoft.com/office/drawing/2014/main" id="{3222755F-9975-47D3-B6C5-530D9AB6BFA6}"/>
              </a:ext>
            </a:extLst>
          </p:cNvPr>
          <p:cNvSpPr/>
          <p:nvPr/>
        </p:nvSpPr>
        <p:spPr>
          <a:xfrm>
            <a:off x="4075002" y="3174626"/>
            <a:ext cx="513008" cy="111531"/>
          </a:xfrm>
          <a:custGeom>
            <a:avLst/>
            <a:gdLst>
              <a:gd name="connsiteX0" fmla="*/ 1698 w 513008"/>
              <a:gd name="connsiteY0" fmla="*/ 51174 h 111531"/>
              <a:gd name="connsiteX1" fmla="*/ 119173 w 513008"/>
              <a:gd name="connsiteY1" fmla="*/ 3549 h 111531"/>
              <a:gd name="connsiteX2" fmla="*/ 281098 w 513008"/>
              <a:gd name="connsiteY2" fmla="*/ 13074 h 111531"/>
              <a:gd name="connsiteX3" fmla="*/ 484298 w 513008"/>
              <a:gd name="connsiteY3" fmla="*/ 89274 h 111531"/>
              <a:gd name="connsiteX4" fmla="*/ 284273 w 513008"/>
              <a:gd name="connsiteY4" fmla="*/ 28949 h 111531"/>
              <a:gd name="connsiteX5" fmla="*/ 512873 w 513008"/>
              <a:gd name="connsiteY5" fmla="*/ 111499 h 111531"/>
              <a:gd name="connsiteX6" fmla="*/ 316023 w 513008"/>
              <a:gd name="connsiteY6" fmla="*/ 38474 h 111531"/>
              <a:gd name="connsiteX7" fmla="*/ 208073 w 513008"/>
              <a:gd name="connsiteY7" fmla="*/ 9899 h 111531"/>
              <a:gd name="connsiteX8" fmla="*/ 1698 w 513008"/>
              <a:gd name="connsiteY8" fmla="*/ 51174 h 11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008" h="111531">
                <a:moveTo>
                  <a:pt x="1698" y="51174"/>
                </a:moveTo>
                <a:cubicBezTo>
                  <a:pt x="-13119" y="50116"/>
                  <a:pt x="72606" y="9899"/>
                  <a:pt x="119173" y="3549"/>
                </a:cubicBezTo>
                <a:cubicBezTo>
                  <a:pt x="165740" y="-2801"/>
                  <a:pt x="220244" y="-1213"/>
                  <a:pt x="281098" y="13074"/>
                </a:cubicBezTo>
                <a:cubicBezTo>
                  <a:pt x="341952" y="27361"/>
                  <a:pt x="483769" y="86628"/>
                  <a:pt x="484298" y="89274"/>
                </a:cubicBezTo>
                <a:cubicBezTo>
                  <a:pt x="484827" y="91920"/>
                  <a:pt x="279511" y="25245"/>
                  <a:pt x="284273" y="28949"/>
                </a:cubicBezTo>
                <a:cubicBezTo>
                  <a:pt x="289035" y="32653"/>
                  <a:pt x="507581" y="109912"/>
                  <a:pt x="512873" y="111499"/>
                </a:cubicBezTo>
                <a:cubicBezTo>
                  <a:pt x="518165" y="113086"/>
                  <a:pt x="366823" y="55407"/>
                  <a:pt x="316023" y="38474"/>
                </a:cubicBezTo>
                <a:cubicBezTo>
                  <a:pt x="265223" y="21541"/>
                  <a:pt x="266811" y="5136"/>
                  <a:pt x="208073" y="9899"/>
                </a:cubicBezTo>
                <a:cubicBezTo>
                  <a:pt x="149336" y="14661"/>
                  <a:pt x="16515" y="52232"/>
                  <a:pt x="1698" y="51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8" name="フリーフォーム: 図形 4197">
            <a:extLst>
              <a:ext uri="{FF2B5EF4-FFF2-40B4-BE49-F238E27FC236}">
                <a16:creationId xmlns:a16="http://schemas.microsoft.com/office/drawing/2014/main" id="{5E35FB0B-CEA9-4669-AFE4-6B841EE3CB84}"/>
              </a:ext>
            </a:extLst>
          </p:cNvPr>
          <p:cNvSpPr/>
          <p:nvPr/>
        </p:nvSpPr>
        <p:spPr>
          <a:xfrm>
            <a:off x="5562600" y="3407834"/>
            <a:ext cx="458883" cy="202336"/>
          </a:xfrm>
          <a:custGeom>
            <a:avLst/>
            <a:gdLst>
              <a:gd name="connsiteX0" fmla="*/ 0 w 458883"/>
              <a:gd name="connsiteY0" fmla="*/ 30691 h 202336"/>
              <a:gd name="connsiteX1" fmla="*/ 63500 w 458883"/>
              <a:gd name="connsiteY1" fmla="*/ 30691 h 202336"/>
              <a:gd name="connsiteX2" fmla="*/ 365125 w 458883"/>
              <a:gd name="connsiteY2" fmla="*/ 71966 h 202336"/>
              <a:gd name="connsiteX3" fmla="*/ 457200 w 458883"/>
              <a:gd name="connsiteY3" fmla="*/ 202141 h 202336"/>
              <a:gd name="connsiteX4" fmla="*/ 425450 w 458883"/>
              <a:gd name="connsiteY4" fmla="*/ 103716 h 202336"/>
              <a:gd name="connsiteX5" fmla="*/ 434975 w 458883"/>
              <a:gd name="connsiteY5" fmla="*/ 202141 h 202336"/>
              <a:gd name="connsiteX6" fmla="*/ 377825 w 458883"/>
              <a:gd name="connsiteY6" fmla="*/ 100541 h 202336"/>
              <a:gd name="connsiteX7" fmla="*/ 409575 w 458883"/>
              <a:gd name="connsiteY7" fmla="*/ 148166 h 202336"/>
              <a:gd name="connsiteX8" fmla="*/ 307975 w 458883"/>
              <a:gd name="connsiteY8" fmla="*/ 5291 h 202336"/>
              <a:gd name="connsiteX9" fmla="*/ 130175 w 458883"/>
              <a:gd name="connsiteY9" fmla="*/ 30691 h 202336"/>
              <a:gd name="connsiteX10" fmla="*/ 0 w 458883"/>
              <a:gd name="connsiteY10" fmla="*/ 30691 h 2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883" h="202336">
                <a:moveTo>
                  <a:pt x="0" y="30691"/>
                </a:moveTo>
                <a:lnTo>
                  <a:pt x="63500" y="30691"/>
                </a:lnTo>
                <a:cubicBezTo>
                  <a:pt x="124354" y="37570"/>
                  <a:pt x="299508" y="43391"/>
                  <a:pt x="365125" y="71966"/>
                </a:cubicBezTo>
                <a:cubicBezTo>
                  <a:pt x="430742" y="100541"/>
                  <a:pt x="447146" y="196849"/>
                  <a:pt x="457200" y="202141"/>
                </a:cubicBezTo>
                <a:cubicBezTo>
                  <a:pt x="467254" y="207433"/>
                  <a:pt x="429154" y="103716"/>
                  <a:pt x="425450" y="103716"/>
                </a:cubicBezTo>
                <a:cubicBezTo>
                  <a:pt x="421746" y="103716"/>
                  <a:pt x="442913" y="202670"/>
                  <a:pt x="434975" y="202141"/>
                </a:cubicBezTo>
                <a:cubicBezTo>
                  <a:pt x="427038" y="201612"/>
                  <a:pt x="382058" y="109537"/>
                  <a:pt x="377825" y="100541"/>
                </a:cubicBezTo>
                <a:cubicBezTo>
                  <a:pt x="373592" y="91545"/>
                  <a:pt x="421217" y="164041"/>
                  <a:pt x="409575" y="148166"/>
                </a:cubicBezTo>
                <a:cubicBezTo>
                  <a:pt x="397933" y="132291"/>
                  <a:pt x="354542" y="24870"/>
                  <a:pt x="307975" y="5291"/>
                </a:cubicBezTo>
                <a:cubicBezTo>
                  <a:pt x="261408" y="-14288"/>
                  <a:pt x="179388" y="26458"/>
                  <a:pt x="130175" y="30691"/>
                </a:cubicBezTo>
                <a:cubicBezTo>
                  <a:pt x="80963" y="34924"/>
                  <a:pt x="11112" y="30691"/>
                  <a:pt x="0" y="306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9" name="楕円 4198">
            <a:extLst>
              <a:ext uri="{FF2B5EF4-FFF2-40B4-BE49-F238E27FC236}">
                <a16:creationId xmlns:a16="http://schemas.microsoft.com/office/drawing/2014/main" id="{49455B0C-4225-4163-9E31-3DFE71425C77}"/>
              </a:ext>
            </a:extLst>
          </p:cNvPr>
          <p:cNvSpPr/>
          <p:nvPr/>
        </p:nvSpPr>
        <p:spPr>
          <a:xfrm>
            <a:off x="4262956" y="3253473"/>
            <a:ext cx="381000" cy="38100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楕円 167">
            <a:extLst>
              <a:ext uri="{FF2B5EF4-FFF2-40B4-BE49-F238E27FC236}">
                <a16:creationId xmlns:a16="http://schemas.microsoft.com/office/drawing/2014/main" id="{427A7886-6EAC-437A-A11C-0C2234FDAE5B}"/>
              </a:ext>
            </a:extLst>
          </p:cNvPr>
          <p:cNvSpPr/>
          <p:nvPr/>
        </p:nvSpPr>
        <p:spPr>
          <a:xfrm>
            <a:off x="5543550" y="3495675"/>
            <a:ext cx="381000" cy="38100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0" name="フリーフォーム: 図形 4199">
            <a:extLst>
              <a:ext uri="{FF2B5EF4-FFF2-40B4-BE49-F238E27FC236}">
                <a16:creationId xmlns:a16="http://schemas.microsoft.com/office/drawing/2014/main" id="{54C715F0-DC93-48F6-8D99-A3130E7ECC08}"/>
              </a:ext>
            </a:extLst>
          </p:cNvPr>
          <p:cNvSpPr/>
          <p:nvPr/>
        </p:nvSpPr>
        <p:spPr>
          <a:xfrm>
            <a:off x="4829382" y="2118772"/>
            <a:ext cx="403047" cy="385340"/>
          </a:xfrm>
          <a:custGeom>
            <a:avLst/>
            <a:gdLst>
              <a:gd name="connsiteX0" fmla="*/ 403018 w 403047"/>
              <a:gd name="connsiteY0" fmla="*/ 11 h 385340"/>
              <a:gd name="connsiteX1" fmla="*/ 159601 w 403047"/>
              <a:gd name="connsiteY1" fmla="*/ 127011 h 385340"/>
              <a:gd name="connsiteX2" fmla="*/ 123618 w 403047"/>
              <a:gd name="connsiteY2" fmla="*/ 270945 h 385340"/>
              <a:gd name="connsiteX3" fmla="*/ 106685 w 403047"/>
              <a:gd name="connsiteY3" fmla="*/ 201095 h 385340"/>
              <a:gd name="connsiteX4" fmla="*/ 77051 w 403047"/>
              <a:gd name="connsiteY4" fmla="*/ 325978 h 385340"/>
              <a:gd name="connsiteX5" fmla="*/ 38951 w 403047"/>
              <a:gd name="connsiteY5" fmla="*/ 266711 h 385340"/>
              <a:gd name="connsiteX6" fmla="*/ 30485 w 403047"/>
              <a:gd name="connsiteY6" fmla="*/ 385245 h 385340"/>
              <a:gd name="connsiteX7" fmla="*/ 5085 w 403047"/>
              <a:gd name="connsiteY7" fmla="*/ 283645 h 385340"/>
              <a:gd name="connsiteX8" fmla="*/ 142668 w 403047"/>
              <a:gd name="connsiteY8" fmla="*/ 120661 h 385340"/>
              <a:gd name="connsiteX9" fmla="*/ 403018 w 403047"/>
              <a:gd name="connsiteY9" fmla="*/ 11 h 38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047" h="385340">
                <a:moveTo>
                  <a:pt x="403018" y="11"/>
                </a:moveTo>
                <a:cubicBezTo>
                  <a:pt x="405840" y="1069"/>
                  <a:pt x="206168" y="81855"/>
                  <a:pt x="159601" y="127011"/>
                </a:cubicBezTo>
                <a:cubicBezTo>
                  <a:pt x="113034" y="172167"/>
                  <a:pt x="132437" y="258598"/>
                  <a:pt x="123618" y="270945"/>
                </a:cubicBezTo>
                <a:cubicBezTo>
                  <a:pt x="114799" y="283292"/>
                  <a:pt x="114446" y="191923"/>
                  <a:pt x="106685" y="201095"/>
                </a:cubicBezTo>
                <a:cubicBezTo>
                  <a:pt x="98924" y="210267"/>
                  <a:pt x="88340" y="315042"/>
                  <a:pt x="77051" y="325978"/>
                </a:cubicBezTo>
                <a:cubicBezTo>
                  <a:pt x="65762" y="336914"/>
                  <a:pt x="46712" y="256833"/>
                  <a:pt x="38951" y="266711"/>
                </a:cubicBezTo>
                <a:cubicBezTo>
                  <a:pt x="31190" y="276589"/>
                  <a:pt x="36129" y="382423"/>
                  <a:pt x="30485" y="385245"/>
                </a:cubicBezTo>
                <a:cubicBezTo>
                  <a:pt x="24841" y="388067"/>
                  <a:pt x="-13612" y="327742"/>
                  <a:pt x="5085" y="283645"/>
                </a:cubicBezTo>
                <a:cubicBezTo>
                  <a:pt x="23782" y="239548"/>
                  <a:pt x="82343" y="168992"/>
                  <a:pt x="142668" y="120661"/>
                </a:cubicBezTo>
                <a:cubicBezTo>
                  <a:pt x="202993" y="72330"/>
                  <a:pt x="400196" y="-1047"/>
                  <a:pt x="403018" y="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1" name="フリーフォーム: 図形 4200">
            <a:extLst>
              <a:ext uri="{FF2B5EF4-FFF2-40B4-BE49-F238E27FC236}">
                <a16:creationId xmlns:a16="http://schemas.microsoft.com/office/drawing/2014/main" id="{A9E56B96-2615-448D-B0A2-637CD144CFCD}"/>
              </a:ext>
            </a:extLst>
          </p:cNvPr>
          <p:cNvSpPr/>
          <p:nvPr/>
        </p:nvSpPr>
        <p:spPr>
          <a:xfrm>
            <a:off x="4850730" y="4027587"/>
            <a:ext cx="1083305" cy="730963"/>
          </a:xfrm>
          <a:custGeom>
            <a:avLst/>
            <a:gdLst>
              <a:gd name="connsiteX0" fmla="*/ 1067470 w 1083305"/>
              <a:gd name="connsiteY0" fmla="*/ 2546 h 730963"/>
              <a:gd name="connsiteX1" fmla="*/ 1020903 w 1083305"/>
              <a:gd name="connsiteY1" fmla="*/ 74513 h 730963"/>
              <a:gd name="connsiteX2" fmla="*/ 694937 w 1083305"/>
              <a:gd name="connsiteY2" fmla="*/ 502080 h 730963"/>
              <a:gd name="connsiteX3" fmla="*/ 670 w 1083305"/>
              <a:gd name="connsiteY3" fmla="*/ 641780 h 730963"/>
              <a:gd name="connsiteX4" fmla="*/ 559470 w 1083305"/>
              <a:gd name="connsiteY4" fmla="*/ 472446 h 730963"/>
              <a:gd name="connsiteX5" fmla="*/ 161537 w 1083305"/>
              <a:gd name="connsiteY5" fmla="*/ 730680 h 730963"/>
              <a:gd name="connsiteX6" fmla="*/ 601803 w 1083305"/>
              <a:gd name="connsiteY6" fmla="*/ 523246 h 730963"/>
              <a:gd name="connsiteX7" fmla="*/ 51470 w 1083305"/>
              <a:gd name="connsiteY7" fmla="*/ 535946 h 730963"/>
              <a:gd name="connsiteX8" fmla="*/ 360503 w 1083305"/>
              <a:gd name="connsiteY8" fmla="*/ 489380 h 730963"/>
              <a:gd name="connsiteX9" fmla="*/ 551003 w 1083305"/>
              <a:gd name="connsiteY9" fmla="*/ 379313 h 730963"/>
              <a:gd name="connsiteX10" fmla="*/ 830403 w 1083305"/>
              <a:gd name="connsiteY10" fmla="*/ 104146 h 730963"/>
              <a:gd name="connsiteX11" fmla="*/ 1067470 w 1083305"/>
              <a:gd name="connsiteY11" fmla="*/ 2546 h 73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3305" h="730963">
                <a:moveTo>
                  <a:pt x="1067470" y="2546"/>
                </a:moveTo>
                <a:cubicBezTo>
                  <a:pt x="1099220" y="-2393"/>
                  <a:pt x="1082992" y="-8743"/>
                  <a:pt x="1020903" y="74513"/>
                </a:cubicBezTo>
                <a:cubicBezTo>
                  <a:pt x="958814" y="157769"/>
                  <a:pt x="864976" y="407536"/>
                  <a:pt x="694937" y="502080"/>
                </a:cubicBezTo>
                <a:cubicBezTo>
                  <a:pt x="524898" y="596624"/>
                  <a:pt x="23248" y="646719"/>
                  <a:pt x="670" y="641780"/>
                </a:cubicBezTo>
                <a:cubicBezTo>
                  <a:pt x="-21908" y="636841"/>
                  <a:pt x="532659" y="457629"/>
                  <a:pt x="559470" y="472446"/>
                </a:cubicBezTo>
                <a:cubicBezTo>
                  <a:pt x="586281" y="487263"/>
                  <a:pt x="154481" y="722213"/>
                  <a:pt x="161537" y="730680"/>
                </a:cubicBezTo>
                <a:cubicBezTo>
                  <a:pt x="168592" y="739147"/>
                  <a:pt x="620147" y="555702"/>
                  <a:pt x="601803" y="523246"/>
                </a:cubicBezTo>
                <a:cubicBezTo>
                  <a:pt x="583459" y="490790"/>
                  <a:pt x="91687" y="541590"/>
                  <a:pt x="51470" y="535946"/>
                </a:cubicBezTo>
                <a:cubicBezTo>
                  <a:pt x="11253" y="530302"/>
                  <a:pt x="277247" y="515486"/>
                  <a:pt x="360503" y="489380"/>
                </a:cubicBezTo>
                <a:cubicBezTo>
                  <a:pt x="443758" y="463275"/>
                  <a:pt x="472686" y="443519"/>
                  <a:pt x="551003" y="379313"/>
                </a:cubicBezTo>
                <a:cubicBezTo>
                  <a:pt x="629320" y="315107"/>
                  <a:pt x="739386" y="163413"/>
                  <a:pt x="830403" y="104146"/>
                </a:cubicBezTo>
                <a:cubicBezTo>
                  <a:pt x="921420" y="44879"/>
                  <a:pt x="1035720" y="7485"/>
                  <a:pt x="1067470" y="25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2" name="フリーフォーム: 図形 4201">
            <a:extLst>
              <a:ext uri="{FF2B5EF4-FFF2-40B4-BE49-F238E27FC236}">
                <a16:creationId xmlns:a16="http://schemas.microsoft.com/office/drawing/2014/main" id="{E18AC982-C51E-438D-8139-CA28A0B366B0}"/>
              </a:ext>
            </a:extLst>
          </p:cNvPr>
          <p:cNvSpPr/>
          <p:nvPr/>
        </p:nvSpPr>
        <p:spPr>
          <a:xfrm>
            <a:off x="4112193" y="2592473"/>
            <a:ext cx="922264" cy="218469"/>
          </a:xfrm>
          <a:custGeom>
            <a:avLst/>
            <a:gdLst>
              <a:gd name="connsiteX0" fmla="*/ 4724 w 922264"/>
              <a:gd name="connsiteY0" fmla="*/ 154960 h 218469"/>
              <a:gd name="connsiteX1" fmla="*/ 53407 w 922264"/>
              <a:gd name="connsiteY1" fmla="*/ 118977 h 218469"/>
              <a:gd name="connsiteX2" fmla="*/ 226974 w 922264"/>
              <a:gd name="connsiteY2" fmla="*/ 23727 h 218469"/>
              <a:gd name="connsiteX3" fmla="*/ 571990 w 922264"/>
              <a:gd name="connsiteY3" fmla="*/ 13144 h 218469"/>
              <a:gd name="connsiteX4" fmla="*/ 476740 w 922264"/>
              <a:gd name="connsiteY4" fmla="*/ 13144 h 218469"/>
              <a:gd name="connsiteX5" fmla="*/ 722274 w 922264"/>
              <a:gd name="connsiteY5" fmla="*/ 76644 h 218469"/>
              <a:gd name="connsiteX6" fmla="*/ 751907 w 922264"/>
              <a:gd name="connsiteY6" fmla="*/ 129560 h 218469"/>
              <a:gd name="connsiteX7" fmla="*/ 917007 w 922264"/>
              <a:gd name="connsiteY7" fmla="*/ 152844 h 218469"/>
              <a:gd name="connsiteX8" fmla="*/ 529657 w 922264"/>
              <a:gd name="connsiteY8" fmla="*/ 2560 h 218469"/>
              <a:gd name="connsiteX9" fmla="*/ 823874 w 922264"/>
              <a:gd name="connsiteY9" fmla="*/ 61827 h 218469"/>
              <a:gd name="connsiteX10" fmla="*/ 813290 w 922264"/>
              <a:gd name="connsiteY10" fmla="*/ 110510 h 218469"/>
              <a:gd name="connsiteX11" fmla="*/ 387840 w 922264"/>
              <a:gd name="connsiteY11" fmla="*/ 91460 h 218469"/>
              <a:gd name="connsiteX12" fmla="*/ 220624 w 922264"/>
              <a:gd name="connsiteY12" fmla="*/ 118977 h 218469"/>
              <a:gd name="connsiteX13" fmla="*/ 57640 w 922264"/>
              <a:gd name="connsiteY13" fmla="*/ 218460 h 218469"/>
              <a:gd name="connsiteX14" fmla="*/ 184640 w 922264"/>
              <a:gd name="connsiteY14" fmla="*/ 125327 h 218469"/>
              <a:gd name="connsiteX15" fmla="*/ 89390 w 922264"/>
              <a:gd name="connsiteY15" fmla="*/ 176127 h 218469"/>
              <a:gd name="connsiteX16" fmla="*/ 150774 w 922264"/>
              <a:gd name="connsiteY16" fmla="*/ 127444 h 218469"/>
              <a:gd name="connsiteX17" fmla="*/ 4724 w 922264"/>
              <a:gd name="connsiteY17" fmla="*/ 154960 h 21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22264" h="218469">
                <a:moveTo>
                  <a:pt x="4724" y="154960"/>
                </a:moveTo>
                <a:cubicBezTo>
                  <a:pt x="-11504" y="153549"/>
                  <a:pt x="16365" y="140849"/>
                  <a:pt x="53407" y="118977"/>
                </a:cubicBezTo>
                <a:cubicBezTo>
                  <a:pt x="90449" y="97105"/>
                  <a:pt x="140544" y="41366"/>
                  <a:pt x="226974" y="23727"/>
                </a:cubicBezTo>
                <a:cubicBezTo>
                  <a:pt x="313404" y="6088"/>
                  <a:pt x="530362" y="14908"/>
                  <a:pt x="571990" y="13144"/>
                </a:cubicBezTo>
                <a:cubicBezTo>
                  <a:pt x="613618" y="11380"/>
                  <a:pt x="451693" y="2561"/>
                  <a:pt x="476740" y="13144"/>
                </a:cubicBezTo>
                <a:cubicBezTo>
                  <a:pt x="501787" y="23727"/>
                  <a:pt x="676413" y="57241"/>
                  <a:pt x="722274" y="76644"/>
                </a:cubicBezTo>
                <a:cubicBezTo>
                  <a:pt x="768135" y="96047"/>
                  <a:pt x="719452" y="116860"/>
                  <a:pt x="751907" y="129560"/>
                </a:cubicBezTo>
                <a:cubicBezTo>
                  <a:pt x="784363" y="142260"/>
                  <a:pt x="954049" y="174011"/>
                  <a:pt x="917007" y="152844"/>
                </a:cubicBezTo>
                <a:cubicBezTo>
                  <a:pt x="879965" y="131677"/>
                  <a:pt x="545179" y="17729"/>
                  <a:pt x="529657" y="2560"/>
                </a:cubicBezTo>
                <a:cubicBezTo>
                  <a:pt x="514135" y="-12610"/>
                  <a:pt x="776602" y="43835"/>
                  <a:pt x="823874" y="61827"/>
                </a:cubicBezTo>
                <a:cubicBezTo>
                  <a:pt x="871146" y="79819"/>
                  <a:pt x="885962" y="105571"/>
                  <a:pt x="813290" y="110510"/>
                </a:cubicBezTo>
                <a:cubicBezTo>
                  <a:pt x="740618" y="115449"/>
                  <a:pt x="486618" y="90049"/>
                  <a:pt x="387840" y="91460"/>
                </a:cubicBezTo>
                <a:cubicBezTo>
                  <a:pt x="289062" y="92871"/>
                  <a:pt x="275657" y="97810"/>
                  <a:pt x="220624" y="118977"/>
                </a:cubicBezTo>
                <a:cubicBezTo>
                  <a:pt x="165591" y="140144"/>
                  <a:pt x="63637" y="217402"/>
                  <a:pt x="57640" y="218460"/>
                </a:cubicBezTo>
                <a:cubicBezTo>
                  <a:pt x="51643" y="219518"/>
                  <a:pt x="179348" y="132382"/>
                  <a:pt x="184640" y="125327"/>
                </a:cubicBezTo>
                <a:cubicBezTo>
                  <a:pt x="189932" y="118271"/>
                  <a:pt x="95034" y="175774"/>
                  <a:pt x="89390" y="176127"/>
                </a:cubicBezTo>
                <a:cubicBezTo>
                  <a:pt x="83746" y="176480"/>
                  <a:pt x="171588" y="132383"/>
                  <a:pt x="150774" y="127444"/>
                </a:cubicBezTo>
                <a:cubicBezTo>
                  <a:pt x="129960" y="122505"/>
                  <a:pt x="20952" y="156371"/>
                  <a:pt x="4724" y="15496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3" name="フリーフォーム: 図形 4202">
            <a:extLst>
              <a:ext uri="{FF2B5EF4-FFF2-40B4-BE49-F238E27FC236}">
                <a16:creationId xmlns:a16="http://schemas.microsoft.com/office/drawing/2014/main" id="{46563C1D-9484-4FFA-A771-E097A6D086F8}"/>
              </a:ext>
            </a:extLst>
          </p:cNvPr>
          <p:cNvSpPr/>
          <p:nvPr/>
        </p:nvSpPr>
        <p:spPr>
          <a:xfrm>
            <a:off x="5382217" y="2636425"/>
            <a:ext cx="693849" cy="368114"/>
          </a:xfrm>
          <a:custGeom>
            <a:avLst/>
            <a:gdLst>
              <a:gd name="connsiteX0" fmla="*/ 160063 w 693849"/>
              <a:gd name="connsiteY0" fmla="*/ 5175 h 368114"/>
              <a:gd name="connsiteX1" fmla="*/ 7663 w 693849"/>
              <a:gd name="connsiteY1" fmla="*/ 188055 h 368114"/>
              <a:gd name="connsiteX2" fmla="*/ 434383 w 693849"/>
              <a:gd name="connsiteY2" fmla="*/ 254095 h 368114"/>
              <a:gd name="connsiteX3" fmla="*/ 195623 w 693849"/>
              <a:gd name="connsiteY3" fmla="*/ 208375 h 368114"/>
              <a:gd name="connsiteX4" fmla="*/ 612183 w 693849"/>
              <a:gd name="connsiteY4" fmla="*/ 238855 h 368114"/>
              <a:gd name="connsiteX5" fmla="*/ 652823 w 693849"/>
              <a:gd name="connsiteY5" fmla="*/ 340455 h 368114"/>
              <a:gd name="connsiteX6" fmla="*/ 673143 w 693849"/>
              <a:gd name="connsiteY6" fmla="*/ 355695 h 368114"/>
              <a:gd name="connsiteX7" fmla="*/ 337863 w 693849"/>
              <a:gd name="connsiteY7" fmla="*/ 177895 h 368114"/>
              <a:gd name="connsiteX8" fmla="*/ 195623 w 693849"/>
              <a:gd name="connsiteY8" fmla="*/ 157575 h 368114"/>
              <a:gd name="connsiteX9" fmla="*/ 246423 w 693849"/>
              <a:gd name="connsiteY9" fmla="*/ 132175 h 368114"/>
              <a:gd name="connsiteX10" fmla="*/ 99103 w 693849"/>
              <a:gd name="connsiteY10" fmla="*/ 132175 h 368114"/>
              <a:gd name="connsiteX11" fmla="*/ 160063 w 693849"/>
              <a:gd name="connsiteY11" fmla="*/ 55975 h 368114"/>
              <a:gd name="connsiteX12" fmla="*/ 160063 w 693849"/>
              <a:gd name="connsiteY12" fmla="*/ 5175 h 3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3849" h="368114">
                <a:moveTo>
                  <a:pt x="160063" y="5175"/>
                </a:moveTo>
                <a:cubicBezTo>
                  <a:pt x="134663" y="27188"/>
                  <a:pt x="-38057" y="146568"/>
                  <a:pt x="7663" y="188055"/>
                </a:cubicBezTo>
                <a:cubicBezTo>
                  <a:pt x="53383" y="229542"/>
                  <a:pt x="403056" y="250708"/>
                  <a:pt x="434383" y="254095"/>
                </a:cubicBezTo>
                <a:cubicBezTo>
                  <a:pt x="465710" y="257482"/>
                  <a:pt x="165990" y="210915"/>
                  <a:pt x="195623" y="208375"/>
                </a:cubicBezTo>
                <a:cubicBezTo>
                  <a:pt x="225256" y="205835"/>
                  <a:pt x="535983" y="216842"/>
                  <a:pt x="612183" y="238855"/>
                </a:cubicBezTo>
                <a:cubicBezTo>
                  <a:pt x="688383" y="260868"/>
                  <a:pt x="642663" y="320982"/>
                  <a:pt x="652823" y="340455"/>
                </a:cubicBezTo>
                <a:cubicBezTo>
                  <a:pt x="662983" y="359928"/>
                  <a:pt x="725636" y="382788"/>
                  <a:pt x="673143" y="355695"/>
                </a:cubicBezTo>
                <a:cubicBezTo>
                  <a:pt x="620650" y="328602"/>
                  <a:pt x="417450" y="210915"/>
                  <a:pt x="337863" y="177895"/>
                </a:cubicBezTo>
                <a:cubicBezTo>
                  <a:pt x="258276" y="144875"/>
                  <a:pt x="210863" y="165195"/>
                  <a:pt x="195623" y="157575"/>
                </a:cubicBezTo>
                <a:cubicBezTo>
                  <a:pt x="180383" y="149955"/>
                  <a:pt x="262510" y="136408"/>
                  <a:pt x="246423" y="132175"/>
                </a:cubicBezTo>
                <a:cubicBezTo>
                  <a:pt x="230336" y="127942"/>
                  <a:pt x="113496" y="144875"/>
                  <a:pt x="99103" y="132175"/>
                </a:cubicBezTo>
                <a:cubicBezTo>
                  <a:pt x="84710" y="119475"/>
                  <a:pt x="149903" y="74602"/>
                  <a:pt x="160063" y="55975"/>
                </a:cubicBezTo>
                <a:cubicBezTo>
                  <a:pt x="170223" y="37348"/>
                  <a:pt x="185463" y="-16838"/>
                  <a:pt x="160063" y="517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4" name="フリーフォーム: 図形 4203">
            <a:extLst>
              <a:ext uri="{FF2B5EF4-FFF2-40B4-BE49-F238E27FC236}">
                <a16:creationId xmlns:a16="http://schemas.microsoft.com/office/drawing/2014/main" id="{B74554C8-56AF-474F-BEC6-BE87E51A8B63}"/>
              </a:ext>
            </a:extLst>
          </p:cNvPr>
          <p:cNvSpPr/>
          <p:nvPr/>
        </p:nvSpPr>
        <p:spPr>
          <a:xfrm>
            <a:off x="5219735" y="1741204"/>
            <a:ext cx="914503" cy="1202034"/>
          </a:xfrm>
          <a:custGeom>
            <a:avLst/>
            <a:gdLst>
              <a:gd name="connsiteX0" fmla="*/ 15840 w 914503"/>
              <a:gd name="connsiteY0" fmla="*/ 20921 h 1202034"/>
              <a:gd name="connsiteX1" fmla="*/ 79340 w 914503"/>
              <a:gd name="connsiteY1" fmla="*/ 46321 h 1202034"/>
              <a:gd name="connsiteX2" fmla="*/ 479390 w 914503"/>
              <a:gd name="connsiteY2" fmla="*/ 271746 h 1202034"/>
              <a:gd name="connsiteX3" fmla="*/ 517490 w 914503"/>
              <a:gd name="connsiteY3" fmla="*/ 319371 h 1202034"/>
              <a:gd name="connsiteX4" fmla="*/ 844515 w 914503"/>
              <a:gd name="connsiteY4" fmla="*/ 751171 h 1202034"/>
              <a:gd name="connsiteX5" fmla="*/ 657190 w 914503"/>
              <a:gd name="connsiteY5" fmla="*/ 738471 h 1202034"/>
              <a:gd name="connsiteX6" fmla="*/ 914365 w 914503"/>
              <a:gd name="connsiteY6" fmla="*/ 1202021 h 1202034"/>
              <a:gd name="connsiteX7" fmla="*/ 615915 w 914503"/>
              <a:gd name="connsiteY7" fmla="*/ 722596 h 1202034"/>
              <a:gd name="connsiteX8" fmla="*/ 590515 w 914503"/>
              <a:gd name="connsiteY8" fmla="*/ 830546 h 1202034"/>
              <a:gd name="connsiteX9" fmla="*/ 504790 w 914503"/>
              <a:gd name="connsiteY9" fmla="*/ 646396 h 1202034"/>
              <a:gd name="connsiteX10" fmla="*/ 527015 w 914503"/>
              <a:gd name="connsiteY10" fmla="*/ 706721 h 1202034"/>
              <a:gd name="connsiteX11" fmla="*/ 412715 w 914503"/>
              <a:gd name="connsiteY11" fmla="*/ 465421 h 1202034"/>
              <a:gd name="connsiteX12" fmla="*/ 444465 w 914503"/>
              <a:gd name="connsiteY12" fmla="*/ 440021 h 1202034"/>
              <a:gd name="connsiteX13" fmla="*/ 282540 w 914503"/>
              <a:gd name="connsiteY13" fmla="*/ 290796 h 1202034"/>
              <a:gd name="connsiteX14" fmla="*/ 15840 w 914503"/>
              <a:gd name="connsiteY14" fmla="*/ 20921 h 120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503" h="1202034">
                <a:moveTo>
                  <a:pt x="15840" y="20921"/>
                </a:moveTo>
                <a:cubicBezTo>
                  <a:pt x="-18027" y="-19825"/>
                  <a:pt x="2082" y="4517"/>
                  <a:pt x="79340" y="46321"/>
                </a:cubicBezTo>
                <a:cubicBezTo>
                  <a:pt x="156598" y="88125"/>
                  <a:pt x="406365" y="226238"/>
                  <a:pt x="479390" y="271746"/>
                </a:cubicBezTo>
                <a:cubicBezTo>
                  <a:pt x="552415" y="317254"/>
                  <a:pt x="517490" y="319371"/>
                  <a:pt x="517490" y="319371"/>
                </a:cubicBezTo>
                <a:cubicBezTo>
                  <a:pt x="578344" y="399275"/>
                  <a:pt x="821232" y="681321"/>
                  <a:pt x="844515" y="751171"/>
                </a:cubicBezTo>
                <a:cubicBezTo>
                  <a:pt x="867798" y="821021"/>
                  <a:pt x="645548" y="663330"/>
                  <a:pt x="657190" y="738471"/>
                </a:cubicBezTo>
                <a:cubicBezTo>
                  <a:pt x="668832" y="813612"/>
                  <a:pt x="921244" y="1204667"/>
                  <a:pt x="914365" y="1202021"/>
                </a:cubicBezTo>
                <a:cubicBezTo>
                  <a:pt x="907486" y="1199375"/>
                  <a:pt x="669890" y="784508"/>
                  <a:pt x="615915" y="722596"/>
                </a:cubicBezTo>
                <a:cubicBezTo>
                  <a:pt x="561940" y="660684"/>
                  <a:pt x="609036" y="843246"/>
                  <a:pt x="590515" y="830546"/>
                </a:cubicBezTo>
                <a:cubicBezTo>
                  <a:pt x="571994" y="817846"/>
                  <a:pt x="515373" y="667034"/>
                  <a:pt x="504790" y="646396"/>
                </a:cubicBezTo>
                <a:cubicBezTo>
                  <a:pt x="494207" y="625759"/>
                  <a:pt x="542361" y="736884"/>
                  <a:pt x="527015" y="706721"/>
                </a:cubicBezTo>
                <a:cubicBezTo>
                  <a:pt x="511669" y="676559"/>
                  <a:pt x="426473" y="509871"/>
                  <a:pt x="412715" y="465421"/>
                </a:cubicBezTo>
                <a:cubicBezTo>
                  <a:pt x="398957" y="420971"/>
                  <a:pt x="466161" y="469125"/>
                  <a:pt x="444465" y="440021"/>
                </a:cubicBezTo>
                <a:cubicBezTo>
                  <a:pt x="422769" y="410917"/>
                  <a:pt x="355036" y="359588"/>
                  <a:pt x="282540" y="290796"/>
                </a:cubicBezTo>
                <a:cubicBezTo>
                  <a:pt x="210044" y="222004"/>
                  <a:pt x="49707" y="61667"/>
                  <a:pt x="15840" y="209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5" name="フリーフォーム: 図形 4204">
            <a:extLst>
              <a:ext uri="{FF2B5EF4-FFF2-40B4-BE49-F238E27FC236}">
                <a16:creationId xmlns:a16="http://schemas.microsoft.com/office/drawing/2014/main" id="{D7F14A24-E0DA-4009-B326-FCEF3297AD10}"/>
              </a:ext>
            </a:extLst>
          </p:cNvPr>
          <p:cNvSpPr/>
          <p:nvPr/>
        </p:nvSpPr>
        <p:spPr>
          <a:xfrm>
            <a:off x="4066103" y="2070675"/>
            <a:ext cx="669006" cy="659891"/>
          </a:xfrm>
          <a:custGeom>
            <a:avLst/>
            <a:gdLst>
              <a:gd name="connsiteX0" fmla="*/ 667822 w 669006"/>
              <a:gd name="connsiteY0" fmla="*/ 24825 h 659891"/>
              <a:gd name="connsiteX1" fmla="*/ 169347 w 669006"/>
              <a:gd name="connsiteY1" fmla="*/ 434400 h 659891"/>
              <a:gd name="connsiteX2" fmla="*/ 147122 w 669006"/>
              <a:gd name="connsiteY2" fmla="*/ 539175 h 659891"/>
              <a:gd name="connsiteX3" fmla="*/ 274122 w 669006"/>
              <a:gd name="connsiteY3" fmla="*/ 351850 h 659891"/>
              <a:gd name="connsiteX4" fmla="*/ 4247 w 669006"/>
              <a:gd name="connsiteY4" fmla="*/ 659825 h 659891"/>
              <a:gd name="connsiteX5" fmla="*/ 102672 w 669006"/>
              <a:gd name="connsiteY5" fmla="*/ 380425 h 659891"/>
              <a:gd name="connsiteX6" fmla="*/ 16947 w 669006"/>
              <a:gd name="connsiteY6" fmla="*/ 462975 h 659891"/>
              <a:gd name="connsiteX7" fmla="*/ 137597 w 669006"/>
              <a:gd name="connsiteY7" fmla="*/ 212150 h 659891"/>
              <a:gd name="connsiteX8" fmla="*/ 220147 w 669006"/>
              <a:gd name="connsiteY8" fmla="*/ 202625 h 659891"/>
              <a:gd name="connsiteX9" fmla="*/ 96322 w 669006"/>
              <a:gd name="connsiteY9" fmla="*/ 297875 h 659891"/>
              <a:gd name="connsiteX10" fmla="*/ 302697 w 669006"/>
              <a:gd name="connsiteY10" fmla="*/ 72450 h 659891"/>
              <a:gd name="connsiteX11" fmla="*/ 667822 w 669006"/>
              <a:gd name="connsiteY11" fmla="*/ 24825 h 65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006" h="659891">
                <a:moveTo>
                  <a:pt x="667822" y="24825"/>
                </a:moveTo>
                <a:cubicBezTo>
                  <a:pt x="645597" y="85150"/>
                  <a:pt x="256130" y="348675"/>
                  <a:pt x="169347" y="434400"/>
                </a:cubicBezTo>
                <a:cubicBezTo>
                  <a:pt x="82564" y="520125"/>
                  <a:pt x="129660" y="552933"/>
                  <a:pt x="147122" y="539175"/>
                </a:cubicBezTo>
                <a:cubicBezTo>
                  <a:pt x="164584" y="525417"/>
                  <a:pt x="297934" y="331742"/>
                  <a:pt x="274122" y="351850"/>
                </a:cubicBezTo>
                <a:cubicBezTo>
                  <a:pt x="250310" y="371958"/>
                  <a:pt x="32822" y="655063"/>
                  <a:pt x="4247" y="659825"/>
                </a:cubicBezTo>
                <a:cubicBezTo>
                  <a:pt x="-24328" y="664587"/>
                  <a:pt x="100555" y="413233"/>
                  <a:pt x="102672" y="380425"/>
                </a:cubicBezTo>
                <a:cubicBezTo>
                  <a:pt x="104789" y="347617"/>
                  <a:pt x="11126" y="491021"/>
                  <a:pt x="16947" y="462975"/>
                </a:cubicBezTo>
                <a:cubicBezTo>
                  <a:pt x="22768" y="434929"/>
                  <a:pt x="103730" y="255542"/>
                  <a:pt x="137597" y="212150"/>
                </a:cubicBezTo>
                <a:cubicBezTo>
                  <a:pt x="171464" y="168758"/>
                  <a:pt x="227026" y="188338"/>
                  <a:pt x="220147" y="202625"/>
                </a:cubicBezTo>
                <a:cubicBezTo>
                  <a:pt x="213268" y="216913"/>
                  <a:pt x="82564" y="319571"/>
                  <a:pt x="96322" y="297875"/>
                </a:cubicBezTo>
                <a:cubicBezTo>
                  <a:pt x="110080" y="276179"/>
                  <a:pt x="212210" y="117429"/>
                  <a:pt x="302697" y="72450"/>
                </a:cubicBezTo>
                <a:cubicBezTo>
                  <a:pt x="393184" y="27471"/>
                  <a:pt x="690047" y="-35500"/>
                  <a:pt x="667822" y="248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6" name="フリーフォーム: 図形 4205">
            <a:extLst>
              <a:ext uri="{FF2B5EF4-FFF2-40B4-BE49-F238E27FC236}">
                <a16:creationId xmlns:a16="http://schemas.microsoft.com/office/drawing/2014/main" id="{292FD4D0-E89D-47AE-A3D4-A78A619F66AA}"/>
              </a:ext>
            </a:extLst>
          </p:cNvPr>
          <p:cNvSpPr/>
          <p:nvPr/>
        </p:nvSpPr>
        <p:spPr>
          <a:xfrm>
            <a:off x="4662451" y="3421001"/>
            <a:ext cx="373498" cy="321057"/>
          </a:xfrm>
          <a:custGeom>
            <a:avLst/>
            <a:gdLst>
              <a:gd name="connsiteX0" fmla="*/ 373099 w 373498"/>
              <a:gd name="connsiteY0" fmla="*/ 19112 h 321057"/>
              <a:gd name="connsiteX1" fmla="*/ 206412 w 373498"/>
              <a:gd name="connsiteY1" fmla="*/ 100074 h 321057"/>
              <a:gd name="connsiteX2" fmla="*/ 274674 w 373498"/>
              <a:gd name="connsiteY2" fmla="*/ 62 h 321057"/>
              <a:gd name="connsiteX3" fmla="*/ 174662 w 373498"/>
              <a:gd name="connsiteY3" fmla="*/ 117537 h 321057"/>
              <a:gd name="connsiteX4" fmla="*/ 198474 w 373498"/>
              <a:gd name="connsiteY4" fmla="*/ 50862 h 321057"/>
              <a:gd name="connsiteX5" fmla="*/ 144499 w 373498"/>
              <a:gd name="connsiteY5" fmla="*/ 195324 h 321057"/>
              <a:gd name="connsiteX6" fmla="*/ 236574 w 373498"/>
              <a:gd name="connsiteY6" fmla="*/ 271524 h 321057"/>
              <a:gd name="connsiteX7" fmla="*/ 93699 w 373498"/>
              <a:gd name="connsiteY7" fmla="*/ 261999 h 321057"/>
              <a:gd name="connsiteX8" fmla="*/ 201649 w 373498"/>
              <a:gd name="connsiteY8" fmla="*/ 320737 h 321057"/>
              <a:gd name="connsiteX9" fmla="*/ 37 w 373498"/>
              <a:gd name="connsiteY9" fmla="*/ 231837 h 321057"/>
              <a:gd name="connsiteX10" fmla="*/ 184187 w 373498"/>
              <a:gd name="connsiteY10" fmla="*/ 85787 h 321057"/>
              <a:gd name="connsiteX11" fmla="*/ 120687 w 373498"/>
              <a:gd name="connsiteY11" fmla="*/ 169924 h 321057"/>
              <a:gd name="connsiteX12" fmla="*/ 249274 w 373498"/>
              <a:gd name="connsiteY12" fmla="*/ 111187 h 321057"/>
              <a:gd name="connsiteX13" fmla="*/ 373099 w 373498"/>
              <a:gd name="connsiteY13" fmla="*/ 19112 h 32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3498" h="321057">
                <a:moveTo>
                  <a:pt x="373099" y="19112"/>
                </a:moveTo>
                <a:cubicBezTo>
                  <a:pt x="365955" y="17260"/>
                  <a:pt x="222816" y="103249"/>
                  <a:pt x="206412" y="100074"/>
                </a:cubicBezTo>
                <a:cubicBezTo>
                  <a:pt x="190008" y="96899"/>
                  <a:pt x="279966" y="-2848"/>
                  <a:pt x="274674" y="62"/>
                </a:cubicBezTo>
                <a:cubicBezTo>
                  <a:pt x="269382" y="2972"/>
                  <a:pt x="187362" y="109070"/>
                  <a:pt x="174662" y="117537"/>
                </a:cubicBezTo>
                <a:cubicBezTo>
                  <a:pt x="161962" y="126004"/>
                  <a:pt x="203501" y="37898"/>
                  <a:pt x="198474" y="50862"/>
                </a:cubicBezTo>
                <a:cubicBezTo>
                  <a:pt x="193447" y="63826"/>
                  <a:pt x="138149" y="158547"/>
                  <a:pt x="144499" y="195324"/>
                </a:cubicBezTo>
                <a:cubicBezTo>
                  <a:pt x="150849" y="232101"/>
                  <a:pt x="245041" y="260412"/>
                  <a:pt x="236574" y="271524"/>
                </a:cubicBezTo>
                <a:cubicBezTo>
                  <a:pt x="228107" y="282636"/>
                  <a:pt x="99520" y="253797"/>
                  <a:pt x="93699" y="261999"/>
                </a:cubicBezTo>
                <a:cubicBezTo>
                  <a:pt x="87878" y="270201"/>
                  <a:pt x="217259" y="325764"/>
                  <a:pt x="201649" y="320737"/>
                </a:cubicBezTo>
                <a:cubicBezTo>
                  <a:pt x="186039" y="315710"/>
                  <a:pt x="2947" y="270995"/>
                  <a:pt x="37" y="231837"/>
                </a:cubicBezTo>
                <a:cubicBezTo>
                  <a:pt x="-2873" y="192679"/>
                  <a:pt x="164079" y="96106"/>
                  <a:pt x="184187" y="85787"/>
                </a:cubicBezTo>
                <a:cubicBezTo>
                  <a:pt x="204295" y="75468"/>
                  <a:pt x="109839" y="165691"/>
                  <a:pt x="120687" y="169924"/>
                </a:cubicBezTo>
                <a:cubicBezTo>
                  <a:pt x="131535" y="174157"/>
                  <a:pt x="208793" y="135000"/>
                  <a:pt x="249274" y="111187"/>
                </a:cubicBezTo>
                <a:cubicBezTo>
                  <a:pt x="289755" y="87375"/>
                  <a:pt x="380243" y="20964"/>
                  <a:pt x="373099" y="191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07" name="フリーフォーム: 図形 4206">
            <a:extLst>
              <a:ext uri="{FF2B5EF4-FFF2-40B4-BE49-F238E27FC236}">
                <a16:creationId xmlns:a16="http://schemas.microsoft.com/office/drawing/2014/main" id="{88FEAC83-5A50-42C4-AB4E-91DBE5F29D12}"/>
              </a:ext>
            </a:extLst>
          </p:cNvPr>
          <p:cNvSpPr/>
          <p:nvPr/>
        </p:nvSpPr>
        <p:spPr>
          <a:xfrm>
            <a:off x="5186197" y="3416290"/>
            <a:ext cx="280283" cy="418114"/>
          </a:xfrm>
          <a:custGeom>
            <a:avLst/>
            <a:gdLst>
              <a:gd name="connsiteX0" fmla="*/ 97003 w 280283"/>
              <a:gd name="connsiteY0" fmla="*/ 4773 h 418114"/>
              <a:gd name="connsiteX1" fmla="*/ 150978 w 280283"/>
              <a:gd name="connsiteY1" fmla="*/ 87323 h 418114"/>
              <a:gd name="connsiteX2" fmla="*/ 216066 w 280283"/>
              <a:gd name="connsiteY2" fmla="*/ 225435 h 418114"/>
              <a:gd name="connsiteX3" fmla="*/ 243053 w 280283"/>
              <a:gd name="connsiteY3" fmla="*/ 268298 h 418114"/>
              <a:gd name="connsiteX4" fmla="*/ 235116 w 280283"/>
              <a:gd name="connsiteY4" fmla="*/ 276235 h 418114"/>
              <a:gd name="connsiteX5" fmla="*/ 193841 w 280283"/>
              <a:gd name="connsiteY5" fmla="*/ 393710 h 418114"/>
              <a:gd name="connsiteX6" fmla="*/ 11278 w 280283"/>
              <a:gd name="connsiteY6" fmla="*/ 417523 h 418114"/>
              <a:gd name="connsiteX7" fmla="*/ 150978 w 280283"/>
              <a:gd name="connsiteY7" fmla="*/ 409585 h 418114"/>
              <a:gd name="connsiteX8" fmla="*/ 1753 w 280283"/>
              <a:gd name="connsiteY8" fmla="*/ 395298 h 418114"/>
              <a:gd name="connsiteX9" fmla="*/ 274803 w 280283"/>
              <a:gd name="connsiteY9" fmla="*/ 381010 h 418114"/>
              <a:gd name="connsiteX10" fmla="*/ 185903 w 280283"/>
              <a:gd name="connsiteY10" fmla="*/ 330210 h 418114"/>
              <a:gd name="connsiteX11" fmla="*/ 203366 w 280283"/>
              <a:gd name="connsiteY11" fmla="*/ 228610 h 418114"/>
              <a:gd name="connsiteX12" fmla="*/ 97003 w 280283"/>
              <a:gd name="connsiteY12" fmla="*/ 4773 h 41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0283" h="418114">
                <a:moveTo>
                  <a:pt x="97003" y="4773"/>
                </a:moveTo>
                <a:cubicBezTo>
                  <a:pt x="88272" y="-18775"/>
                  <a:pt x="131134" y="50546"/>
                  <a:pt x="150978" y="87323"/>
                </a:cubicBezTo>
                <a:cubicBezTo>
                  <a:pt x="170822" y="124100"/>
                  <a:pt x="200720" y="195273"/>
                  <a:pt x="216066" y="225435"/>
                </a:cubicBezTo>
                <a:cubicBezTo>
                  <a:pt x="231412" y="255598"/>
                  <a:pt x="239878" y="259831"/>
                  <a:pt x="243053" y="268298"/>
                </a:cubicBezTo>
                <a:cubicBezTo>
                  <a:pt x="246228" y="276765"/>
                  <a:pt x="243318" y="255333"/>
                  <a:pt x="235116" y="276235"/>
                </a:cubicBezTo>
                <a:cubicBezTo>
                  <a:pt x="226914" y="297137"/>
                  <a:pt x="231147" y="370162"/>
                  <a:pt x="193841" y="393710"/>
                </a:cubicBezTo>
                <a:cubicBezTo>
                  <a:pt x="156535" y="417258"/>
                  <a:pt x="18422" y="414877"/>
                  <a:pt x="11278" y="417523"/>
                </a:cubicBezTo>
                <a:cubicBezTo>
                  <a:pt x="4134" y="420169"/>
                  <a:pt x="152565" y="413289"/>
                  <a:pt x="150978" y="409585"/>
                </a:cubicBezTo>
                <a:cubicBezTo>
                  <a:pt x="149391" y="405881"/>
                  <a:pt x="-18884" y="400060"/>
                  <a:pt x="1753" y="395298"/>
                </a:cubicBezTo>
                <a:cubicBezTo>
                  <a:pt x="22390" y="390536"/>
                  <a:pt x="244111" y="391858"/>
                  <a:pt x="274803" y="381010"/>
                </a:cubicBezTo>
                <a:cubicBezTo>
                  <a:pt x="305495" y="370162"/>
                  <a:pt x="197809" y="355610"/>
                  <a:pt x="185903" y="330210"/>
                </a:cubicBezTo>
                <a:cubicBezTo>
                  <a:pt x="173997" y="304810"/>
                  <a:pt x="217389" y="278616"/>
                  <a:pt x="203366" y="228610"/>
                </a:cubicBezTo>
                <a:cubicBezTo>
                  <a:pt x="189343" y="178604"/>
                  <a:pt x="105734" y="28321"/>
                  <a:pt x="97003" y="477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8" name="フリーフォーム: 図形 4207">
            <a:extLst>
              <a:ext uri="{FF2B5EF4-FFF2-40B4-BE49-F238E27FC236}">
                <a16:creationId xmlns:a16="http://schemas.microsoft.com/office/drawing/2014/main" id="{C0BB2D73-9507-45EA-82ED-F2359ED2E9A2}"/>
              </a:ext>
            </a:extLst>
          </p:cNvPr>
          <p:cNvSpPr/>
          <p:nvPr/>
        </p:nvSpPr>
        <p:spPr>
          <a:xfrm>
            <a:off x="4331064" y="3770313"/>
            <a:ext cx="315565" cy="417588"/>
          </a:xfrm>
          <a:custGeom>
            <a:avLst/>
            <a:gdLst>
              <a:gd name="connsiteX0" fmla="*/ 315549 w 315565"/>
              <a:gd name="connsiteY0" fmla="*/ 0 h 417588"/>
              <a:gd name="connsiteX1" fmla="*/ 120286 w 315565"/>
              <a:gd name="connsiteY1" fmla="*/ 136525 h 417588"/>
              <a:gd name="connsiteX2" fmla="*/ 79011 w 315565"/>
              <a:gd name="connsiteY2" fmla="*/ 274637 h 417588"/>
              <a:gd name="connsiteX3" fmla="*/ 98061 w 315565"/>
              <a:gd name="connsiteY3" fmla="*/ 220662 h 417588"/>
              <a:gd name="connsiteX4" fmla="*/ 105999 w 315565"/>
              <a:gd name="connsiteY4" fmla="*/ 293687 h 417588"/>
              <a:gd name="connsiteX5" fmla="*/ 137749 w 315565"/>
              <a:gd name="connsiteY5" fmla="*/ 371475 h 417588"/>
              <a:gd name="connsiteX6" fmla="*/ 196486 w 315565"/>
              <a:gd name="connsiteY6" fmla="*/ 417512 h 417588"/>
              <a:gd name="connsiteX7" fmla="*/ 82186 w 315565"/>
              <a:gd name="connsiteY7" fmla="*/ 382587 h 417588"/>
              <a:gd name="connsiteX8" fmla="*/ 140924 w 315565"/>
              <a:gd name="connsiteY8" fmla="*/ 390525 h 417588"/>
              <a:gd name="connsiteX9" fmla="*/ 71074 w 315565"/>
              <a:gd name="connsiteY9" fmla="*/ 350837 h 417588"/>
              <a:gd name="connsiteX10" fmla="*/ 2811 w 315565"/>
              <a:gd name="connsiteY10" fmla="*/ 303212 h 417588"/>
              <a:gd name="connsiteX11" fmla="*/ 171086 w 315565"/>
              <a:gd name="connsiteY11" fmla="*/ 209550 h 417588"/>
              <a:gd name="connsiteX12" fmla="*/ 109174 w 315565"/>
              <a:gd name="connsiteY12" fmla="*/ 138112 h 417588"/>
              <a:gd name="connsiteX13" fmla="*/ 315549 w 315565"/>
              <a:gd name="connsiteY13" fmla="*/ 0 h 41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5565" h="417588">
                <a:moveTo>
                  <a:pt x="315549" y="0"/>
                </a:moveTo>
                <a:cubicBezTo>
                  <a:pt x="317401" y="-264"/>
                  <a:pt x="159709" y="90752"/>
                  <a:pt x="120286" y="136525"/>
                </a:cubicBezTo>
                <a:cubicBezTo>
                  <a:pt x="80863" y="182298"/>
                  <a:pt x="82715" y="260614"/>
                  <a:pt x="79011" y="274637"/>
                </a:cubicBezTo>
                <a:cubicBezTo>
                  <a:pt x="75307" y="288660"/>
                  <a:pt x="93563" y="217487"/>
                  <a:pt x="98061" y="220662"/>
                </a:cubicBezTo>
                <a:cubicBezTo>
                  <a:pt x="102559" y="223837"/>
                  <a:pt x="99384" y="268552"/>
                  <a:pt x="105999" y="293687"/>
                </a:cubicBezTo>
                <a:cubicBezTo>
                  <a:pt x="112614" y="318822"/>
                  <a:pt x="122668" y="350838"/>
                  <a:pt x="137749" y="371475"/>
                </a:cubicBezTo>
                <a:cubicBezTo>
                  <a:pt x="152830" y="392113"/>
                  <a:pt x="205746" y="415660"/>
                  <a:pt x="196486" y="417512"/>
                </a:cubicBezTo>
                <a:cubicBezTo>
                  <a:pt x="187226" y="419364"/>
                  <a:pt x="91446" y="387085"/>
                  <a:pt x="82186" y="382587"/>
                </a:cubicBezTo>
                <a:cubicBezTo>
                  <a:pt x="72926" y="378089"/>
                  <a:pt x="142776" y="395817"/>
                  <a:pt x="140924" y="390525"/>
                </a:cubicBezTo>
                <a:cubicBezTo>
                  <a:pt x="139072" y="385233"/>
                  <a:pt x="94093" y="365389"/>
                  <a:pt x="71074" y="350837"/>
                </a:cubicBezTo>
                <a:cubicBezTo>
                  <a:pt x="48055" y="336285"/>
                  <a:pt x="-13858" y="326760"/>
                  <a:pt x="2811" y="303212"/>
                </a:cubicBezTo>
                <a:cubicBezTo>
                  <a:pt x="19480" y="279664"/>
                  <a:pt x="153359" y="237067"/>
                  <a:pt x="171086" y="209550"/>
                </a:cubicBezTo>
                <a:cubicBezTo>
                  <a:pt x="188813" y="182033"/>
                  <a:pt x="84303" y="171449"/>
                  <a:pt x="109174" y="138112"/>
                </a:cubicBezTo>
                <a:cubicBezTo>
                  <a:pt x="134045" y="104775"/>
                  <a:pt x="313697" y="264"/>
                  <a:pt x="315549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9" name="フリーフォーム: 図形 4208">
            <a:extLst>
              <a:ext uri="{FF2B5EF4-FFF2-40B4-BE49-F238E27FC236}">
                <a16:creationId xmlns:a16="http://schemas.microsoft.com/office/drawing/2014/main" id="{D44FD30D-AEA1-4A1F-AE08-42772410C8EF}"/>
              </a:ext>
            </a:extLst>
          </p:cNvPr>
          <p:cNvSpPr/>
          <p:nvPr/>
        </p:nvSpPr>
        <p:spPr>
          <a:xfrm>
            <a:off x="5252869" y="3422366"/>
            <a:ext cx="205002" cy="408324"/>
          </a:xfrm>
          <a:custGeom>
            <a:avLst/>
            <a:gdLst>
              <a:gd name="connsiteX0" fmla="*/ 63669 w 205002"/>
              <a:gd name="connsiteY0" fmla="*/ 284 h 408324"/>
              <a:gd name="connsiteX1" fmla="*/ 147806 w 205002"/>
              <a:gd name="connsiteY1" fmla="*/ 171734 h 408324"/>
              <a:gd name="connsiteX2" fmla="*/ 154156 w 205002"/>
              <a:gd name="connsiteY2" fmla="*/ 179672 h 408324"/>
              <a:gd name="connsiteX3" fmla="*/ 204956 w 205002"/>
              <a:gd name="connsiteY3" fmla="*/ 287622 h 408324"/>
              <a:gd name="connsiteX4" fmla="*/ 162094 w 205002"/>
              <a:gd name="connsiteY4" fmla="*/ 384459 h 408324"/>
              <a:gd name="connsiteX5" fmla="*/ 101769 w 205002"/>
              <a:gd name="connsiteY5" fmla="*/ 408272 h 408324"/>
              <a:gd name="connsiteX6" fmla="*/ 116056 w 205002"/>
              <a:gd name="connsiteY6" fmla="*/ 390809 h 408324"/>
              <a:gd name="connsiteX7" fmla="*/ 169 w 205002"/>
              <a:gd name="connsiteY7" fmla="*/ 389222 h 408324"/>
              <a:gd name="connsiteX8" fmla="*/ 89069 w 205002"/>
              <a:gd name="connsiteY8" fmla="*/ 406684 h 408324"/>
              <a:gd name="connsiteX9" fmla="*/ 43031 w 205002"/>
              <a:gd name="connsiteY9" fmla="*/ 374934 h 408324"/>
              <a:gd name="connsiteX10" fmla="*/ 128756 w 205002"/>
              <a:gd name="connsiteY10" fmla="*/ 317784 h 408324"/>
              <a:gd name="connsiteX11" fmla="*/ 136694 w 205002"/>
              <a:gd name="connsiteY11" fmla="*/ 300322 h 408324"/>
              <a:gd name="connsiteX12" fmla="*/ 154156 w 205002"/>
              <a:gd name="connsiteY12" fmla="*/ 308259 h 408324"/>
              <a:gd name="connsiteX13" fmla="*/ 108119 w 205002"/>
              <a:gd name="connsiteY13" fmla="*/ 192372 h 408324"/>
              <a:gd name="connsiteX14" fmla="*/ 154156 w 205002"/>
              <a:gd name="connsiteY14" fmla="*/ 238409 h 408324"/>
              <a:gd name="connsiteX15" fmla="*/ 82719 w 205002"/>
              <a:gd name="connsiteY15" fmla="*/ 125697 h 408324"/>
              <a:gd name="connsiteX16" fmla="*/ 119231 w 205002"/>
              <a:gd name="connsiteY16" fmla="*/ 130459 h 408324"/>
              <a:gd name="connsiteX17" fmla="*/ 63669 w 205002"/>
              <a:gd name="connsiteY17" fmla="*/ 284 h 4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002" h="408324">
                <a:moveTo>
                  <a:pt x="63669" y="284"/>
                </a:moveTo>
                <a:cubicBezTo>
                  <a:pt x="68431" y="7163"/>
                  <a:pt x="132725" y="141836"/>
                  <a:pt x="147806" y="171734"/>
                </a:cubicBezTo>
                <a:cubicBezTo>
                  <a:pt x="162887" y="201632"/>
                  <a:pt x="144631" y="160357"/>
                  <a:pt x="154156" y="179672"/>
                </a:cubicBezTo>
                <a:cubicBezTo>
                  <a:pt x="163681" y="198987"/>
                  <a:pt x="203633" y="253491"/>
                  <a:pt x="204956" y="287622"/>
                </a:cubicBezTo>
                <a:cubicBezTo>
                  <a:pt x="206279" y="321753"/>
                  <a:pt x="179292" y="364351"/>
                  <a:pt x="162094" y="384459"/>
                </a:cubicBezTo>
                <a:cubicBezTo>
                  <a:pt x="144896" y="404567"/>
                  <a:pt x="109442" y="407214"/>
                  <a:pt x="101769" y="408272"/>
                </a:cubicBezTo>
                <a:cubicBezTo>
                  <a:pt x="94096" y="409330"/>
                  <a:pt x="132989" y="393984"/>
                  <a:pt x="116056" y="390809"/>
                </a:cubicBezTo>
                <a:cubicBezTo>
                  <a:pt x="99123" y="387634"/>
                  <a:pt x="4667" y="386576"/>
                  <a:pt x="169" y="389222"/>
                </a:cubicBezTo>
                <a:cubicBezTo>
                  <a:pt x="-4329" y="391868"/>
                  <a:pt x="81925" y="409065"/>
                  <a:pt x="89069" y="406684"/>
                </a:cubicBezTo>
                <a:cubicBezTo>
                  <a:pt x="96213" y="404303"/>
                  <a:pt x="36416" y="389751"/>
                  <a:pt x="43031" y="374934"/>
                </a:cubicBezTo>
                <a:cubicBezTo>
                  <a:pt x="49646" y="360117"/>
                  <a:pt x="113146" y="330219"/>
                  <a:pt x="128756" y="317784"/>
                </a:cubicBezTo>
                <a:cubicBezTo>
                  <a:pt x="144367" y="305349"/>
                  <a:pt x="132461" y="301909"/>
                  <a:pt x="136694" y="300322"/>
                </a:cubicBezTo>
                <a:cubicBezTo>
                  <a:pt x="140927" y="298735"/>
                  <a:pt x="158919" y="326251"/>
                  <a:pt x="154156" y="308259"/>
                </a:cubicBezTo>
                <a:cubicBezTo>
                  <a:pt x="149394" y="290267"/>
                  <a:pt x="108119" y="204014"/>
                  <a:pt x="108119" y="192372"/>
                </a:cubicBezTo>
                <a:cubicBezTo>
                  <a:pt x="108119" y="180730"/>
                  <a:pt x="158389" y="249522"/>
                  <a:pt x="154156" y="238409"/>
                </a:cubicBezTo>
                <a:cubicBezTo>
                  <a:pt x="149923" y="227297"/>
                  <a:pt x="88540" y="143689"/>
                  <a:pt x="82719" y="125697"/>
                </a:cubicBezTo>
                <a:cubicBezTo>
                  <a:pt x="76898" y="107705"/>
                  <a:pt x="120554" y="147657"/>
                  <a:pt x="119231" y="130459"/>
                </a:cubicBezTo>
                <a:cubicBezTo>
                  <a:pt x="117908" y="113261"/>
                  <a:pt x="58907" y="-6595"/>
                  <a:pt x="63669" y="2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0" name="フリーフォーム: 図形 4209">
            <a:extLst>
              <a:ext uri="{FF2B5EF4-FFF2-40B4-BE49-F238E27FC236}">
                <a16:creationId xmlns:a16="http://schemas.microsoft.com/office/drawing/2014/main" id="{7F513C7C-E70A-473E-A356-1FE60B00E7E2}"/>
              </a:ext>
            </a:extLst>
          </p:cNvPr>
          <p:cNvSpPr/>
          <p:nvPr/>
        </p:nvSpPr>
        <p:spPr>
          <a:xfrm>
            <a:off x="4760817" y="2817368"/>
            <a:ext cx="245003" cy="426269"/>
          </a:xfrm>
          <a:custGeom>
            <a:avLst/>
            <a:gdLst>
              <a:gd name="connsiteX0" fmla="*/ 144558 w 245003"/>
              <a:gd name="connsiteY0" fmla="*/ 2032 h 426269"/>
              <a:gd name="connsiteX1" fmla="*/ 220758 w 245003"/>
              <a:gd name="connsiteY1" fmla="*/ 90932 h 426269"/>
              <a:gd name="connsiteX2" fmla="*/ 238221 w 245003"/>
              <a:gd name="connsiteY2" fmla="*/ 184595 h 426269"/>
              <a:gd name="connsiteX3" fmla="*/ 214408 w 245003"/>
              <a:gd name="connsiteY3" fmla="*/ 249682 h 426269"/>
              <a:gd name="connsiteX4" fmla="*/ 1683 w 245003"/>
              <a:gd name="connsiteY4" fmla="*/ 424307 h 426269"/>
              <a:gd name="connsiteX5" fmla="*/ 117571 w 245003"/>
              <a:gd name="connsiteY5" fmla="*/ 341757 h 426269"/>
              <a:gd name="connsiteX6" fmla="*/ 166783 w 245003"/>
              <a:gd name="connsiteY6" fmla="*/ 311595 h 426269"/>
              <a:gd name="connsiteX7" fmla="*/ 57246 w 245003"/>
              <a:gd name="connsiteY7" fmla="*/ 390970 h 426269"/>
              <a:gd name="connsiteX8" fmla="*/ 222346 w 245003"/>
              <a:gd name="connsiteY8" fmla="*/ 267145 h 426269"/>
              <a:gd name="connsiteX9" fmla="*/ 189008 w 245003"/>
              <a:gd name="connsiteY9" fmla="*/ 263970 h 426269"/>
              <a:gd name="connsiteX10" fmla="*/ 244571 w 245003"/>
              <a:gd name="connsiteY10" fmla="*/ 198882 h 426269"/>
              <a:gd name="connsiteX11" fmla="*/ 214408 w 245003"/>
              <a:gd name="connsiteY11" fmla="*/ 122682 h 426269"/>
              <a:gd name="connsiteX12" fmla="*/ 206471 w 245003"/>
              <a:gd name="connsiteY12" fmla="*/ 111570 h 426269"/>
              <a:gd name="connsiteX13" fmla="*/ 204883 w 245003"/>
              <a:gd name="connsiteY13" fmla="*/ 35370 h 426269"/>
              <a:gd name="connsiteX14" fmla="*/ 144558 w 245003"/>
              <a:gd name="connsiteY14" fmla="*/ 2032 h 4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003" h="426269">
                <a:moveTo>
                  <a:pt x="144558" y="2032"/>
                </a:moveTo>
                <a:cubicBezTo>
                  <a:pt x="147204" y="11292"/>
                  <a:pt x="205148" y="60505"/>
                  <a:pt x="220758" y="90932"/>
                </a:cubicBezTo>
                <a:cubicBezTo>
                  <a:pt x="236369" y="121359"/>
                  <a:pt x="239279" y="158137"/>
                  <a:pt x="238221" y="184595"/>
                </a:cubicBezTo>
                <a:cubicBezTo>
                  <a:pt x="237163" y="211053"/>
                  <a:pt x="253831" y="209730"/>
                  <a:pt x="214408" y="249682"/>
                </a:cubicBezTo>
                <a:cubicBezTo>
                  <a:pt x="174985" y="289634"/>
                  <a:pt x="17822" y="408961"/>
                  <a:pt x="1683" y="424307"/>
                </a:cubicBezTo>
                <a:cubicBezTo>
                  <a:pt x="-14456" y="439653"/>
                  <a:pt x="90054" y="360542"/>
                  <a:pt x="117571" y="341757"/>
                </a:cubicBezTo>
                <a:cubicBezTo>
                  <a:pt x="145088" y="322972"/>
                  <a:pt x="176837" y="303393"/>
                  <a:pt x="166783" y="311595"/>
                </a:cubicBezTo>
                <a:cubicBezTo>
                  <a:pt x="156729" y="319797"/>
                  <a:pt x="57246" y="390970"/>
                  <a:pt x="57246" y="390970"/>
                </a:cubicBezTo>
                <a:cubicBezTo>
                  <a:pt x="66507" y="383562"/>
                  <a:pt x="200386" y="288312"/>
                  <a:pt x="222346" y="267145"/>
                </a:cubicBezTo>
                <a:cubicBezTo>
                  <a:pt x="244306" y="245978"/>
                  <a:pt x="185304" y="275347"/>
                  <a:pt x="189008" y="263970"/>
                </a:cubicBezTo>
                <a:cubicBezTo>
                  <a:pt x="192712" y="252593"/>
                  <a:pt x="240338" y="222430"/>
                  <a:pt x="244571" y="198882"/>
                </a:cubicBezTo>
                <a:cubicBezTo>
                  <a:pt x="248804" y="175334"/>
                  <a:pt x="220758" y="137234"/>
                  <a:pt x="214408" y="122682"/>
                </a:cubicBezTo>
                <a:cubicBezTo>
                  <a:pt x="208058" y="108130"/>
                  <a:pt x="208058" y="126122"/>
                  <a:pt x="206471" y="111570"/>
                </a:cubicBezTo>
                <a:cubicBezTo>
                  <a:pt x="204884" y="97018"/>
                  <a:pt x="212556" y="53626"/>
                  <a:pt x="204883" y="35370"/>
                </a:cubicBezTo>
                <a:cubicBezTo>
                  <a:pt x="197210" y="17114"/>
                  <a:pt x="141912" y="-7228"/>
                  <a:pt x="144558" y="20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1" name="フリーフォーム: 図形 4210">
            <a:extLst>
              <a:ext uri="{FF2B5EF4-FFF2-40B4-BE49-F238E27FC236}">
                <a16:creationId xmlns:a16="http://schemas.microsoft.com/office/drawing/2014/main" id="{EB43E46C-4D38-420E-9799-7970075CB426}"/>
              </a:ext>
            </a:extLst>
          </p:cNvPr>
          <p:cNvSpPr/>
          <p:nvPr/>
        </p:nvSpPr>
        <p:spPr>
          <a:xfrm>
            <a:off x="5254994" y="2971559"/>
            <a:ext cx="144216" cy="351605"/>
          </a:xfrm>
          <a:custGeom>
            <a:avLst/>
            <a:gdLst>
              <a:gd name="connsiteX0" fmla="*/ 144094 w 144216"/>
              <a:gd name="connsiteY0" fmla="*/ 241 h 351605"/>
              <a:gd name="connsiteX1" fmla="*/ 29794 w 144216"/>
              <a:gd name="connsiteY1" fmla="*/ 120891 h 351605"/>
              <a:gd name="connsiteX2" fmla="*/ 74244 w 144216"/>
              <a:gd name="connsiteY2" fmla="*/ 257416 h 351605"/>
              <a:gd name="connsiteX3" fmla="*/ 136156 w 144216"/>
              <a:gd name="connsiteY3" fmla="*/ 351079 h 351605"/>
              <a:gd name="connsiteX4" fmla="*/ 45669 w 144216"/>
              <a:gd name="connsiteY4" fmla="*/ 216141 h 351605"/>
              <a:gd name="connsiteX5" fmla="*/ 48844 w 144216"/>
              <a:gd name="connsiteY5" fmla="*/ 236779 h 351605"/>
              <a:gd name="connsiteX6" fmla="*/ 26619 w 144216"/>
              <a:gd name="connsiteY6" fmla="*/ 173279 h 351605"/>
              <a:gd name="connsiteX7" fmla="*/ 4394 w 144216"/>
              <a:gd name="connsiteY7" fmla="*/ 152641 h 351605"/>
              <a:gd name="connsiteX8" fmla="*/ 144094 w 144216"/>
              <a:gd name="connsiteY8" fmla="*/ 241 h 35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16" h="351605">
                <a:moveTo>
                  <a:pt x="144094" y="241"/>
                </a:moveTo>
                <a:cubicBezTo>
                  <a:pt x="148327" y="-5051"/>
                  <a:pt x="41436" y="78029"/>
                  <a:pt x="29794" y="120891"/>
                </a:cubicBezTo>
                <a:cubicBezTo>
                  <a:pt x="18152" y="163753"/>
                  <a:pt x="56517" y="219051"/>
                  <a:pt x="74244" y="257416"/>
                </a:cubicBezTo>
                <a:cubicBezTo>
                  <a:pt x="91971" y="295781"/>
                  <a:pt x="140918" y="357958"/>
                  <a:pt x="136156" y="351079"/>
                </a:cubicBezTo>
                <a:cubicBezTo>
                  <a:pt x="131394" y="344200"/>
                  <a:pt x="60221" y="235191"/>
                  <a:pt x="45669" y="216141"/>
                </a:cubicBezTo>
                <a:cubicBezTo>
                  <a:pt x="31117" y="197091"/>
                  <a:pt x="52019" y="243923"/>
                  <a:pt x="48844" y="236779"/>
                </a:cubicBezTo>
                <a:cubicBezTo>
                  <a:pt x="45669" y="229635"/>
                  <a:pt x="34027" y="187302"/>
                  <a:pt x="26619" y="173279"/>
                </a:cubicBezTo>
                <a:cubicBezTo>
                  <a:pt x="19211" y="159256"/>
                  <a:pt x="-11216" y="177777"/>
                  <a:pt x="4394" y="152641"/>
                </a:cubicBezTo>
                <a:cubicBezTo>
                  <a:pt x="20004" y="127506"/>
                  <a:pt x="139861" y="5533"/>
                  <a:pt x="144094" y="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3" name="フリーフォーム: 図形 4212">
            <a:extLst>
              <a:ext uri="{FF2B5EF4-FFF2-40B4-BE49-F238E27FC236}">
                <a16:creationId xmlns:a16="http://schemas.microsoft.com/office/drawing/2014/main" id="{58F3655D-00CA-410A-95F9-514359818D39}"/>
              </a:ext>
            </a:extLst>
          </p:cNvPr>
          <p:cNvSpPr/>
          <p:nvPr/>
        </p:nvSpPr>
        <p:spPr>
          <a:xfrm>
            <a:off x="4911857" y="4955963"/>
            <a:ext cx="444452" cy="884854"/>
          </a:xfrm>
          <a:custGeom>
            <a:avLst/>
            <a:gdLst>
              <a:gd name="connsiteX0" fmla="*/ 444368 w 444452"/>
              <a:gd name="connsiteY0" fmla="*/ 212 h 884854"/>
              <a:gd name="connsiteX1" fmla="*/ 196718 w 444452"/>
              <a:gd name="connsiteY1" fmla="*/ 200237 h 884854"/>
              <a:gd name="connsiteX2" fmla="*/ 114168 w 444452"/>
              <a:gd name="connsiteY2" fmla="*/ 390737 h 884854"/>
              <a:gd name="connsiteX3" fmla="*/ 3043 w 444452"/>
              <a:gd name="connsiteY3" fmla="*/ 876512 h 884854"/>
              <a:gd name="connsiteX4" fmla="*/ 31618 w 444452"/>
              <a:gd name="connsiteY4" fmla="*/ 692362 h 884854"/>
              <a:gd name="connsiteX5" fmla="*/ 34793 w 444452"/>
              <a:gd name="connsiteY5" fmla="*/ 619337 h 884854"/>
              <a:gd name="connsiteX6" fmla="*/ 53843 w 444452"/>
              <a:gd name="connsiteY6" fmla="*/ 698712 h 884854"/>
              <a:gd name="connsiteX7" fmla="*/ 110993 w 444452"/>
              <a:gd name="connsiteY7" fmla="*/ 346287 h 884854"/>
              <a:gd name="connsiteX8" fmla="*/ 104643 w 444452"/>
              <a:gd name="connsiteY8" fmla="*/ 378037 h 884854"/>
              <a:gd name="connsiteX9" fmla="*/ 145918 w 444452"/>
              <a:gd name="connsiteY9" fmla="*/ 197062 h 884854"/>
              <a:gd name="connsiteX10" fmla="*/ 168143 w 444452"/>
              <a:gd name="connsiteY10" fmla="*/ 162137 h 884854"/>
              <a:gd name="connsiteX11" fmla="*/ 444368 w 444452"/>
              <a:gd name="connsiteY11" fmla="*/ 212 h 88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452" h="884854">
                <a:moveTo>
                  <a:pt x="444368" y="212"/>
                </a:moveTo>
                <a:cubicBezTo>
                  <a:pt x="449130" y="6562"/>
                  <a:pt x="251751" y="135150"/>
                  <a:pt x="196718" y="200237"/>
                </a:cubicBezTo>
                <a:cubicBezTo>
                  <a:pt x="141685" y="265325"/>
                  <a:pt x="146447" y="278025"/>
                  <a:pt x="114168" y="390737"/>
                </a:cubicBezTo>
                <a:cubicBezTo>
                  <a:pt x="81889" y="503449"/>
                  <a:pt x="16801" y="826241"/>
                  <a:pt x="3043" y="876512"/>
                </a:cubicBezTo>
                <a:cubicBezTo>
                  <a:pt x="-10715" y="926783"/>
                  <a:pt x="26326" y="735224"/>
                  <a:pt x="31618" y="692362"/>
                </a:cubicBezTo>
                <a:cubicBezTo>
                  <a:pt x="36910" y="649500"/>
                  <a:pt x="31089" y="618279"/>
                  <a:pt x="34793" y="619337"/>
                </a:cubicBezTo>
                <a:cubicBezTo>
                  <a:pt x="38497" y="620395"/>
                  <a:pt x="41143" y="744220"/>
                  <a:pt x="53843" y="698712"/>
                </a:cubicBezTo>
                <a:cubicBezTo>
                  <a:pt x="66543" y="653204"/>
                  <a:pt x="102526" y="399733"/>
                  <a:pt x="110993" y="346287"/>
                </a:cubicBezTo>
                <a:cubicBezTo>
                  <a:pt x="119460" y="292841"/>
                  <a:pt x="98822" y="402908"/>
                  <a:pt x="104643" y="378037"/>
                </a:cubicBezTo>
                <a:cubicBezTo>
                  <a:pt x="110464" y="353166"/>
                  <a:pt x="135335" y="233045"/>
                  <a:pt x="145918" y="197062"/>
                </a:cubicBezTo>
                <a:cubicBezTo>
                  <a:pt x="156501" y="161079"/>
                  <a:pt x="116285" y="192829"/>
                  <a:pt x="168143" y="162137"/>
                </a:cubicBezTo>
                <a:cubicBezTo>
                  <a:pt x="220001" y="131445"/>
                  <a:pt x="439606" y="-6138"/>
                  <a:pt x="444368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4" name="フリーフォーム: 図形 4213">
            <a:extLst>
              <a:ext uri="{FF2B5EF4-FFF2-40B4-BE49-F238E27FC236}">
                <a16:creationId xmlns:a16="http://schemas.microsoft.com/office/drawing/2014/main" id="{55E66EFD-1D03-4D65-9721-0E016A6AA4D1}"/>
              </a:ext>
            </a:extLst>
          </p:cNvPr>
          <p:cNvSpPr/>
          <p:nvPr/>
        </p:nvSpPr>
        <p:spPr>
          <a:xfrm>
            <a:off x="4346549" y="5091533"/>
            <a:ext cx="182667" cy="817863"/>
          </a:xfrm>
          <a:custGeom>
            <a:avLst/>
            <a:gdLst>
              <a:gd name="connsiteX0" fmla="*/ 181001 w 182667"/>
              <a:gd name="connsiteY0" fmla="*/ 1167 h 817863"/>
              <a:gd name="connsiteX1" fmla="*/ 50826 w 182667"/>
              <a:gd name="connsiteY1" fmla="*/ 207542 h 817863"/>
              <a:gd name="connsiteX2" fmla="*/ 26 w 182667"/>
              <a:gd name="connsiteY2" fmla="*/ 636167 h 817863"/>
              <a:gd name="connsiteX3" fmla="*/ 44476 w 182667"/>
              <a:gd name="connsiteY3" fmla="*/ 458367 h 817863"/>
              <a:gd name="connsiteX4" fmla="*/ 85751 w 182667"/>
              <a:gd name="connsiteY4" fmla="*/ 817142 h 817863"/>
              <a:gd name="connsiteX5" fmla="*/ 69876 w 182667"/>
              <a:gd name="connsiteY5" fmla="*/ 556792 h 817863"/>
              <a:gd name="connsiteX6" fmla="*/ 41301 w 182667"/>
              <a:gd name="connsiteY6" fmla="*/ 769517 h 817863"/>
              <a:gd name="connsiteX7" fmla="*/ 19076 w 182667"/>
              <a:gd name="connsiteY7" fmla="*/ 455192 h 817863"/>
              <a:gd name="connsiteX8" fmla="*/ 117501 w 182667"/>
              <a:gd name="connsiteY8" fmla="*/ 140867 h 817863"/>
              <a:gd name="connsiteX9" fmla="*/ 181001 w 182667"/>
              <a:gd name="connsiteY9" fmla="*/ 1167 h 81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667" h="817863">
                <a:moveTo>
                  <a:pt x="181001" y="1167"/>
                </a:moveTo>
                <a:cubicBezTo>
                  <a:pt x="169889" y="12279"/>
                  <a:pt x="80988" y="101709"/>
                  <a:pt x="50826" y="207542"/>
                </a:cubicBezTo>
                <a:cubicBezTo>
                  <a:pt x="20664" y="313375"/>
                  <a:pt x="1084" y="594363"/>
                  <a:pt x="26" y="636167"/>
                </a:cubicBezTo>
                <a:cubicBezTo>
                  <a:pt x="-1032" y="677971"/>
                  <a:pt x="30189" y="428205"/>
                  <a:pt x="44476" y="458367"/>
                </a:cubicBezTo>
                <a:cubicBezTo>
                  <a:pt x="58763" y="488529"/>
                  <a:pt x="81518" y="800738"/>
                  <a:pt x="85751" y="817142"/>
                </a:cubicBezTo>
                <a:cubicBezTo>
                  <a:pt x="89984" y="833546"/>
                  <a:pt x="77284" y="564730"/>
                  <a:pt x="69876" y="556792"/>
                </a:cubicBezTo>
                <a:cubicBezTo>
                  <a:pt x="62468" y="548855"/>
                  <a:pt x="49768" y="786450"/>
                  <a:pt x="41301" y="769517"/>
                </a:cubicBezTo>
                <a:cubicBezTo>
                  <a:pt x="32834" y="752584"/>
                  <a:pt x="6376" y="559967"/>
                  <a:pt x="19076" y="455192"/>
                </a:cubicBezTo>
                <a:cubicBezTo>
                  <a:pt x="31776" y="350417"/>
                  <a:pt x="89984" y="221830"/>
                  <a:pt x="117501" y="140867"/>
                </a:cubicBezTo>
                <a:cubicBezTo>
                  <a:pt x="145018" y="59905"/>
                  <a:pt x="192113" y="-9945"/>
                  <a:pt x="181001" y="1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6" name="フリーフォーム: 図形 4215">
            <a:extLst>
              <a:ext uri="{FF2B5EF4-FFF2-40B4-BE49-F238E27FC236}">
                <a16:creationId xmlns:a16="http://schemas.microsoft.com/office/drawing/2014/main" id="{D0E77074-88D3-4177-9060-E4F1416DD90C}"/>
              </a:ext>
            </a:extLst>
          </p:cNvPr>
          <p:cNvSpPr/>
          <p:nvPr/>
        </p:nvSpPr>
        <p:spPr>
          <a:xfrm>
            <a:off x="3921914" y="4487355"/>
            <a:ext cx="1490364" cy="975773"/>
          </a:xfrm>
          <a:custGeom>
            <a:avLst/>
            <a:gdLst>
              <a:gd name="connsiteX0" fmla="*/ 38369 w 1490364"/>
              <a:gd name="connsiteY0" fmla="*/ 16912 h 975773"/>
              <a:gd name="connsiteX1" fmla="*/ 89169 w 1490364"/>
              <a:gd name="connsiteY1" fmla="*/ 44428 h 975773"/>
              <a:gd name="connsiteX2" fmla="*/ 690303 w 1490364"/>
              <a:gd name="connsiteY2" fmla="*/ 285728 h 975773"/>
              <a:gd name="connsiteX3" fmla="*/ 565419 w 1490364"/>
              <a:gd name="connsiteY3" fmla="*/ 292078 h 975773"/>
              <a:gd name="connsiteX4" fmla="*/ 1433253 w 1490364"/>
              <a:gd name="connsiteY4" fmla="*/ 410612 h 975773"/>
              <a:gd name="connsiteX5" fmla="*/ 1384569 w 1490364"/>
              <a:gd name="connsiteY5" fmla="*/ 442362 h 975773"/>
              <a:gd name="connsiteX6" fmla="*/ 1198303 w 1490364"/>
              <a:gd name="connsiteY6" fmla="*/ 501628 h 975773"/>
              <a:gd name="connsiteX7" fmla="*/ 1185603 w 1490364"/>
              <a:gd name="connsiteY7" fmla="*/ 927078 h 975773"/>
              <a:gd name="connsiteX8" fmla="*/ 1147503 w 1490364"/>
              <a:gd name="connsiteY8" fmla="*/ 952478 h 975773"/>
              <a:gd name="connsiteX9" fmla="*/ 1162319 w 1490364"/>
              <a:gd name="connsiteY9" fmla="*/ 802195 h 975773"/>
              <a:gd name="connsiteX10" fmla="*/ 978169 w 1490364"/>
              <a:gd name="connsiteY10" fmla="*/ 728112 h 975773"/>
              <a:gd name="connsiteX11" fmla="*/ 1045903 w 1490364"/>
              <a:gd name="connsiteY11" fmla="*/ 700595 h 975773"/>
              <a:gd name="connsiteX12" fmla="*/ 851169 w 1490364"/>
              <a:gd name="connsiteY12" fmla="*/ 683662 h 975773"/>
              <a:gd name="connsiteX13" fmla="*/ 461703 w 1490364"/>
              <a:gd name="connsiteY13" fmla="*/ 548195 h 975773"/>
              <a:gd name="connsiteX14" fmla="*/ 578119 w 1490364"/>
              <a:gd name="connsiteY14" fmla="*/ 537612 h 975773"/>
              <a:gd name="connsiteX15" fmla="*/ 315653 w 1490364"/>
              <a:gd name="connsiteY15" fmla="*/ 393678 h 975773"/>
              <a:gd name="connsiteX16" fmla="*/ 569653 w 1490364"/>
              <a:gd name="connsiteY16" fmla="*/ 444478 h 975773"/>
              <a:gd name="connsiteX17" fmla="*/ 230986 w 1490364"/>
              <a:gd name="connsiteY17" fmla="*/ 256095 h 975773"/>
              <a:gd name="connsiteX18" fmla="*/ 434186 w 1490364"/>
              <a:gd name="connsiteY18" fmla="*/ 232812 h 975773"/>
              <a:gd name="connsiteX19" fmla="*/ 38369 w 1490364"/>
              <a:gd name="connsiteY19" fmla="*/ 16912 h 97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90364" h="975773">
                <a:moveTo>
                  <a:pt x="38369" y="16912"/>
                </a:moveTo>
                <a:cubicBezTo>
                  <a:pt x="-19134" y="-14485"/>
                  <a:pt x="-19487" y="-375"/>
                  <a:pt x="89169" y="44428"/>
                </a:cubicBezTo>
                <a:cubicBezTo>
                  <a:pt x="197825" y="89231"/>
                  <a:pt x="610928" y="244453"/>
                  <a:pt x="690303" y="285728"/>
                </a:cubicBezTo>
                <a:cubicBezTo>
                  <a:pt x="769678" y="327003"/>
                  <a:pt x="441594" y="271264"/>
                  <a:pt x="565419" y="292078"/>
                </a:cubicBezTo>
                <a:cubicBezTo>
                  <a:pt x="689244" y="312892"/>
                  <a:pt x="1296728" y="385565"/>
                  <a:pt x="1433253" y="410612"/>
                </a:cubicBezTo>
                <a:cubicBezTo>
                  <a:pt x="1569778" y="435659"/>
                  <a:pt x="1423727" y="427193"/>
                  <a:pt x="1384569" y="442362"/>
                </a:cubicBezTo>
                <a:cubicBezTo>
                  <a:pt x="1345411" y="457531"/>
                  <a:pt x="1231464" y="420842"/>
                  <a:pt x="1198303" y="501628"/>
                </a:cubicBezTo>
                <a:cubicBezTo>
                  <a:pt x="1165142" y="582414"/>
                  <a:pt x="1194070" y="851936"/>
                  <a:pt x="1185603" y="927078"/>
                </a:cubicBezTo>
                <a:cubicBezTo>
                  <a:pt x="1177136" y="1002220"/>
                  <a:pt x="1151384" y="973292"/>
                  <a:pt x="1147503" y="952478"/>
                </a:cubicBezTo>
                <a:cubicBezTo>
                  <a:pt x="1143622" y="931664"/>
                  <a:pt x="1190541" y="839589"/>
                  <a:pt x="1162319" y="802195"/>
                </a:cubicBezTo>
                <a:cubicBezTo>
                  <a:pt x="1134097" y="764801"/>
                  <a:pt x="997572" y="745045"/>
                  <a:pt x="978169" y="728112"/>
                </a:cubicBezTo>
                <a:cubicBezTo>
                  <a:pt x="958766" y="711179"/>
                  <a:pt x="1067070" y="708003"/>
                  <a:pt x="1045903" y="700595"/>
                </a:cubicBezTo>
                <a:cubicBezTo>
                  <a:pt x="1024736" y="693187"/>
                  <a:pt x="948536" y="709062"/>
                  <a:pt x="851169" y="683662"/>
                </a:cubicBezTo>
                <a:cubicBezTo>
                  <a:pt x="753802" y="658262"/>
                  <a:pt x="507211" y="572537"/>
                  <a:pt x="461703" y="548195"/>
                </a:cubicBezTo>
                <a:cubicBezTo>
                  <a:pt x="416195" y="523853"/>
                  <a:pt x="602461" y="563365"/>
                  <a:pt x="578119" y="537612"/>
                </a:cubicBezTo>
                <a:cubicBezTo>
                  <a:pt x="553777" y="511859"/>
                  <a:pt x="317064" y="409200"/>
                  <a:pt x="315653" y="393678"/>
                </a:cubicBezTo>
                <a:cubicBezTo>
                  <a:pt x="314242" y="378156"/>
                  <a:pt x="583764" y="467408"/>
                  <a:pt x="569653" y="444478"/>
                </a:cubicBezTo>
                <a:cubicBezTo>
                  <a:pt x="555542" y="421548"/>
                  <a:pt x="253564" y="291373"/>
                  <a:pt x="230986" y="256095"/>
                </a:cubicBezTo>
                <a:cubicBezTo>
                  <a:pt x="208408" y="220817"/>
                  <a:pt x="474403" y="271265"/>
                  <a:pt x="434186" y="232812"/>
                </a:cubicBezTo>
                <a:cubicBezTo>
                  <a:pt x="393969" y="194359"/>
                  <a:pt x="95872" y="48309"/>
                  <a:pt x="38369" y="169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7" name="楕円 4216">
            <a:extLst>
              <a:ext uri="{FF2B5EF4-FFF2-40B4-BE49-F238E27FC236}">
                <a16:creationId xmlns:a16="http://schemas.microsoft.com/office/drawing/2014/main" id="{BBBE6DDC-9720-499A-AC3E-598C07DD6FEF}"/>
              </a:ext>
            </a:extLst>
          </p:cNvPr>
          <p:cNvSpPr/>
          <p:nvPr/>
        </p:nvSpPr>
        <p:spPr>
          <a:xfrm>
            <a:off x="5545667" y="4129617"/>
            <a:ext cx="45719" cy="4571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8" name="フリーフォーム: 図形 4217">
            <a:extLst>
              <a:ext uri="{FF2B5EF4-FFF2-40B4-BE49-F238E27FC236}">
                <a16:creationId xmlns:a16="http://schemas.microsoft.com/office/drawing/2014/main" id="{40069788-CB69-4404-B337-970D4F9EB231}"/>
              </a:ext>
            </a:extLst>
          </p:cNvPr>
          <p:cNvSpPr/>
          <p:nvPr/>
        </p:nvSpPr>
        <p:spPr>
          <a:xfrm>
            <a:off x="4685406" y="4109851"/>
            <a:ext cx="643597" cy="133363"/>
          </a:xfrm>
          <a:custGeom>
            <a:avLst/>
            <a:gdLst>
              <a:gd name="connsiteX0" fmla="*/ 894 w 643597"/>
              <a:gd name="connsiteY0" fmla="*/ 7066 h 133363"/>
              <a:gd name="connsiteX1" fmla="*/ 127894 w 643597"/>
              <a:gd name="connsiteY1" fmla="*/ 15532 h 133363"/>
              <a:gd name="connsiteX2" fmla="*/ 276061 w 643597"/>
              <a:gd name="connsiteY2" fmla="*/ 36699 h 133363"/>
              <a:gd name="connsiteX3" fmla="*/ 333211 w 643597"/>
              <a:gd name="connsiteY3" fmla="*/ 55749 h 133363"/>
              <a:gd name="connsiteX4" fmla="*/ 449627 w 643597"/>
              <a:gd name="connsiteY4" fmla="*/ 74799 h 133363"/>
              <a:gd name="connsiteX5" fmla="*/ 570277 w 643597"/>
              <a:gd name="connsiteY5" fmla="*/ 117132 h 133363"/>
              <a:gd name="connsiteX6" fmla="*/ 642244 w 643597"/>
              <a:gd name="connsiteY6" fmla="*/ 131949 h 133363"/>
              <a:gd name="connsiteX7" fmla="*/ 508894 w 643597"/>
              <a:gd name="connsiteY7" fmla="*/ 85382 h 133363"/>
              <a:gd name="connsiteX8" fmla="*/ 193511 w 643597"/>
              <a:gd name="connsiteY8" fmla="*/ 7066 h 133363"/>
              <a:gd name="connsiteX9" fmla="*/ 894 w 643597"/>
              <a:gd name="connsiteY9" fmla="*/ 7066 h 13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597" h="133363">
                <a:moveTo>
                  <a:pt x="894" y="7066"/>
                </a:moveTo>
                <a:cubicBezTo>
                  <a:pt x="-10042" y="8477"/>
                  <a:pt x="82033" y="10593"/>
                  <a:pt x="127894" y="15532"/>
                </a:cubicBezTo>
                <a:cubicBezTo>
                  <a:pt x="173755" y="20471"/>
                  <a:pt x="241842" y="29996"/>
                  <a:pt x="276061" y="36699"/>
                </a:cubicBezTo>
                <a:cubicBezTo>
                  <a:pt x="310280" y="43402"/>
                  <a:pt x="304283" y="49399"/>
                  <a:pt x="333211" y="55749"/>
                </a:cubicBezTo>
                <a:cubicBezTo>
                  <a:pt x="362139" y="62099"/>
                  <a:pt x="410116" y="64569"/>
                  <a:pt x="449627" y="74799"/>
                </a:cubicBezTo>
                <a:cubicBezTo>
                  <a:pt x="489138" y="85029"/>
                  <a:pt x="538174" y="107607"/>
                  <a:pt x="570277" y="117132"/>
                </a:cubicBezTo>
                <a:cubicBezTo>
                  <a:pt x="602380" y="126657"/>
                  <a:pt x="652474" y="137241"/>
                  <a:pt x="642244" y="131949"/>
                </a:cubicBezTo>
                <a:cubicBezTo>
                  <a:pt x="632014" y="126657"/>
                  <a:pt x="583683" y="106196"/>
                  <a:pt x="508894" y="85382"/>
                </a:cubicBezTo>
                <a:cubicBezTo>
                  <a:pt x="434105" y="64568"/>
                  <a:pt x="279941" y="22235"/>
                  <a:pt x="193511" y="7066"/>
                </a:cubicBezTo>
                <a:cubicBezTo>
                  <a:pt x="107081" y="-8103"/>
                  <a:pt x="11830" y="5655"/>
                  <a:pt x="894" y="7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9" name="フリーフォーム: 図形 4218">
            <a:extLst>
              <a:ext uri="{FF2B5EF4-FFF2-40B4-BE49-F238E27FC236}">
                <a16:creationId xmlns:a16="http://schemas.microsoft.com/office/drawing/2014/main" id="{29A47D5F-615B-47A3-A6C0-85F1EB596FEB}"/>
              </a:ext>
            </a:extLst>
          </p:cNvPr>
          <p:cNvSpPr/>
          <p:nvPr/>
        </p:nvSpPr>
        <p:spPr>
          <a:xfrm>
            <a:off x="4154285" y="3627491"/>
            <a:ext cx="489685" cy="145103"/>
          </a:xfrm>
          <a:custGeom>
            <a:avLst/>
            <a:gdLst>
              <a:gd name="connsiteX0" fmla="*/ 489682 w 489685"/>
              <a:gd name="connsiteY0" fmla="*/ 476 h 145103"/>
              <a:gd name="connsiteX1" fmla="*/ 333048 w 489685"/>
              <a:gd name="connsiteY1" fmla="*/ 121126 h 145103"/>
              <a:gd name="connsiteX2" fmla="*/ 732 w 489685"/>
              <a:gd name="connsiteY2" fmla="*/ 144409 h 145103"/>
              <a:gd name="connsiteX3" fmla="*/ 246265 w 489685"/>
              <a:gd name="connsiteY3" fmla="*/ 108426 h 145103"/>
              <a:gd name="connsiteX4" fmla="*/ 337282 w 489685"/>
              <a:gd name="connsiteY4" fmla="*/ 78792 h 145103"/>
              <a:gd name="connsiteX5" fmla="*/ 489682 w 489685"/>
              <a:gd name="connsiteY5" fmla="*/ 476 h 14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85" h="145103">
                <a:moveTo>
                  <a:pt x="489682" y="476"/>
                </a:moveTo>
                <a:cubicBezTo>
                  <a:pt x="488976" y="7532"/>
                  <a:pt x="414540" y="97137"/>
                  <a:pt x="333048" y="121126"/>
                </a:cubicBezTo>
                <a:cubicBezTo>
                  <a:pt x="251556" y="145115"/>
                  <a:pt x="15196" y="146526"/>
                  <a:pt x="732" y="144409"/>
                </a:cubicBezTo>
                <a:cubicBezTo>
                  <a:pt x="-13732" y="142292"/>
                  <a:pt x="190173" y="119362"/>
                  <a:pt x="246265" y="108426"/>
                </a:cubicBezTo>
                <a:cubicBezTo>
                  <a:pt x="302357" y="97490"/>
                  <a:pt x="291774" y="90786"/>
                  <a:pt x="337282" y="78792"/>
                </a:cubicBezTo>
                <a:cubicBezTo>
                  <a:pt x="382790" y="66798"/>
                  <a:pt x="490388" y="-6580"/>
                  <a:pt x="489682" y="4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0" name="フリーフォーム: 図形 4219">
            <a:extLst>
              <a:ext uri="{FF2B5EF4-FFF2-40B4-BE49-F238E27FC236}">
                <a16:creationId xmlns:a16="http://schemas.microsoft.com/office/drawing/2014/main" id="{3C48FBBF-E009-47F8-A487-2335AD740096}"/>
              </a:ext>
            </a:extLst>
          </p:cNvPr>
          <p:cNvSpPr/>
          <p:nvPr/>
        </p:nvSpPr>
        <p:spPr>
          <a:xfrm>
            <a:off x="4253743" y="2856888"/>
            <a:ext cx="646133" cy="191477"/>
          </a:xfrm>
          <a:custGeom>
            <a:avLst/>
            <a:gdLst>
              <a:gd name="connsiteX0" fmla="*/ 757 w 646133"/>
              <a:gd name="connsiteY0" fmla="*/ 133962 h 191477"/>
              <a:gd name="connsiteX1" fmla="*/ 89657 w 646133"/>
              <a:gd name="connsiteY1" fmla="*/ 94275 h 191477"/>
              <a:gd name="connsiteX2" fmla="*/ 289682 w 646133"/>
              <a:gd name="connsiteY2" fmla="*/ 612 h 191477"/>
              <a:gd name="connsiteX3" fmla="*/ 127757 w 646133"/>
              <a:gd name="connsiteY3" fmla="*/ 51412 h 191477"/>
              <a:gd name="connsiteX4" fmla="*/ 367470 w 646133"/>
              <a:gd name="connsiteY4" fmla="*/ 2200 h 191477"/>
              <a:gd name="connsiteX5" fmla="*/ 473832 w 646133"/>
              <a:gd name="connsiteY5" fmla="*/ 76812 h 191477"/>
              <a:gd name="connsiteX6" fmla="*/ 529395 w 646133"/>
              <a:gd name="connsiteY6" fmla="*/ 100625 h 191477"/>
              <a:gd name="connsiteX7" fmla="*/ 573845 w 646133"/>
              <a:gd name="connsiteY7" fmla="*/ 119675 h 191477"/>
              <a:gd name="connsiteX8" fmla="*/ 645282 w 646133"/>
              <a:gd name="connsiteY8" fmla="*/ 168887 h 191477"/>
              <a:gd name="connsiteX9" fmla="*/ 521457 w 646133"/>
              <a:gd name="connsiteY9" fmla="*/ 127612 h 191477"/>
              <a:gd name="connsiteX10" fmla="*/ 599245 w 646133"/>
              <a:gd name="connsiteY10" fmla="*/ 176825 h 191477"/>
              <a:gd name="connsiteX11" fmla="*/ 324607 w 646133"/>
              <a:gd name="connsiteY11" fmla="*/ 51412 h 191477"/>
              <a:gd name="connsiteX12" fmla="*/ 446845 w 646133"/>
              <a:gd name="connsiteY12" fmla="*/ 113325 h 191477"/>
              <a:gd name="connsiteX13" fmla="*/ 300795 w 646133"/>
              <a:gd name="connsiteY13" fmla="*/ 94275 h 191477"/>
              <a:gd name="connsiteX14" fmla="*/ 234120 w 646133"/>
              <a:gd name="connsiteY14" fmla="*/ 102212 h 191477"/>
              <a:gd name="connsiteX15" fmla="*/ 7107 w 646133"/>
              <a:gd name="connsiteY15" fmla="*/ 191112 h 191477"/>
              <a:gd name="connsiteX16" fmla="*/ 127757 w 646133"/>
              <a:gd name="connsiteY16" fmla="*/ 133962 h 191477"/>
              <a:gd name="connsiteX17" fmla="*/ 53145 w 646133"/>
              <a:gd name="connsiteY17" fmla="*/ 138725 h 191477"/>
              <a:gd name="connsiteX18" fmla="*/ 757 w 646133"/>
              <a:gd name="connsiteY18" fmla="*/ 133962 h 19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6133" h="191477">
                <a:moveTo>
                  <a:pt x="757" y="133962"/>
                </a:moveTo>
                <a:cubicBezTo>
                  <a:pt x="6842" y="126554"/>
                  <a:pt x="89657" y="94275"/>
                  <a:pt x="89657" y="94275"/>
                </a:cubicBezTo>
                <a:cubicBezTo>
                  <a:pt x="137811" y="72050"/>
                  <a:pt x="283332" y="7756"/>
                  <a:pt x="289682" y="612"/>
                </a:cubicBezTo>
                <a:cubicBezTo>
                  <a:pt x="296032" y="-6532"/>
                  <a:pt x="114792" y="51147"/>
                  <a:pt x="127757" y="51412"/>
                </a:cubicBezTo>
                <a:cubicBezTo>
                  <a:pt x="140722" y="51677"/>
                  <a:pt x="309791" y="-2033"/>
                  <a:pt x="367470" y="2200"/>
                </a:cubicBezTo>
                <a:cubicBezTo>
                  <a:pt x="425149" y="6433"/>
                  <a:pt x="446845" y="60408"/>
                  <a:pt x="473832" y="76812"/>
                </a:cubicBezTo>
                <a:cubicBezTo>
                  <a:pt x="500819" y="93216"/>
                  <a:pt x="512726" y="93481"/>
                  <a:pt x="529395" y="100625"/>
                </a:cubicBezTo>
                <a:cubicBezTo>
                  <a:pt x="546064" y="107769"/>
                  <a:pt x="554530" y="108298"/>
                  <a:pt x="573845" y="119675"/>
                </a:cubicBezTo>
                <a:cubicBezTo>
                  <a:pt x="593160" y="131052"/>
                  <a:pt x="654013" y="167564"/>
                  <a:pt x="645282" y="168887"/>
                </a:cubicBezTo>
                <a:cubicBezTo>
                  <a:pt x="636551" y="170210"/>
                  <a:pt x="529130" y="126289"/>
                  <a:pt x="521457" y="127612"/>
                </a:cubicBezTo>
                <a:cubicBezTo>
                  <a:pt x="513784" y="128935"/>
                  <a:pt x="632053" y="189525"/>
                  <a:pt x="599245" y="176825"/>
                </a:cubicBezTo>
                <a:cubicBezTo>
                  <a:pt x="566437" y="164125"/>
                  <a:pt x="350007" y="61995"/>
                  <a:pt x="324607" y="51412"/>
                </a:cubicBezTo>
                <a:cubicBezTo>
                  <a:pt x="299207" y="40829"/>
                  <a:pt x="450814" y="106181"/>
                  <a:pt x="446845" y="113325"/>
                </a:cubicBezTo>
                <a:cubicBezTo>
                  <a:pt x="442876" y="120469"/>
                  <a:pt x="336249" y="96127"/>
                  <a:pt x="300795" y="94275"/>
                </a:cubicBezTo>
                <a:cubicBezTo>
                  <a:pt x="265341" y="92423"/>
                  <a:pt x="283068" y="86072"/>
                  <a:pt x="234120" y="102212"/>
                </a:cubicBezTo>
                <a:cubicBezTo>
                  <a:pt x="185172" y="118351"/>
                  <a:pt x="24834" y="185820"/>
                  <a:pt x="7107" y="191112"/>
                </a:cubicBezTo>
                <a:cubicBezTo>
                  <a:pt x="-10620" y="196404"/>
                  <a:pt x="120084" y="142693"/>
                  <a:pt x="127757" y="133962"/>
                </a:cubicBezTo>
                <a:cubicBezTo>
                  <a:pt x="135430" y="125231"/>
                  <a:pt x="79868" y="134756"/>
                  <a:pt x="53145" y="138725"/>
                </a:cubicBezTo>
                <a:cubicBezTo>
                  <a:pt x="26422" y="142694"/>
                  <a:pt x="-5328" y="141370"/>
                  <a:pt x="757" y="13396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2" name="フリーフォーム: 図形 4221">
            <a:extLst>
              <a:ext uri="{FF2B5EF4-FFF2-40B4-BE49-F238E27FC236}">
                <a16:creationId xmlns:a16="http://schemas.microsoft.com/office/drawing/2014/main" id="{11F461A7-798C-42A6-B69E-F259A97AA61D}"/>
              </a:ext>
            </a:extLst>
          </p:cNvPr>
          <p:cNvSpPr/>
          <p:nvPr/>
        </p:nvSpPr>
        <p:spPr>
          <a:xfrm>
            <a:off x="3716786" y="2119161"/>
            <a:ext cx="803895" cy="1488063"/>
          </a:xfrm>
          <a:custGeom>
            <a:avLst/>
            <a:gdLst>
              <a:gd name="connsiteX0" fmla="*/ 596981 w 803895"/>
              <a:gd name="connsiteY0" fmla="*/ 357339 h 1488063"/>
              <a:gd name="connsiteX1" fmla="*/ 342981 w 803895"/>
              <a:gd name="connsiteY1" fmla="*/ 818772 h 1488063"/>
              <a:gd name="connsiteX2" fmla="*/ 431881 w 803895"/>
              <a:gd name="connsiteY2" fmla="*/ 962706 h 1488063"/>
              <a:gd name="connsiteX3" fmla="*/ 376847 w 803895"/>
              <a:gd name="connsiteY3" fmla="*/ 666372 h 1488063"/>
              <a:gd name="connsiteX4" fmla="*/ 296414 w 803895"/>
              <a:gd name="connsiteY4" fmla="*/ 1144739 h 1488063"/>
              <a:gd name="connsiteX5" fmla="*/ 207514 w 803895"/>
              <a:gd name="connsiteY5" fmla="*/ 1119339 h 1488063"/>
              <a:gd name="connsiteX6" fmla="*/ 72047 w 803895"/>
              <a:gd name="connsiteY6" fmla="*/ 1487639 h 1488063"/>
              <a:gd name="connsiteX7" fmla="*/ 81 w 803895"/>
              <a:gd name="connsiteY7" fmla="*/ 1195539 h 1488063"/>
              <a:gd name="connsiteX8" fmla="*/ 84747 w 803895"/>
              <a:gd name="connsiteY8" fmla="*/ 1318306 h 1488063"/>
              <a:gd name="connsiteX9" fmla="*/ 160947 w 803895"/>
              <a:gd name="connsiteY9" fmla="*/ 687539 h 1488063"/>
              <a:gd name="connsiteX10" fmla="*/ 618147 w 803895"/>
              <a:gd name="connsiteY10" fmla="*/ 77939 h 1488063"/>
              <a:gd name="connsiteX11" fmla="*/ 296414 w 803895"/>
              <a:gd name="connsiteY11" fmla="*/ 543606 h 1488063"/>
              <a:gd name="connsiteX12" fmla="*/ 795947 w 803895"/>
              <a:gd name="connsiteY12" fmla="*/ 1739 h 1488063"/>
              <a:gd name="connsiteX13" fmla="*/ 596981 w 803895"/>
              <a:gd name="connsiteY13" fmla="*/ 357339 h 148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3895" h="1488063">
                <a:moveTo>
                  <a:pt x="596981" y="357339"/>
                </a:moveTo>
                <a:cubicBezTo>
                  <a:pt x="521487" y="493511"/>
                  <a:pt x="370498" y="717878"/>
                  <a:pt x="342981" y="818772"/>
                </a:cubicBezTo>
                <a:cubicBezTo>
                  <a:pt x="315464" y="919666"/>
                  <a:pt x="426237" y="988106"/>
                  <a:pt x="431881" y="962706"/>
                </a:cubicBezTo>
                <a:cubicBezTo>
                  <a:pt x="437525" y="937306"/>
                  <a:pt x="399425" y="636033"/>
                  <a:pt x="376847" y="666372"/>
                </a:cubicBezTo>
                <a:cubicBezTo>
                  <a:pt x="354269" y="696711"/>
                  <a:pt x="324636" y="1069245"/>
                  <a:pt x="296414" y="1144739"/>
                </a:cubicBezTo>
                <a:cubicBezTo>
                  <a:pt x="268192" y="1220234"/>
                  <a:pt x="244908" y="1062189"/>
                  <a:pt x="207514" y="1119339"/>
                </a:cubicBezTo>
                <a:cubicBezTo>
                  <a:pt x="170120" y="1176489"/>
                  <a:pt x="106619" y="1474939"/>
                  <a:pt x="72047" y="1487639"/>
                </a:cubicBezTo>
                <a:cubicBezTo>
                  <a:pt x="37475" y="1500339"/>
                  <a:pt x="-2036" y="1223761"/>
                  <a:pt x="81" y="1195539"/>
                </a:cubicBezTo>
                <a:cubicBezTo>
                  <a:pt x="2198" y="1167317"/>
                  <a:pt x="57936" y="1402973"/>
                  <a:pt x="84747" y="1318306"/>
                </a:cubicBezTo>
                <a:cubicBezTo>
                  <a:pt x="111558" y="1233639"/>
                  <a:pt x="72047" y="894267"/>
                  <a:pt x="160947" y="687539"/>
                </a:cubicBezTo>
                <a:cubicBezTo>
                  <a:pt x="249847" y="480811"/>
                  <a:pt x="595569" y="101928"/>
                  <a:pt x="618147" y="77939"/>
                </a:cubicBezTo>
                <a:cubicBezTo>
                  <a:pt x="640725" y="53950"/>
                  <a:pt x="266781" y="556306"/>
                  <a:pt x="296414" y="543606"/>
                </a:cubicBezTo>
                <a:cubicBezTo>
                  <a:pt x="326047" y="530906"/>
                  <a:pt x="749380" y="26433"/>
                  <a:pt x="795947" y="1739"/>
                </a:cubicBezTo>
                <a:cubicBezTo>
                  <a:pt x="842514" y="-22955"/>
                  <a:pt x="672475" y="221167"/>
                  <a:pt x="596981" y="3573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24F64BD-F120-46BE-AC10-E11F4B3F22E2}"/>
              </a:ext>
            </a:extLst>
          </p:cNvPr>
          <p:cNvSpPr/>
          <p:nvPr/>
        </p:nvSpPr>
        <p:spPr>
          <a:xfrm>
            <a:off x="3724263" y="3943635"/>
            <a:ext cx="1185376" cy="1006226"/>
          </a:xfrm>
          <a:custGeom>
            <a:avLst/>
            <a:gdLst>
              <a:gd name="connsiteX0" fmla="*/ 219087 w 1185376"/>
              <a:gd name="connsiteY0" fmla="*/ 6065 h 1006226"/>
              <a:gd name="connsiteX1" fmla="*/ 247662 w 1185376"/>
              <a:gd name="connsiteY1" fmla="*/ 260065 h 1006226"/>
              <a:gd name="connsiteX2" fmla="*/ 390537 w 1185376"/>
              <a:gd name="connsiteY2" fmla="*/ 475965 h 1006226"/>
              <a:gd name="connsiteX3" fmla="*/ 393712 w 1185376"/>
              <a:gd name="connsiteY3" fmla="*/ 495015 h 1006226"/>
              <a:gd name="connsiteX4" fmla="*/ 615962 w 1185376"/>
              <a:gd name="connsiteY4" fmla="*/ 761715 h 1006226"/>
              <a:gd name="connsiteX5" fmla="*/ 555637 w 1185376"/>
              <a:gd name="connsiteY5" fmla="*/ 701390 h 1006226"/>
              <a:gd name="connsiteX6" fmla="*/ 1184287 w 1185376"/>
              <a:gd name="connsiteY6" fmla="*/ 1006190 h 1006226"/>
              <a:gd name="connsiteX7" fmla="*/ 381012 w 1185376"/>
              <a:gd name="connsiteY7" fmla="*/ 723615 h 1006226"/>
              <a:gd name="connsiteX8" fmla="*/ 850912 w 1185376"/>
              <a:gd name="connsiteY8" fmla="*/ 983965 h 1006226"/>
              <a:gd name="connsiteX9" fmla="*/ 276237 w 1185376"/>
              <a:gd name="connsiteY9" fmla="*/ 653765 h 1006226"/>
              <a:gd name="connsiteX10" fmla="*/ 285762 w 1185376"/>
              <a:gd name="connsiteY10" fmla="*/ 739490 h 1006226"/>
              <a:gd name="connsiteX11" fmla="*/ 165112 w 1185376"/>
              <a:gd name="connsiteY11" fmla="*/ 625190 h 1006226"/>
              <a:gd name="connsiteX12" fmla="*/ 152412 w 1185376"/>
              <a:gd name="connsiteY12" fmla="*/ 561690 h 1006226"/>
              <a:gd name="connsiteX13" fmla="*/ 127012 w 1185376"/>
              <a:gd name="connsiteY13" fmla="*/ 221965 h 1006226"/>
              <a:gd name="connsiteX14" fmla="*/ 92087 w 1185376"/>
              <a:gd name="connsiteY14" fmla="*/ 6065 h 1006226"/>
              <a:gd name="connsiteX15" fmla="*/ 12 w 1185376"/>
              <a:gd name="connsiteY15" fmla="*/ 91790 h 1006226"/>
              <a:gd name="connsiteX16" fmla="*/ 85737 w 1185376"/>
              <a:gd name="connsiteY16" fmla="*/ 85440 h 1006226"/>
              <a:gd name="connsiteX17" fmla="*/ 130187 w 1185376"/>
              <a:gd name="connsiteY17" fmla="*/ 79090 h 1006226"/>
              <a:gd name="connsiteX18" fmla="*/ 219087 w 1185376"/>
              <a:gd name="connsiteY18" fmla="*/ 6065 h 100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5376" h="1006226">
                <a:moveTo>
                  <a:pt x="219087" y="6065"/>
                </a:moveTo>
                <a:cubicBezTo>
                  <a:pt x="238666" y="36228"/>
                  <a:pt x="219087" y="181748"/>
                  <a:pt x="247662" y="260065"/>
                </a:cubicBezTo>
                <a:cubicBezTo>
                  <a:pt x="276237" y="338382"/>
                  <a:pt x="366195" y="436807"/>
                  <a:pt x="390537" y="475965"/>
                </a:cubicBezTo>
                <a:cubicBezTo>
                  <a:pt x="414879" y="515123"/>
                  <a:pt x="356141" y="447390"/>
                  <a:pt x="393712" y="495015"/>
                </a:cubicBezTo>
                <a:cubicBezTo>
                  <a:pt x="431283" y="542640"/>
                  <a:pt x="588975" y="727319"/>
                  <a:pt x="615962" y="761715"/>
                </a:cubicBezTo>
                <a:cubicBezTo>
                  <a:pt x="642949" y="796111"/>
                  <a:pt x="460916" y="660644"/>
                  <a:pt x="555637" y="701390"/>
                </a:cubicBezTo>
                <a:cubicBezTo>
                  <a:pt x="650358" y="742136"/>
                  <a:pt x="1213391" y="1002486"/>
                  <a:pt x="1184287" y="1006190"/>
                </a:cubicBezTo>
                <a:cubicBezTo>
                  <a:pt x="1155183" y="1009894"/>
                  <a:pt x="436574" y="727319"/>
                  <a:pt x="381012" y="723615"/>
                </a:cubicBezTo>
                <a:cubicBezTo>
                  <a:pt x="325450" y="719911"/>
                  <a:pt x="868374" y="995607"/>
                  <a:pt x="850912" y="983965"/>
                </a:cubicBezTo>
                <a:cubicBezTo>
                  <a:pt x="833450" y="972323"/>
                  <a:pt x="370429" y="694511"/>
                  <a:pt x="276237" y="653765"/>
                </a:cubicBezTo>
                <a:cubicBezTo>
                  <a:pt x="182045" y="613019"/>
                  <a:pt x="304283" y="744253"/>
                  <a:pt x="285762" y="739490"/>
                </a:cubicBezTo>
                <a:cubicBezTo>
                  <a:pt x="267241" y="734727"/>
                  <a:pt x="187337" y="654823"/>
                  <a:pt x="165112" y="625190"/>
                </a:cubicBezTo>
                <a:cubicBezTo>
                  <a:pt x="142887" y="595557"/>
                  <a:pt x="158762" y="628894"/>
                  <a:pt x="152412" y="561690"/>
                </a:cubicBezTo>
                <a:cubicBezTo>
                  <a:pt x="146062" y="494486"/>
                  <a:pt x="137066" y="314569"/>
                  <a:pt x="127012" y="221965"/>
                </a:cubicBezTo>
                <a:cubicBezTo>
                  <a:pt x="116958" y="129361"/>
                  <a:pt x="113254" y="27761"/>
                  <a:pt x="92087" y="6065"/>
                </a:cubicBezTo>
                <a:cubicBezTo>
                  <a:pt x="70920" y="-15631"/>
                  <a:pt x="1070" y="78561"/>
                  <a:pt x="12" y="91790"/>
                </a:cubicBezTo>
                <a:cubicBezTo>
                  <a:pt x="-1046" y="105019"/>
                  <a:pt x="64041" y="87557"/>
                  <a:pt x="85737" y="85440"/>
                </a:cubicBezTo>
                <a:cubicBezTo>
                  <a:pt x="107433" y="83323"/>
                  <a:pt x="112725" y="90732"/>
                  <a:pt x="130187" y="79090"/>
                </a:cubicBezTo>
                <a:cubicBezTo>
                  <a:pt x="147649" y="67448"/>
                  <a:pt x="199508" y="-24098"/>
                  <a:pt x="219087" y="60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41788B5-25A0-4BDD-A144-88849DC300BE}"/>
              </a:ext>
            </a:extLst>
          </p:cNvPr>
          <p:cNvSpPr/>
          <p:nvPr/>
        </p:nvSpPr>
        <p:spPr>
          <a:xfrm>
            <a:off x="4508291" y="4127222"/>
            <a:ext cx="1164767" cy="340119"/>
          </a:xfrm>
          <a:custGeom>
            <a:avLst/>
            <a:gdLst>
              <a:gd name="connsiteX0" fmla="*/ 364276 w 1164767"/>
              <a:gd name="connsiteY0" fmla="*/ 214061 h 340119"/>
              <a:gd name="connsiteX1" fmla="*/ 745276 w 1164767"/>
              <a:gd name="connsiteY1" fmla="*/ 222528 h 340119"/>
              <a:gd name="connsiteX2" fmla="*/ 571709 w 1164767"/>
              <a:gd name="connsiteY2" fmla="*/ 237345 h 340119"/>
              <a:gd name="connsiteX3" fmla="*/ 859576 w 1164767"/>
              <a:gd name="connsiteY3" fmla="*/ 173845 h 340119"/>
              <a:gd name="connsiteX4" fmla="*/ 861692 w 1164767"/>
              <a:gd name="connsiteY4" fmla="*/ 199245 h 340119"/>
              <a:gd name="connsiteX5" fmla="*/ 1130509 w 1164767"/>
              <a:gd name="connsiteY5" fmla="*/ 25678 h 340119"/>
              <a:gd name="connsiteX6" fmla="*/ 868042 w 1164767"/>
              <a:gd name="connsiteY6" fmla="*/ 199245 h 340119"/>
              <a:gd name="connsiteX7" fmla="*/ 1122042 w 1164767"/>
              <a:gd name="connsiteY7" fmla="*/ 278 h 340119"/>
              <a:gd name="connsiteX8" fmla="*/ 1024676 w 1164767"/>
              <a:gd name="connsiteY8" fmla="*/ 252161 h 340119"/>
              <a:gd name="connsiteX9" fmla="*/ 1160142 w 1164767"/>
              <a:gd name="connsiteY9" fmla="*/ 144211 h 340119"/>
              <a:gd name="connsiteX10" fmla="*/ 821476 w 1164767"/>
              <a:gd name="connsiteY10" fmla="*/ 279678 h 340119"/>
              <a:gd name="connsiteX11" fmla="*/ 279609 w 1164767"/>
              <a:gd name="connsiteY11" fmla="*/ 338945 h 340119"/>
              <a:gd name="connsiteX12" fmla="*/ 713526 w 1164767"/>
              <a:gd name="connsiteY12" fmla="*/ 317778 h 340119"/>
              <a:gd name="connsiteX13" fmla="*/ 209 w 1164767"/>
              <a:gd name="connsiteY13" fmla="*/ 300845 h 340119"/>
              <a:gd name="connsiteX14" fmla="*/ 633092 w 1164767"/>
              <a:gd name="connsiteY14" fmla="*/ 292378 h 340119"/>
              <a:gd name="connsiteX15" fmla="*/ 63709 w 1164767"/>
              <a:gd name="connsiteY15" fmla="*/ 199245 h 340119"/>
              <a:gd name="connsiteX16" fmla="*/ 364276 w 1164767"/>
              <a:gd name="connsiteY16" fmla="*/ 214061 h 34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4767" h="340119">
                <a:moveTo>
                  <a:pt x="364276" y="214061"/>
                </a:moveTo>
                <a:cubicBezTo>
                  <a:pt x="477870" y="217941"/>
                  <a:pt x="710704" y="218647"/>
                  <a:pt x="745276" y="222528"/>
                </a:cubicBezTo>
                <a:cubicBezTo>
                  <a:pt x="779848" y="226409"/>
                  <a:pt x="552659" y="245459"/>
                  <a:pt x="571709" y="237345"/>
                </a:cubicBezTo>
                <a:cubicBezTo>
                  <a:pt x="590759" y="229231"/>
                  <a:pt x="811246" y="180195"/>
                  <a:pt x="859576" y="173845"/>
                </a:cubicBezTo>
                <a:cubicBezTo>
                  <a:pt x="907906" y="167495"/>
                  <a:pt x="816537" y="223940"/>
                  <a:pt x="861692" y="199245"/>
                </a:cubicBezTo>
                <a:cubicBezTo>
                  <a:pt x="906848" y="174550"/>
                  <a:pt x="1129451" y="25678"/>
                  <a:pt x="1130509" y="25678"/>
                </a:cubicBezTo>
                <a:cubicBezTo>
                  <a:pt x="1131567" y="25678"/>
                  <a:pt x="869453" y="203478"/>
                  <a:pt x="868042" y="199245"/>
                </a:cubicBezTo>
                <a:cubicBezTo>
                  <a:pt x="866631" y="195012"/>
                  <a:pt x="1095936" y="-8541"/>
                  <a:pt x="1122042" y="278"/>
                </a:cubicBezTo>
                <a:cubicBezTo>
                  <a:pt x="1148148" y="9097"/>
                  <a:pt x="1018326" y="228172"/>
                  <a:pt x="1024676" y="252161"/>
                </a:cubicBezTo>
                <a:cubicBezTo>
                  <a:pt x="1031026" y="276150"/>
                  <a:pt x="1194009" y="139625"/>
                  <a:pt x="1160142" y="144211"/>
                </a:cubicBezTo>
                <a:cubicBezTo>
                  <a:pt x="1126275" y="148797"/>
                  <a:pt x="968231" y="247222"/>
                  <a:pt x="821476" y="279678"/>
                </a:cubicBezTo>
                <a:cubicBezTo>
                  <a:pt x="674721" y="312134"/>
                  <a:pt x="297601" y="332595"/>
                  <a:pt x="279609" y="338945"/>
                </a:cubicBezTo>
                <a:cubicBezTo>
                  <a:pt x="261617" y="345295"/>
                  <a:pt x="760093" y="324128"/>
                  <a:pt x="713526" y="317778"/>
                </a:cubicBezTo>
                <a:cubicBezTo>
                  <a:pt x="666959" y="311428"/>
                  <a:pt x="13615" y="305078"/>
                  <a:pt x="209" y="300845"/>
                </a:cubicBezTo>
                <a:cubicBezTo>
                  <a:pt x="-13197" y="296612"/>
                  <a:pt x="622509" y="309311"/>
                  <a:pt x="633092" y="292378"/>
                </a:cubicBezTo>
                <a:cubicBezTo>
                  <a:pt x="643675" y="275445"/>
                  <a:pt x="113803" y="210887"/>
                  <a:pt x="63709" y="199245"/>
                </a:cubicBezTo>
                <a:cubicBezTo>
                  <a:pt x="13615" y="187603"/>
                  <a:pt x="250682" y="210181"/>
                  <a:pt x="364276" y="2140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D03149A-23FF-458E-9A1D-DE2845F36745}"/>
              </a:ext>
            </a:extLst>
          </p:cNvPr>
          <p:cNvSpPr/>
          <p:nvPr/>
        </p:nvSpPr>
        <p:spPr>
          <a:xfrm>
            <a:off x="5278427" y="2829957"/>
            <a:ext cx="550122" cy="430559"/>
          </a:xfrm>
          <a:custGeom>
            <a:avLst/>
            <a:gdLst>
              <a:gd name="connsiteX0" fmla="*/ 548756 w 550122"/>
              <a:gd name="connsiteY0" fmla="*/ 65643 h 430559"/>
              <a:gd name="connsiteX1" fmla="*/ 205856 w 550122"/>
              <a:gd name="connsiteY1" fmla="*/ 97393 h 430559"/>
              <a:gd name="connsiteX2" fmla="*/ 140240 w 550122"/>
              <a:gd name="connsiteY2" fmla="*/ 194760 h 430559"/>
              <a:gd name="connsiteX3" fmla="*/ 180456 w 550122"/>
              <a:gd name="connsiteY3" fmla="*/ 86810 h 430559"/>
              <a:gd name="connsiteX4" fmla="*/ 68273 w 550122"/>
              <a:gd name="connsiteY4" fmla="*/ 218043 h 430559"/>
              <a:gd name="connsiteX5" fmla="*/ 42873 w 550122"/>
              <a:gd name="connsiteY5" fmla="*/ 372560 h 430559"/>
              <a:gd name="connsiteX6" fmla="*/ 68273 w 550122"/>
              <a:gd name="connsiteY6" fmla="*/ 345043 h 430559"/>
              <a:gd name="connsiteX7" fmla="*/ 95790 w 550122"/>
              <a:gd name="connsiteY7" fmla="*/ 429710 h 430559"/>
              <a:gd name="connsiteX8" fmla="*/ 11123 w 550122"/>
              <a:gd name="connsiteY8" fmla="*/ 283660 h 430559"/>
              <a:gd name="connsiteX9" fmla="*/ 32290 w 550122"/>
              <a:gd name="connsiteY9" fmla="*/ 381026 h 430559"/>
              <a:gd name="connsiteX10" fmla="*/ 2656 w 550122"/>
              <a:gd name="connsiteY10" fmla="*/ 188410 h 430559"/>
              <a:gd name="connsiteX11" fmla="*/ 112723 w 550122"/>
              <a:gd name="connsiteY11" fmla="*/ 50826 h 430559"/>
              <a:gd name="connsiteX12" fmla="*/ 36523 w 550122"/>
              <a:gd name="connsiteY12" fmla="*/ 127026 h 430559"/>
              <a:gd name="connsiteX13" fmla="*/ 123306 w 550122"/>
              <a:gd name="connsiteY13" fmla="*/ 2143 h 430559"/>
              <a:gd name="connsiteX14" fmla="*/ 207973 w 550122"/>
              <a:gd name="connsiteY14" fmla="*/ 48710 h 430559"/>
              <a:gd name="connsiteX15" fmla="*/ 61923 w 550122"/>
              <a:gd name="connsiteY15" fmla="*/ 57176 h 430559"/>
              <a:gd name="connsiteX16" fmla="*/ 548756 w 550122"/>
              <a:gd name="connsiteY16" fmla="*/ 65643 h 43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0122" h="430559">
                <a:moveTo>
                  <a:pt x="548756" y="65643"/>
                </a:moveTo>
                <a:cubicBezTo>
                  <a:pt x="572745" y="72346"/>
                  <a:pt x="273942" y="75874"/>
                  <a:pt x="205856" y="97393"/>
                </a:cubicBezTo>
                <a:cubicBezTo>
                  <a:pt x="137770" y="118913"/>
                  <a:pt x="144473" y="196524"/>
                  <a:pt x="140240" y="194760"/>
                </a:cubicBezTo>
                <a:cubicBezTo>
                  <a:pt x="136007" y="192996"/>
                  <a:pt x="192450" y="82930"/>
                  <a:pt x="180456" y="86810"/>
                </a:cubicBezTo>
                <a:cubicBezTo>
                  <a:pt x="168462" y="90690"/>
                  <a:pt x="91203" y="170418"/>
                  <a:pt x="68273" y="218043"/>
                </a:cubicBezTo>
                <a:cubicBezTo>
                  <a:pt x="45342" y="265668"/>
                  <a:pt x="42873" y="351393"/>
                  <a:pt x="42873" y="372560"/>
                </a:cubicBezTo>
                <a:cubicBezTo>
                  <a:pt x="42873" y="393727"/>
                  <a:pt x="59453" y="335518"/>
                  <a:pt x="68273" y="345043"/>
                </a:cubicBezTo>
                <a:cubicBezTo>
                  <a:pt x="77092" y="354568"/>
                  <a:pt x="105315" y="439941"/>
                  <a:pt x="95790" y="429710"/>
                </a:cubicBezTo>
                <a:cubicBezTo>
                  <a:pt x="86265" y="419480"/>
                  <a:pt x="21706" y="291774"/>
                  <a:pt x="11123" y="283660"/>
                </a:cubicBezTo>
                <a:cubicBezTo>
                  <a:pt x="540" y="275546"/>
                  <a:pt x="33701" y="396901"/>
                  <a:pt x="32290" y="381026"/>
                </a:cubicBezTo>
                <a:cubicBezTo>
                  <a:pt x="30879" y="365151"/>
                  <a:pt x="-10750" y="243443"/>
                  <a:pt x="2656" y="188410"/>
                </a:cubicBezTo>
                <a:cubicBezTo>
                  <a:pt x="16061" y="133377"/>
                  <a:pt x="107078" y="61057"/>
                  <a:pt x="112723" y="50826"/>
                </a:cubicBezTo>
                <a:cubicBezTo>
                  <a:pt x="118367" y="40595"/>
                  <a:pt x="34759" y="135140"/>
                  <a:pt x="36523" y="127026"/>
                </a:cubicBezTo>
                <a:cubicBezTo>
                  <a:pt x="38287" y="118912"/>
                  <a:pt x="94731" y="15196"/>
                  <a:pt x="123306" y="2143"/>
                </a:cubicBezTo>
                <a:cubicBezTo>
                  <a:pt x="151881" y="-10910"/>
                  <a:pt x="218203" y="39538"/>
                  <a:pt x="207973" y="48710"/>
                </a:cubicBezTo>
                <a:cubicBezTo>
                  <a:pt x="197743" y="57882"/>
                  <a:pt x="4773" y="57176"/>
                  <a:pt x="61923" y="57176"/>
                </a:cubicBezTo>
                <a:cubicBezTo>
                  <a:pt x="119073" y="57176"/>
                  <a:pt x="524767" y="58940"/>
                  <a:pt x="548756" y="656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62AE340-E36A-4F72-9DB4-BA0CCC53CC3B}"/>
              </a:ext>
            </a:extLst>
          </p:cNvPr>
          <p:cNvSpPr/>
          <p:nvPr/>
        </p:nvSpPr>
        <p:spPr>
          <a:xfrm>
            <a:off x="4560714" y="2708463"/>
            <a:ext cx="465284" cy="365370"/>
          </a:xfrm>
          <a:custGeom>
            <a:avLst/>
            <a:gdLst>
              <a:gd name="connsiteX0" fmla="*/ 2819 w 465284"/>
              <a:gd name="connsiteY0" fmla="*/ 2987 h 365370"/>
              <a:gd name="connsiteX1" fmla="*/ 117119 w 465284"/>
              <a:gd name="connsiteY1" fmla="*/ 17804 h 365370"/>
              <a:gd name="connsiteX2" fmla="*/ 311853 w 465284"/>
              <a:gd name="connsiteY2" fmla="*/ 55904 h 365370"/>
              <a:gd name="connsiteX3" fmla="*/ 445203 w 465284"/>
              <a:gd name="connsiteY3" fmla="*/ 89770 h 365370"/>
              <a:gd name="connsiteX4" fmla="*/ 451553 w 465284"/>
              <a:gd name="connsiteY4" fmla="*/ 182904 h 365370"/>
              <a:gd name="connsiteX5" fmla="*/ 462136 w 465284"/>
              <a:gd name="connsiteY5" fmla="*/ 233704 h 365370"/>
              <a:gd name="connsiteX6" fmla="*/ 464253 w 465284"/>
              <a:gd name="connsiteY6" fmla="*/ 309904 h 365370"/>
              <a:gd name="connsiteX7" fmla="*/ 447319 w 465284"/>
              <a:gd name="connsiteY7" fmla="*/ 282387 h 365370"/>
              <a:gd name="connsiteX8" fmla="*/ 411336 w 465284"/>
              <a:gd name="connsiteY8" fmla="*/ 360704 h 365370"/>
              <a:gd name="connsiteX9" fmla="*/ 381703 w 465284"/>
              <a:gd name="connsiteY9" fmla="*/ 354354 h 365370"/>
              <a:gd name="connsiteX10" fmla="*/ 398636 w 465284"/>
              <a:gd name="connsiteY10" fmla="*/ 337420 h 365370"/>
              <a:gd name="connsiteX11" fmla="*/ 383819 w 465284"/>
              <a:gd name="connsiteY11" fmla="*/ 339537 h 365370"/>
              <a:gd name="connsiteX12" fmla="*/ 428269 w 465284"/>
              <a:gd name="connsiteY12" fmla="*/ 212537 h 365370"/>
              <a:gd name="connsiteX13" fmla="*/ 347836 w 465284"/>
              <a:gd name="connsiteY13" fmla="*/ 157504 h 365370"/>
              <a:gd name="connsiteX14" fmla="*/ 180619 w 465284"/>
              <a:gd name="connsiteY14" fmla="*/ 53787 h 365370"/>
              <a:gd name="connsiteX15" fmla="*/ 316086 w 465284"/>
              <a:gd name="connsiteY15" fmla="*/ 94004 h 365370"/>
              <a:gd name="connsiteX16" fmla="*/ 231419 w 465284"/>
              <a:gd name="connsiteY16" fmla="*/ 74954 h 365370"/>
              <a:gd name="connsiteX17" fmla="*/ 2819 w 465284"/>
              <a:gd name="connsiteY17" fmla="*/ 2987 h 36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5284" h="365370">
                <a:moveTo>
                  <a:pt x="2819" y="2987"/>
                </a:moveTo>
                <a:cubicBezTo>
                  <a:pt x="-16231" y="-6538"/>
                  <a:pt x="65613" y="8985"/>
                  <a:pt x="117119" y="17804"/>
                </a:cubicBezTo>
                <a:cubicBezTo>
                  <a:pt x="168625" y="26623"/>
                  <a:pt x="257172" y="43910"/>
                  <a:pt x="311853" y="55904"/>
                </a:cubicBezTo>
                <a:cubicBezTo>
                  <a:pt x="366534" y="67898"/>
                  <a:pt x="421920" y="68603"/>
                  <a:pt x="445203" y="89770"/>
                </a:cubicBezTo>
                <a:cubicBezTo>
                  <a:pt x="468486" y="110937"/>
                  <a:pt x="448731" y="158915"/>
                  <a:pt x="451553" y="182904"/>
                </a:cubicBezTo>
                <a:cubicBezTo>
                  <a:pt x="454375" y="206893"/>
                  <a:pt x="460019" y="212537"/>
                  <a:pt x="462136" y="233704"/>
                </a:cubicBezTo>
                <a:cubicBezTo>
                  <a:pt x="464253" y="254871"/>
                  <a:pt x="466722" y="301790"/>
                  <a:pt x="464253" y="309904"/>
                </a:cubicBezTo>
                <a:cubicBezTo>
                  <a:pt x="461784" y="318018"/>
                  <a:pt x="456138" y="273920"/>
                  <a:pt x="447319" y="282387"/>
                </a:cubicBezTo>
                <a:cubicBezTo>
                  <a:pt x="438500" y="290854"/>
                  <a:pt x="422272" y="348710"/>
                  <a:pt x="411336" y="360704"/>
                </a:cubicBezTo>
                <a:cubicBezTo>
                  <a:pt x="400400" y="372699"/>
                  <a:pt x="383820" y="358235"/>
                  <a:pt x="381703" y="354354"/>
                </a:cubicBezTo>
                <a:cubicBezTo>
                  <a:pt x="379586" y="350473"/>
                  <a:pt x="398636" y="337420"/>
                  <a:pt x="398636" y="337420"/>
                </a:cubicBezTo>
                <a:cubicBezTo>
                  <a:pt x="398989" y="334951"/>
                  <a:pt x="378880" y="360351"/>
                  <a:pt x="383819" y="339537"/>
                </a:cubicBezTo>
                <a:cubicBezTo>
                  <a:pt x="388758" y="318723"/>
                  <a:pt x="434266" y="242876"/>
                  <a:pt x="428269" y="212537"/>
                </a:cubicBezTo>
                <a:cubicBezTo>
                  <a:pt x="422272" y="182198"/>
                  <a:pt x="389111" y="183962"/>
                  <a:pt x="347836" y="157504"/>
                </a:cubicBezTo>
                <a:cubicBezTo>
                  <a:pt x="306561" y="131046"/>
                  <a:pt x="185911" y="64370"/>
                  <a:pt x="180619" y="53787"/>
                </a:cubicBezTo>
                <a:cubicBezTo>
                  <a:pt x="175327" y="43204"/>
                  <a:pt x="307619" y="90476"/>
                  <a:pt x="316086" y="94004"/>
                </a:cubicBezTo>
                <a:cubicBezTo>
                  <a:pt x="324553" y="97532"/>
                  <a:pt x="286099" y="90476"/>
                  <a:pt x="231419" y="74954"/>
                </a:cubicBezTo>
                <a:cubicBezTo>
                  <a:pt x="176739" y="59432"/>
                  <a:pt x="21869" y="12512"/>
                  <a:pt x="2819" y="29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7856FBC-6683-4710-9431-D52206DD7096}"/>
              </a:ext>
            </a:extLst>
          </p:cNvPr>
          <p:cNvSpPr/>
          <p:nvPr/>
        </p:nvSpPr>
        <p:spPr>
          <a:xfrm>
            <a:off x="4045370" y="2635229"/>
            <a:ext cx="729840" cy="207770"/>
          </a:xfrm>
          <a:custGeom>
            <a:avLst/>
            <a:gdLst>
              <a:gd name="connsiteX0" fmla="*/ 729830 w 729840"/>
              <a:gd name="connsiteY0" fmla="*/ 118554 h 207770"/>
              <a:gd name="connsiteX1" fmla="*/ 679030 w 729840"/>
              <a:gd name="connsiteY1" fmla="*/ 118554 h 207770"/>
              <a:gd name="connsiteX2" fmla="*/ 439847 w 729840"/>
              <a:gd name="connsiteY2" fmla="*/ 99504 h 207770"/>
              <a:gd name="connsiteX3" fmla="*/ 638813 w 729840"/>
              <a:gd name="connsiteY3" fmla="*/ 97388 h 207770"/>
              <a:gd name="connsiteX4" fmla="*/ 416563 w 729840"/>
              <a:gd name="connsiteY4" fmla="*/ 74104 h 207770"/>
              <a:gd name="connsiteX5" fmla="*/ 317080 w 729840"/>
              <a:gd name="connsiteY5" fmla="*/ 120671 h 207770"/>
              <a:gd name="connsiteX6" fmla="*/ 137163 w 729840"/>
              <a:gd name="connsiteY6" fmla="*/ 190521 h 207770"/>
              <a:gd name="connsiteX7" fmla="*/ 245113 w 729840"/>
              <a:gd name="connsiteY7" fmla="*/ 169354 h 207770"/>
              <a:gd name="connsiteX8" fmla="*/ 1697 w 729840"/>
              <a:gd name="connsiteY8" fmla="*/ 207454 h 207770"/>
              <a:gd name="connsiteX9" fmla="*/ 143513 w 729840"/>
              <a:gd name="connsiteY9" fmla="*/ 143954 h 207770"/>
              <a:gd name="connsiteX10" fmla="*/ 268397 w 729840"/>
              <a:gd name="connsiteY10" fmla="*/ 146071 h 207770"/>
              <a:gd name="connsiteX11" fmla="*/ 285330 w 729840"/>
              <a:gd name="connsiteY11" fmla="*/ 129138 h 207770"/>
              <a:gd name="connsiteX12" fmla="*/ 245113 w 729840"/>
              <a:gd name="connsiteY12" fmla="*/ 88921 h 207770"/>
              <a:gd name="connsiteX13" fmla="*/ 456780 w 729840"/>
              <a:gd name="connsiteY13" fmla="*/ 21 h 207770"/>
              <a:gd name="connsiteX14" fmla="*/ 681147 w 729840"/>
              <a:gd name="connsiteY14" fmla="*/ 97388 h 207770"/>
              <a:gd name="connsiteX15" fmla="*/ 729830 w 729840"/>
              <a:gd name="connsiteY15" fmla="*/ 118554 h 20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9840" h="207770">
                <a:moveTo>
                  <a:pt x="729830" y="118554"/>
                </a:moveTo>
                <a:cubicBezTo>
                  <a:pt x="729477" y="122082"/>
                  <a:pt x="727360" y="121729"/>
                  <a:pt x="679030" y="118554"/>
                </a:cubicBezTo>
                <a:cubicBezTo>
                  <a:pt x="630700" y="115379"/>
                  <a:pt x="446550" y="103032"/>
                  <a:pt x="439847" y="99504"/>
                </a:cubicBezTo>
                <a:cubicBezTo>
                  <a:pt x="433144" y="95976"/>
                  <a:pt x="642694" y="101621"/>
                  <a:pt x="638813" y="97388"/>
                </a:cubicBezTo>
                <a:cubicBezTo>
                  <a:pt x="634932" y="93155"/>
                  <a:pt x="470185" y="70223"/>
                  <a:pt x="416563" y="74104"/>
                </a:cubicBezTo>
                <a:cubicBezTo>
                  <a:pt x="362941" y="77985"/>
                  <a:pt x="363647" y="101268"/>
                  <a:pt x="317080" y="120671"/>
                </a:cubicBezTo>
                <a:cubicBezTo>
                  <a:pt x="270513" y="140074"/>
                  <a:pt x="149157" y="182407"/>
                  <a:pt x="137163" y="190521"/>
                </a:cubicBezTo>
                <a:cubicBezTo>
                  <a:pt x="125168" y="198635"/>
                  <a:pt x="267691" y="166532"/>
                  <a:pt x="245113" y="169354"/>
                </a:cubicBezTo>
                <a:cubicBezTo>
                  <a:pt x="222535" y="172176"/>
                  <a:pt x="18630" y="211687"/>
                  <a:pt x="1697" y="207454"/>
                </a:cubicBezTo>
                <a:cubicBezTo>
                  <a:pt x="-15236" y="203221"/>
                  <a:pt x="99063" y="154184"/>
                  <a:pt x="143513" y="143954"/>
                </a:cubicBezTo>
                <a:cubicBezTo>
                  <a:pt x="187963" y="133724"/>
                  <a:pt x="244761" y="148540"/>
                  <a:pt x="268397" y="146071"/>
                </a:cubicBezTo>
                <a:cubicBezTo>
                  <a:pt x="292033" y="143602"/>
                  <a:pt x="289211" y="138663"/>
                  <a:pt x="285330" y="129138"/>
                </a:cubicBezTo>
                <a:cubicBezTo>
                  <a:pt x="281449" y="119613"/>
                  <a:pt x="216538" y="110440"/>
                  <a:pt x="245113" y="88921"/>
                </a:cubicBezTo>
                <a:cubicBezTo>
                  <a:pt x="273688" y="67402"/>
                  <a:pt x="384108" y="-1390"/>
                  <a:pt x="456780" y="21"/>
                </a:cubicBezTo>
                <a:cubicBezTo>
                  <a:pt x="529452" y="1432"/>
                  <a:pt x="640225" y="80102"/>
                  <a:pt x="681147" y="97388"/>
                </a:cubicBezTo>
                <a:cubicBezTo>
                  <a:pt x="722069" y="114674"/>
                  <a:pt x="730183" y="115026"/>
                  <a:pt x="729830" y="118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C7538B8-3B8C-478E-A318-3B27DD489F94}"/>
              </a:ext>
            </a:extLst>
          </p:cNvPr>
          <p:cNvSpPr/>
          <p:nvPr/>
        </p:nvSpPr>
        <p:spPr>
          <a:xfrm>
            <a:off x="5524463" y="4085729"/>
            <a:ext cx="195514" cy="372258"/>
          </a:xfrm>
          <a:custGeom>
            <a:avLst/>
            <a:gdLst>
              <a:gd name="connsiteX0" fmla="*/ 181012 w 195514"/>
              <a:gd name="connsiteY0" fmla="*/ 496 h 372258"/>
              <a:gd name="connsiteX1" fmla="*/ 130212 w 195514"/>
              <a:gd name="connsiteY1" fmla="*/ 178296 h 372258"/>
              <a:gd name="connsiteX2" fmla="*/ 37 w 195514"/>
              <a:gd name="connsiteY2" fmla="*/ 371971 h 372258"/>
              <a:gd name="connsiteX3" fmla="*/ 117512 w 195514"/>
              <a:gd name="connsiteY3" fmla="*/ 219571 h 372258"/>
              <a:gd name="connsiteX4" fmla="*/ 190537 w 195514"/>
              <a:gd name="connsiteY4" fmla="*/ 127496 h 372258"/>
              <a:gd name="connsiteX5" fmla="*/ 181012 w 195514"/>
              <a:gd name="connsiteY5" fmla="*/ 496 h 37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14" h="372258">
                <a:moveTo>
                  <a:pt x="181012" y="496"/>
                </a:moveTo>
                <a:cubicBezTo>
                  <a:pt x="170958" y="8963"/>
                  <a:pt x="160374" y="116384"/>
                  <a:pt x="130212" y="178296"/>
                </a:cubicBezTo>
                <a:cubicBezTo>
                  <a:pt x="100050" y="240208"/>
                  <a:pt x="2154" y="365092"/>
                  <a:pt x="37" y="371971"/>
                </a:cubicBezTo>
                <a:cubicBezTo>
                  <a:pt x="-2080" y="378850"/>
                  <a:pt x="85762" y="260317"/>
                  <a:pt x="117512" y="219571"/>
                </a:cubicBezTo>
                <a:cubicBezTo>
                  <a:pt x="149262" y="178825"/>
                  <a:pt x="178895" y="160833"/>
                  <a:pt x="190537" y="127496"/>
                </a:cubicBezTo>
                <a:cubicBezTo>
                  <a:pt x="202179" y="94159"/>
                  <a:pt x="191066" y="-7971"/>
                  <a:pt x="181012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6" name="フリーフォーム: 図形 4095">
            <a:extLst>
              <a:ext uri="{FF2B5EF4-FFF2-40B4-BE49-F238E27FC236}">
                <a16:creationId xmlns:a16="http://schemas.microsoft.com/office/drawing/2014/main" id="{64DCF20C-738B-4919-BD15-D1BFD39D8110}"/>
              </a:ext>
            </a:extLst>
          </p:cNvPr>
          <p:cNvSpPr/>
          <p:nvPr/>
        </p:nvSpPr>
        <p:spPr>
          <a:xfrm>
            <a:off x="5194134" y="3029029"/>
            <a:ext cx="258402" cy="678850"/>
          </a:xfrm>
          <a:custGeom>
            <a:avLst/>
            <a:gdLst>
              <a:gd name="connsiteX0" fmla="*/ 112349 w 258402"/>
              <a:gd name="connsiteY0" fmla="*/ 120571 h 678850"/>
              <a:gd name="connsiteX1" fmla="*/ 114466 w 258402"/>
              <a:gd name="connsiteY1" fmla="*/ 177721 h 678850"/>
              <a:gd name="connsiteX2" fmla="*/ 171616 w 258402"/>
              <a:gd name="connsiteY2" fmla="*/ 374571 h 678850"/>
              <a:gd name="connsiteX3" fmla="*/ 154683 w 258402"/>
              <a:gd name="connsiteY3" fmla="*/ 277204 h 678850"/>
              <a:gd name="connsiteX4" fmla="*/ 258399 w 258402"/>
              <a:gd name="connsiteY4" fmla="*/ 546021 h 678850"/>
              <a:gd name="connsiteX5" fmla="*/ 158916 w 258402"/>
              <a:gd name="connsiteY5" fmla="*/ 268738 h 678850"/>
              <a:gd name="connsiteX6" fmla="*/ 245699 w 258402"/>
              <a:gd name="connsiteY6" fmla="*/ 677254 h 678850"/>
              <a:gd name="connsiteX7" fmla="*/ 91183 w 258402"/>
              <a:gd name="connsiteY7" fmla="*/ 414788 h 678850"/>
              <a:gd name="connsiteX8" fmla="*/ 148333 w 258402"/>
              <a:gd name="connsiteY8" fmla="*/ 526971 h 678850"/>
              <a:gd name="connsiteX9" fmla="*/ 27683 w 258402"/>
              <a:gd name="connsiteY9" fmla="*/ 317421 h 678850"/>
              <a:gd name="connsiteX10" fmla="*/ 8633 w 258402"/>
              <a:gd name="connsiteY10" fmla="*/ 340704 h 678850"/>
              <a:gd name="connsiteX11" fmla="*/ 2283 w 258402"/>
              <a:gd name="connsiteY11" fmla="*/ 6271 h 678850"/>
              <a:gd name="connsiteX12" fmla="*/ 46733 w 258402"/>
              <a:gd name="connsiteY12" fmla="*/ 116338 h 678850"/>
              <a:gd name="connsiteX13" fmla="*/ 38266 w 258402"/>
              <a:gd name="connsiteY13" fmla="*/ 40138 h 678850"/>
              <a:gd name="connsiteX14" fmla="*/ 112349 w 258402"/>
              <a:gd name="connsiteY14" fmla="*/ 120571 h 67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8402" h="678850">
                <a:moveTo>
                  <a:pt x="112349" y="120571"/>
                </a:moveTo>
                <a:cubicBezTo>
                  <a:pt x="125049" y="143501"/>
                  <a:pt x="104588" y="135388"/>
                  <a:pt x="114466" y="177721"/>
                </a:cubicBezTo>
                <a:cubicBezTo>
                  <a:pt x="124344" y="220054"/>
                  <a:pt x="164913" y="357991"/>
                  <a:pt x="171616" y="374571"/>
                </a:cubicBezTo>
                <a:cubicBezTo>
                  <a:pt x="178319" y="391151"/>
                  <a:pt x="140219" y="248629"/>
                  <a:pt x="154683" y="277204"/>
                </a:cubicBezTo>
                <a:cubicBezTo>
                  <a:pt x="169147" y="305779"/>
                  <a:pt x="257694" y="547432"/>
                  <a:pt x="258399" y="546021"/>
                </a:cubicBezTo>
                <a:cubicBezTo>
                  <a:pt x="259105" y="544610"/>
                  <a:pt x="161033" y="246866"/>
                  <a:pt x="158916" y="268738"/>
                </a:cubicBezTo>
                <a:cubicBezTo>
                  <a:pt x="156799" y="290610"/>
                  <a:pt x="256988" y="652912"/>
                  <a:pt x="245699" y="677254"/>
                </a:cubicBezTo>
                <a:cubicBezTo>
                  <a:pt x="234410" y="701596"/>
                  <a:pt x="107411" y="439835"/>
                  <a:pt x="91183" y="414788"/>
                </a:cubicBezTo>
                <a:cubicBezTo>
                  <a:pt x="74955" y="389741"/>
                  <a:pt x="158916" y="543199"/>
                  <a:pt x="148333" y="526971"/>
                </a:cubicBezTo>
                <a:cubicBezTo>
                  <a:pt x="137750" y="510743"/>
                  <a:pt x="50966" y="348466"/>
                  <a:pt x="27683" y="317421"/>
                </a:cubicBezTo>
                <a:cubicBezTo>
                  <a:pt x="4400" y="286377"/>
                  <a:pt x="12866" y="392562"/>
                  <a:pt x="8633" y="340704"/>
                </a:cubicBezTo>
                <a:cubicBezTo>
                  <a:pt x="4400" y="288846"/>
                  <a:pt x="-4067" y="43665"/>
                  <a:pt x="2283" y="6271"/>
                </a:cubicBezTo>
                <a:cubicBezTo>
                  <a:pt x="8633" y="-31123"/>
                  <a:pt x="40736" y="110693"/>
                  <a:pt x="46733" y="116338"/>
                </a:cubicBezTo>
                <a:cubicBezTo>
                  <a:pt x="52730" y="121983"/>
                  <a:pt x="30152" y="37316"/>
                  <a:pt x="38266" y="40138"/>
                </a:cubicBezTo>
                <a:cubicBezTo>
                  <a:pt x="46380" y="42960"/>
                  <a:pt x="99649" y="97641"/>
                  <a:pt x="112349" y="1205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9" name="フリーフォーム: 図形 4118">
            <a:extLst>
              <a:ext uri="{FF2B5EF4-FFF2-40B4-BE49-F238E27FC236}">
                <a16:creationId xmlns:a16="http://schemas.microsoft.com/office/drawing/2014/main" id="{84FCBC73-E1E3-4373-93C4-3BF620A7D936}"/>
              </a:ext>
            </a:extLst>
          </p:cNvPr>
          <p:cNvSpPr/>
          <p:nvPr/>
        </p:nvSpPr>
        <p:spPr>
          <a:xfrm>
            <a:off x="4777191" y="3007620"/>
            <a:ext cx="373140" cy="574245"/>
          </a:xfrm>
          <a:custGeom>
            <a:avLst/>
            <a:gdLst>
              <a:gd name="connsiteX0" fmla="*/ 317626 w 373140"/>
              <a:gd name="connsiteY0" fmla="*/ 163 h 574245"/>
              <a:gd name="connsiteX1" fmla="*/ 319742 w 373140"/>
              <a:gd name="connsiteY1" fmla="*/ 154680 h 574245"/>
              <a:gd name="connsiteX2" fmla="*/ 364192 w 373140"/>
              <a:gd name="connsiteY2" fmla="*/ 309197 h 574245"/>
              <a:gd name="connsiteX3" fmla="*/ 368426 w 373140"/>
              <a:gd name="connsiteY3" fmla="*/ 376930 h 574245"/>
              <a:gd name="connsiteX4" fmla="*/ 359959 w 373140"/>
              <a:gd name="connsiteY4" fmla="*/ 438313 h 574245"/>
              <a:gd name="connsiteX5" fmla="*/ 224492 w 373140"/>
              <a:gd name="connsiteY5" fmla="*/ 476413 h 574245"/>
              <a:gd name="connsiteX6" fmla="*/ 186392 w 373140"/>
              <a:gd name="connsiteY6" fmla="*/ 493347 h 574245"/>
              <a:gd name="connsiteX7" fmla="*/ 279526 w 373140"/>
              <a:gd name="connsiteY7" fmla="*/ 467947 h 574245"/>
              <a:gd name="connsiteX8" fmla="*/ 46692 w 373140"/>
              <a:gd name="connsiteY8" fmla="*/ 573780 h 574245"/>
              <a:gd name="connsiteX9" fmla="*/ 158876 w 373140"/>
              <a:gd name="connsiteY9" fmla="*/ 419263 h 574245"/>
              <a:gd name="connsiteX10" fmla="*/ 97492 w 373140"/>
              <a:gd name="connsiteY10" fmla="*/ 415030 h 574245"/>
              <a:gd name="connsiteX11" fmla="*/ 169459 w 373140"/>
              <a:gd name="connsiteY11" fmla="*/ 406563 h 574245"/>
              <a:gd name="connsiteX12" fmla="*/ 237192 w 373140"/>
              <a:gd name="connsiteY12" fmla="*/ 442547 h 574245"/>
              <a:gd name="connsiteX13" fmla="*/ 154642 w 373140"/>
              <a:gd name="connsiteY13" fmla="*/ 302847 h 574245"/>
              <a:gd name="connsiteX14" fmla="*/ 126 w 373140"/>
              <a:gd name="connsiteY14" fmla="*/ 349413 h 574245"/>
              <a:gd name="connsiteX15" fmla="*/ 127126 w 373140"/>
              <a:gd name="connsiteY15" fmla="*/ 186430 h 574245"/>
              <a:gd name="connsiteX16" fmla="*/ 59392 w 373140"/>
              <a:gd name="connsiteY16" fmla="*/ 254163 h 574245"/>
              <a:gd name="connsiteX17" fmla="*/ 209676 w 373140"/>
              <a:gd name="connsiteY17" fmla="*/ 91180 h 574245"/>
              <a:gd name="connsiteX18" fmla="*/ 243542 w 373140"/>
              <a:gd name="connsiteY18" fmla="*/ 6513 h 574245"/>
              <a:gd name="connsiteX19" fmla="*/ 304926 w 373140"/>
              <a:gd name="connsiteY19" fmla="*/ 184313 h 574245"/>
              <a:gd name="connsiteX20" fmla="*/ 317626 w 373140"/>
              <a:gd name="connsiteY20" fmla="*/ 163 h 57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140" h="574245">
                <a:moveTo>
                  <a:pt x="317626" y="163"/>
                </a:moveTo>
                <a:cubicBezTo>
                  <a:pt x="320095" y="-4776"/>
                  <a:pt x="311981" y="103174"/>
                  <a:pt x="319742" y="154680"/>
                </a:cubicBezTo>
                <a:cubicBezTo>
                  <a:pt x="327503" y="206186"/>
                  <a:pt x="356078" y="272155"/>
                  <a:pt x="364192" y="309197"/>
                </a:cubicBezTo>
                <a:cubicBezTo>
                  <a:pt x="372306" y="346239"/>
                  <a:pt x="369131" y="355411"/>
                  <a:pt x="368426" y="376930"/>
                </a:cubicBezTo>
                <a:cubicBezTo>
                  <a:pt x="367721" y="398449"/>
                  <a:pt x="383948" y="421733"/>
                  <a:pt x="359959" y="438313"/>
                </a:cubicBezTo>
                <a:cubicBezTo>
                  <a:pt x="335970" y="454894"/>
                  <a:pt x="224492" y="476413"/>
                  <a:pt x="224492" y="476413"/>
                </a:cubicBezTo>
                <a:cubicBezTo>
                  <a:pt x="195564" y="485585"/>
                  <a:pt x="177220" y="494758"/>
                  <a:pt x="186392" y="493347"/>
                </a:cubicBezTo>
                <a:cubicBezTo>
                  <a:pt x="195564" y="491936"/>
                  <a:pt x="302809" y="454542"/>
                  <a:pt x="279526" y="467947"/>
                </a:cubicBezTo>
                <a:cubicBezTo>
                  <a:pt x="256243" y="481352"/>
                  <a:pt x="66800" y="581894"/>
                  <a:pt x="46692" y="573780"/>
                </a:cubicBezTo>
                <a:cubicBezTo>
                  <a:pt x="26584" y="565666"/>
                  <a:pt x="150409" y="445721"/>
                  <a:pt x="158876" y="419263"/>
                </a:cubicBezTo>
                <a:cubicBezTo>
                  <a:pt x="167343" y="392805"/>
                  <a:pt x="95728" y="417147"/>
                  <a:pt x="97492" y="415030"/>
                </a:cubicBezTo>
                <a:cubicBezTo>
                  <a:pt x="99256" y="412913"/>
                  <a:pt x="146176" y="401977"/>
                  <a:pt x="169459" y="406563"/>
                </a:cubicBezTo>
                <a:cubicBezTo>
                  <a:pt x="192742" y="411149"/>
                  <a:pt x="239661" y="459833"/>
                  <a:pt x="237192" y="442547"/>
                </a:cubicBezTo>
                <a:cubicBezTo>
                  <a:pt x="234723" y="425261"/>
                  <a:pt x="194153" y="318369"/>
                  <a:pt x="154642" y="302847"/>
                </a:cubicBezTo>
                <a:cubicBezTo>
                  <a:pt x="115131" y="287325"/>
                  <a:pt x="4712" y="368816"/>
                  <a:pt x="126" y="349413"/>
                </a:cubicBezTo>
                <a:cubicBezTo>
                  <a:pt x="-4460" y="330010"/>
                  <a:pt x="117248" y="202305"/>
                  <a:pt x="127126" y="186430"/>
                </a:cubicBezTo>
                <a:cubicBezTo>
                  <a:pt x="137004" y="170555"/>
                  <a:pt x="45634" y="270038"/>
                  <a:pt x="59392" y="254163"/>
                </a:cubicBezTo>
                <a:cubicBezTo>
                  <a:pt x="73150" y="238288"/>
                  <a:pt x="178984" y="132455"/>
                  <a:pt x="209676" y="91180"/>
                </a:cubicBezTo>
                <a:cubicBezTo>
                  <a:pt x="240368" y="49905"/>
                  <a:pt x="227667" y="-9009"/>
                  <a:pt x="243542" y="6513"/>
                </a:cubicBezTo>
                <a:cubicBezTo>
                  <a:pt x="259417" y="22035"/>
                  <a:pt x="294695" y="191016"/>
                  <a:pt x="304926" y="184313"/>
                </a:cubicBezTo>
                <a:cubicBezTo>
                  <a:pt x="315157" y="177610"/>
                  <a:pt x="315157" y="5102"/>
                  <a:pt x="317626" y="1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FFB751B0-072F-4534-9228-02E2A2D9BFA1}"/>
              </a:ext>
            </a:extLst>
          </p:cNvPr>
          <p:cNvSpPr/>
          <p:nvPr/>
        </p:nvSpPr>
        <p:spPr>
          <a:xfrm>
            <a:off x="3988267" y="2901793"/>
            <a:ext cx="190603" cy="644031"/>
          </a:xfrm>
          <a:custGeom>
            <a:avLst/>
            <a:gdLst>
              <a:gd name="connsiteX0" fmla="*/ 190033 w 190603"/>
              <a:gd name="connsiteY0" fmla="*/ 157 h 644031"/>
              <a:gd name="connsiteX1" fmla="*/ 73616 w 190603"/>
              <a:gd name="connsiteY1" fmla="*/ 197007 h 644031"/>
              <a:gd name="connsiteX2" fmla="*/ 60916 w 190603"/>
              <a:gd name="connsiteY2" fmla="*/ 330357 h 644031"/>
              <a:gd name="connsiteX3" fmla="*/ 71500 w 190603"/>
              <a:gd name="connsiteY3" fmla="*/ 247807 h 644031"/>
              <a:gd name="connsiteX4" fmla="*/ 37633 w 190603"/>
              <a:gd name="connsiteY4" fmla="*/ 482757 h 644031"/>
              <a:gd name="connsiteX5" fmla="*/ 33400 w 190603"/>
              <a:gd name="connsiteY5" fmla="*/ 444657 h 644031"/>
              <a:gd name="connsiteX6" fmla="*/ 58800 w 190603"/>
              <a:gd name="connsiteY6" fmla="*/ 643624 h 644031"/>
              <a:gd name="connsiteX7" fmla="*/ 46100 w 190603"/>
              <a:gd name="connsiteY7" fmla="*/ 491224 h 644031"/>
              <a:gd name="connsiteX8" fmla="*/ 8000 w 190603"/>
              <a:gd name="connsiteY8" fmla="*/ 313424 h 644031"/>
              <a:gd name="connsiteX9" fmla="*/ 18583 w 190603"/>
              <a:gd name="connsiteY9" fmla="*/ 230874 h 644031"/>
              <a:gd name="connsiteX10" fmla="*/ 190033 w 190603"/>
              <a:gd name="connsiteY10" fmla="*/ 157 h 64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603" h="644031">
                <a:moveTo>
                  <a:pt x="190033" y="157"/>
                </a:moveTo>
                <a:cubicBezTo>
                  <a:pt x="199205" y="-5488"/>
                  <a:pt x="95135" y="141974"/>
                  <a:pt x="73616" y="197007"/>
                </a:cubicBezTo>
                <a:cubicBezTo>
                  <a:pt x="52097" y="252040"/>
                  <a:pt x="61269" y="321890"/>
                  <a:pt x="60916" y="330357"/>
                </a:cubicBezTo>
                <a:cubicBezTo>
                  <a:pt x="60563" y="338824"/>
                  <a:pt x="75380" y="222407"/>
                  <a:pt x="71500" y="247807"/>
                </a:cubicBezTo>
                <a:cubicBezTo>
                  <a:pt x="67619" y="273207"/>
                  <a:pt x="43983" y="449949"/>
                  <a:pt x="37633" y="482757"/>
                </a:cubicBezTo>
                <a:cubicBezTo>
                  <a:pt x="31283" y="515565"/>
                  <a:pt x="29872" y="417846"/>
                  <a:pt x="33400" y="444657"/>
                </a:cubicBezTo>
                <a:cubicBezTo>
                  <a:pt x="36928" y="471468"/>
                  <a:pt x="56683" y="635863"/>
                  <a:pt x="58800" y="643624"/>
                </a:cubicBezTo>
                <a:cubicBezTo>
                  <a:pt x="60917" y="651385"/>
                  <a:pt x="54567" y="546257"/>
                  <a:pt x="46100" y="491224"/>
                </a:cubicBezTo>
                <a:cubicBezTo>
                  <a:pt x="37633" y="436191"/>
                  <a:pt x="12586" y="356816"/>
                  <a:pt x="8000" y="313424"/>
                </a:cubicBezTo>
                <a:cubicBezTo>
                  <a:pt x="3414" y="270032"/>
                  <a:pt x="-12109" y="278852"/>
                  <a:pt x="18583" y="230874"/>
                </a:cubicBezTo>
                <a:cubicBezTo>
                  <a:pt x="49275" y="182896"/>
                  <a:pt x="180861" y="5802"/>
                  <a:pt x="190033" y="1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FF4A553B-FD16-48B6-8BEE-F80BB0D80546}"/>
              </a:ext>
            </a:extLst>
          </p:cNvPr>
          <p:cNvSpPr/>
          <p:nvPr/>
        </p:nvSpPr>
        <p:spPr>
          <a:xfrm>
            <a:off x="3944999" y="3665288"/>
            <a:ext cx="188949" cy="591334"/>
          </a:xfrm>
          <a:custGeom>
            <a:avLst/>
            <a:gdLst>
              <a:gd name="connsiteX0" fmla="*/ 42801 w 188949"/>
              <a:gd name="connsiteY0" fmla="*/ 5012 h 591334"/>
              <a:gd name="connsiteX1" fmla="*/ 2584 w 188949"/>
              <a:gd name="connsiteY1" fmla="*/ 157412 h 591334"/>
              <a:gd name="connsiteX2" fmla="*/ 127468 w 188949"/>
              <a:gd name="connsiteY2" fmla="*/ 540529 h 591334"/>
              <a:gd name="connsiteX3" fmla="*/ 49151 w 188949"/>
              <a:gd name="connsiteY3" fmla="*/ 305579 h 591334"/>
              <a:gd name="connsiteX4" fmla="*/ 188851 w 188949"/>
              <a:gd name="connsiteY4" fmla="*/ 591329 h 591334"/>
              <a:gd name="connsiteX5" fmla="*/ 23751 w 188949"/>
              <a:gd name="connsiteY5" fmla="*/ 297112 h 591334"/>
              <a:gd name="connsiteX6" fmla="*/ 40684 w 188949"/>
              <a:gd name="connsiteY6" fmla="*/ 322512 h 591334"/>
              <a:gd name="connsiteX7" fmla="*/ 42801 w 188949"/>
              <a:gd name="connsiteY7" fmla="*/ 5012 h 59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49" h="591334">
                <a:moveTo>
                  <a:pt x="42801" y="5012"/>
                </a:moveTo>
                <a:cubicBezTo>
                  <a:pt x="36451" y="-22505"/>
                  <a:pt x="-11527" y="68159"/>
                  <a:pt x="2584" y="157412"/>
                </a:cubicBezTo>
                <a:cubicBezTo>
                  <a:pt x="16695" y="246665"/>
                  <a:pt x="119707" y="515835"/>
                  <a:pt x="127468" y="540529"/>
                </a:cubicBezTo>
                <a:cubicBezTo>
                  <a:pt x="135229" y="565223"/>
                  <a:pt x="38921" y="297112"/>
                  <a:pt x="49151" y="305579"/>
                </a:cubicBezTo>
                <a:cubicBezTo>
                  <a:pt x="59381" y="314046"/>
                  <a:pt x="193084" y="592740"/>
                  <a:pt x="188851" y="591329"/>
                </a:cubicBezTo>
                <a:cubicBezTo>
                  <a:pt x="184618" y="589918"/>
                  <a:pt x="48445" y="341915"/>
                  <a:pt x="23751" y="297112"/>
                </a:cubicBezTo>
                <a:cubicBezTo>
                  <a:pt x="-943" y="252309"/>
                  <a:pt x="41742" y="364492"/>
                  <a:pt x="40684" y="322512"/>
                </a:cubicBezTo>
                <a:cubicBezTo>
                  <a:pt x="39626" y="280532"/>
                  <a:pt x="49151" y="32529"/>
                  <a:pt x="42801" y="50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0" name="フリーフォーム: 図形 4119">
            <a:extLst>
              <a:ext uri="{FF2B5EF4-FFF2-40B4-BE49-F238E27FC236}">
                <a16:creationId xmlns:a16="http://schemas.microsoft.com/office/drawing/2014/main" id="{23A1A7DD-31E2-43EF-87E1-127556BBB0B4}"/>
              </a:ext>
            </a:extLst>
          </p:cNvPr>
          <p:cNvSpPr/>
          <p:nvPr/>
        </p:nvSpPr>
        <p:spPr>
          <a:xfrm>
            <a:off x="5302429" y="4254316"/>
            <a:ext cx="219395" cy="129650"/>
          </a:xfrm>
          <a:custGeom>
            <a:avLst/>
            <a:gdLst>
              <a:gd name="connsiteX0" fmla="*/ 218896 w 219395"/>
              <a:gd name="connsiteY0" fmla="*/ 184 h 129650"/>
              <a:gd name="connsiteX1" fmla="*/ 188734 w 219395"/>
              <a:gd name="connsiteY1" fmla="*/ 63684 h 129650"/>
              <a:gd name="connsiteX2" fmla="*/ 1409 w 219395"/>
              <a:gd name="connsiteY2" fmla="*/ 128772 h 129650"/>
              <a:gd name="connsiteX3" fmla="*/ 107771 w 219395"/>
              <a:gd name="connsiteY3" fmla="*/ 100197 h 129650"/>
              <a:gd name="connsiteX4" fmla="*/ 198259 w 219395"/>
              <a:gd name="connsiteY4" fmla="*/ 84322 h 129650"/>
              <a:gd name="connsiteX5" fmla="*/ 218896 w 219395"/>
              <a:gd name="connsiteY5" fmla="*/ 184 h 12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95" h="129650">
                <a:moveTo>
                  <a:pt x="218896" y="184"/>
                </a:moveTo>
                <a:cubicBezTo>
                  <a:pt x="217308" y="-3256"/>
                  <a:pt x="224982" y="42253"/>
                  <a:pt x="188734" y="63684"/>
                </a:cubicBezTo>
                <a:cubicBezTo>
                  <a:pt x="152486" y="85115"/>
                  <a:pt x="14903" y="122687"/>
                  <a:pt x="1409" y="128772"/>
                </a:cubicBezTo>
                <a:cubicBezTo>
                  <a:pt x="-12085" y="134857"/>
                  <a:pt x="74963" y="107605"/>
                  <a:pt x="107771" y="100197"/>
                </a:cubicBezTo>
                <a:cubicBezTo>
                  <a:pt x="140579" y="92789"/>
                  <a:pt x="177092" y="98874"/>
                  <a:pt x="198259" y="84322"/>
                </a:cubicBezTo>
                <a:cubicBezTo>
                  <a:pt x="219426" y="69770"/>
                  <a:pt x="220484" y="3624"/>
                  <a:pt x="218896" y="1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1" name="フリーフォーム: 図形 4120">
            <a:extLst>
              <a:ext uri="{FF2B5EF4-FFF2-40B4-BE49-F238E27FC236}">
                <a16:creationId xmlns:a16="http://schemas.microsoft.com/office/drawing/2014/main" id="{B7BA5200-7E26-4FA7-B0AF-7844A95244C6}"/>
              </a:ext>
            </a:extLst>
          </p:cNvPr>
          <p:cNvSpPr/>
          <p:nvPr/>
        </p:nvSpPr>
        <p:spPr>
          <a:xfrm>
            <a:off x="5428652" y="3040025"/>
            <a:ext cx="262757" cy="73064"/>
          </a:xfrm>
          <a:custGeom>
            <a:avLst/>
            <a:gdLst>
              <a:gd name="connsiteX0" fmla="*/ 598 w 262757"/>
              <a:gd name="connsiteY0" fmla="*/ 73063 h 73064"/>
              <a:gd name="connsiteX1" fmla="*/ 176811 w 262757"/>
              <a:gd name="connsiteY1" fmla="*/ 11150 h 73064"/>
              <a:gd name="connsiteX2" fmla="*/ 262536 w 262757"/>
              <a:gd name="connsiteY2" fmla="*/ 6388 h 73064"/>
              <a:gd name="connsiteX3" fmla="*/ 199036 w 262757"/>
              <a:gd name="connsiteY3" fmla="*/ 38 h 73064"/>
              <a:gd name="connsiteX4" fmla="*/ 121248 w 262757"/>
              <a:gd name="connsiteY4" fmla="*/ 9563 h 73064"/>
              <a:gd name="connsiteX5" fmla="*/ 598 w 262757"/>
              <a:gd name="connsiteY5" fmla="*/ 73063 h 7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757" h="73064">
                <a:moveTo>
                  <a:pt x="598" y="73063"/>
                </a:moveTo>
                <a:cubicBezTo>
                  <a:pt x="9858" y="73327"/>
                  <a:pt x="133155" y="22262"/>
                  <a:pt x="176811" y="11150"/>
                </a:cubicBezTo>
                <a:cubicBezTo>
                  <a:pt x="220467" y="38"/>
                  <a:pt x="258832" y="8240"/>
                  <a:pt x="262536" y="6388"/>
                </a:cubicBezTo>
                <a:cubicBezTo>
                  <a:pt x="266240" y="4536"/>
                  <a:pt x="222584" y="-491"/>
                  <a:pt x="199036" y="38"/>
                </a:cubicBezTo>
                <a:cubicBezTo>
                  <a:pt x="175488" y="567"/>
                  <a:pt x="150352" y="38"/>
                  <a:pt x="121248" y="9563"/>
                </a:cubicBezTo>
                <a:cubicBezTo>
                  <a:pt x="92144" y="19088"/>
                  <a:pt x="-8662" y="72799"/>
                  <a:pt x="598" y="73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3" name="フリーフォーム: 図形 4122">
            <a:extLst>
              <a:ext uri="{FF2B5EF4-FFF2-40B4-BE49-F238E27FC236}">
                <a16:creationId xmlns:a16="http://schemas.microsoft.com/office/drawing/2014/main" id="{1F250C38-F38E-4C9D-9786-2F12D17970F2}"/>
              </a:ext>
            </a:extLst>
          </p:cNvPr>
          <p:cNvSpPr/>
          <p:nvPr/>
        </p:nvSpPr>
        <p:spPr>
          <a:xfrm>
            <a:off x="4776428" y="2787176"/>
            <a:ext cx="225611" cy="281730"/>
          </a:xfrm>
          <a:custGeom>
            <a:avLst/>
            <a:gdLst>
              <a:gd name="connsiteX0" fmla="*/ 6710 w 225611"/>
              <a:gd name="connsiteY0" fmla="*/ 5237 h 281730"/>
              <a:gd name="connsiteX1" fmla="*/ 60685 w 225611"/>
              <a:gd name="connsiteY1" fmla="*/ 33812 h 281730"/>
              <a:gd name="connsiteX2" fmla="*/ 171810 w 225611"/>
              <a:gd name="connsiteY2" fmla="*/ 110012 h 281730"/>
              <a:gd name="connsiteX3" fmla="*/ 186097 w 225611"/>
              <a:gd name="connsiteY3" fmla="*/ 176687 h 281730"/>
              <a:gd name="connsiteX4" fmla="*/ 152760 w 225611"/>
              <a:gd name="connsiteY4" fmla="*/ 281462 h 281730"/>
              <a:gd name="connsiteX5" fmla="*/ 179747 w 225611"/>
              <a:gd name="connsiteY5" fmla="*/ 205262 h 281730"/>
              <a:gd name="connsiteX6" fmla="*/ 208322 w 225611"/>
              <a:gd name="connsiteY6" fmla="*/ 154462 h 281730"/>
              <a:gd name="connsiteX7" fmla="*/ 211497 w 225611"/>
              <a:gd name="connsiteY7" fmla="*/ 135412 h 281730"/>
              <a:gd name="connsiteX8" fmla="*/ 6710 w 225611"/>
              <a:gd name="connsiteY8" fmla="*/ 5237 h 28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611" h="281730">
                <a:moveTo>
                  <a:pt x="6710" y="5237"/>
                </a:moveTo>
                <a:cubicBezTo>
                  <a:pt x="-18425" y="-11696"/>
                  <a:pt x="33168" y="16350"/>
                  <a:pt x="60685" y="33812"/>
                </a:cubicBezTo>
                <a:cubicBezTo>
                  <a:pt x="88202" y="51275"/>
                  <a:pt x="150908" y="86200"/>
                  <a:pt x="171810" y="110012"/>
                </a:cubicBezTo>
                <a:cubicBezTo>
                  <a:pt x="192712" y="133824"/>
                  <a:pt x="189272" y="148112"/>
                  <a:pt x="186097" y="176687"/>
                </a:cubicBezTo>
                <a:cubicBezTo>
                  <a:pt x="182922" y="205262"/>
                  <a:pt x="152760" y="281462"/>
                  <a:pt x="152760" y="281462"/>
                </a:cubicBezTo>
                <a:cubicBezTo>
                  <a:pt x="151702" y="286224"/>
                  <a:pt x="170487" y="226429"/>
                  <a:pt x="179747" y="205262"/>
                </a:cubicBezTo>
                <a:cubicBezTo>
                  <a:pt x="189007" y="184095"/>
                  <a:pt x="203030" y="166104"/>
                  <a:pt x="208322" y="154462"/>
                </a:cubicBezTo>
                <a:cubicBezTo>
                  <a:pt x="213614" y="142820"/>
                  <a:pt x="242453" y="157902"/>
                  <a:pt x="211497" y="135412"/>
                </a:cubicBezTo>
                <a:cubicBezTo>
                  <a:pt x="180541" y="112922"/>
                  <a:pt x="31845" y="22170"/>
                  <a:pt x="6710" y="5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4" name="フリーフォーム: 図形 4123">
            <a:extLst>
              <a:ext uri="{FF2B5EF4-FFF2-40B4-BE49-F238E27FC236}">
                <a16:creationId xmlns:a16="http://schemas.microsoft.com/office/drawing/2014/main" id="{45AE0328-D78F-45B4-BE40-2400A2BF7E22}"/>
              </a:ext>
            </a:extLst>
          </p:cNvPr>
          <p:cNvSpPr/>
          <p:nvPr/>
        </p:nvSpPr>
        <p:spPr>
          <a:xfrm>
            <a:off x="5325543" y="2961990"/>
            <a:ext cx="167367" cy="310406"/>
          </a:xfrm>
          <a:custGeom>
            <a:avLst/>
            <a:gdLst>
              <a:gd name="connsiteX0" fmla="*/ 167207 w 167367"/>
              <a:gd name="connsiteY0" fmla="*/ 285 h 310406"/>
              <a:gd name="connsiteX1" fmla="*/ 33857 w 167367"/>
              <a:gd name="connsiteY1" fmla="*/ 114585 h 310406"/>
              <a:gd name="connsiteX2" fmla="*/ 25920 w 167367"/>
              <a:gd name="connsiteY2" fmla="*/ 213010 h 310406"/>
              <a:gd name="connsiteX3" fmla="*/ 106882 w 167367"/>
              <a:gd name="connsiteY3" fmla="*/ 309848 h 310406"/>
              <a:gd name="connsiteX4" fmla="*/ 49732 w 167367"/>
              <a:gd name="connsiteY4" fmla="*/ 247935 h 310406"/>
              <a:gd name="connsiteX5" fmla="*/ 3695 w 167367"/>
              <a:gd name="connsiteY5" fmla="*/ 149510 h 310406"/>
              <a:gd name="connsiteX6" fmla="*/ 167207 w 167367"/>
              <a:gd name="connsiteY6" fmla="*/ 285 h 31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367" h="310406">
                <a:moveTo>
                  <a:pt x="167207" y="285"/>
                </a:moveTo>
                <a:cubicBezTo>
                  <a:pt x="172234" y="-5536"/>
                  <a:pt x="57405" y="79131"/>
                  <a:pt x="33857" y="114585"/>
                </a:cubicBezTo>
                <a:cubicBezTo>
                  <a:pt x="10309" y="150039"/>
                  <a:pt x="13749" y="180466"/>
                  <a:pt x="25920" y="213010"/>
                </a:cubicBezTo>
                <a:cubicBezTo>
                  <a:pt x="38091" y="245554"/>
                  <a:pt x="102913" y="304027"/>
                  <a:pt x="106882" y="309848"/>
                </a:cubicBezTo>
                <a:cubicBezTo>
                  <a:pt x="110851" y="315669"/>
                  <a:pt x="66930" y="274658"/>
                  <a:pt x="49732" y="247935"/>
                </a:cubicBezTo>
                <a:cubicBezTo>
                  <a:pt x="32534" y="221212"/>
                  <a:pt x="-13238" y="187610"/>
                  <a:pt x="3695" y="149510"/>
                </a:cubicBezTo>
                <a:cubicBezTo>
                  <a:pt x="20628" y="111410"/>
                  <a:pt x="162180" y="6106"/>
                  <a:pt x="167207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5" name="フリーフォーム: 図形 4124">
            <a:extLst>
              <a:ext uri="{FF2B5EF4-FFF2-40B4-BE49-F238E27FC236}">
                <a16:creationId xmlns:a16="http://schemas.microsoft.com/office/drawing/2014/main" id="{02D74FDB-0F2A-429C-B755-61E564D9D77D}"/>
              </a:ext>
            </a:extLst>
          </p:cNvPr>
          <p:cNvSpPr/>
          <p:nvPr/>
        </p:nvSpPr>
        <p:spPr>
          <a:xfrm>
            <a:off x="4052650" y="4109192"/>
            <a:ext cx="602700" cy="459639"/>
          </a:xfrm>
          <a:custGeom>
            <a:avLst/>
            <a:gdLst>
              <a:gd name="connsiteX0" fmla="*/ 30400 w 602700"/>
              <a:gd name="connsiteY0" fmla="*/ 21483 h 459639"/>
              <a:gd name="connsiteX1" fmla="*/ 68500 w 602700"/>
              <a:gd name="connsiteY1" fmla="*/ 69108 h 459639"/>
              <a:gd name="connsiteX2" fmla="*/ 379650 w 602700"/>
              <a:gd name="connsiteY2" fmla="*/ 354858 h 459639"/>
              <a:gd name="connsiteX3" fmla="*/ 601900 w 602700"/>
              <a:gd name="connsiteY3" fmla="*/ 459633 h 459639"/>
              <a:gd name="connsiteX4" fmla="*/ 436800 w 602700"/>
              <a:gd name="connsiteY4" fmla="*/ 358033 h 459639"/>
              <a:gd name="connsiteX5" fmla="*/ 30400 w 602700"/>
              <a:gd name="connsiteY5" fmla="*/ 21483 h 45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700" h="459639">
                <a:moveTo>
                  <a:pt x="30400" y="21483"/>
                </a:moveTo>
                <a:cubicBezTo>
                  <a:pt x="-30983" y="-26671"/>
                  <a:pt x="10292" y="13546"/>
                  <a:pt x="68500" y="69108"/>
                </a:cubicBezTo>
                <a:cubicBezTo>
                  <a:pt x="126708" y="124670"/>
                  <a:pt x="290750" y="289771"/>
                  <a:pt x="379650" y="354858"/>
                </a:cubicBezTo>
                <a:cubicBezTo>
                  <a:pt x="468550" y="419945"/>
                  <a:pt x="592375" y="459104"/>
                  <a:pt x="601900" y="459633"/>
                </a:cubicBezTo>
                <a:cubicBezTo>
                  <a:pt x="611425" y="460162"/>
                  <a:pt x="534696" y="426825"/>
                  <a:pt x="436800" y="358033"/>
                </a:cubicBezTo>
                <a:cubicBezTo>
                  <a:pt x="338904" y="289241"/>
                  <a:pt x="91783" y="69637"/>
                  <a:pt x="30400" y="214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7" name="フリーフォーム: 図形 4126">
            <a:extLst>
              <a:ext uri="{FF2B5EF4-FFF2-40B4-BE49-F238E27FC236}">
                <a16:creationId xmlns:a16="http://schemas.microsoft.com/office/drawing/2014/main" id="{4D3EFAC3-897E-4087-B61E-E897E18E12CB}"/>
              </a:ext>
            </a:extLst>
          </p:cNvPr>
          <p:cNvSpPr/>
          <p:nvPr/>
        </p:nvSpPr>
        <p:spPr>
          <a:xfrm>
            <a:off x="5454197" y="2717952"/>
            <a:ext cx="645102" cy="328550"/>
          </a:xfrm>
          <a:custGeom>
            <a:avLst/>
            <a:gdLst>
              <a:gd name="connsiteX0" fmla="*/ 17386 w 645102"/>
              <a:gd name="connsiteY0" fmla="*/ 6198 h 328550"/>
              <a:gd name="connsiteX1" fmla="*/ 99936 w 645102"/>
              <a:gd name="connsiteY1" fmla="*/ 23131 h 328550"/>
              <a:gd name="connsiteX2" fmla="*/ 309486 w 645102"/>
              <a:gd name="connsiteY2" fmla="*/ 46415 h 328550"/>
              <a:gd name="connsiteX3" fmla="*/ 535970 w 645102"/>
              <a:gd name="connsiteY3" fmla="*/ 101448 h 328550"/>
              <a:gd name="connsiteX4" fmla="*/ 531736 w 645102"/>
              <a:gd name="connsiteY4" fmla="*/ 143781 h 328550"/>
              <a:gd name="connsiteX5" fmla="*/ 643920 w 645102"/>
              <a:gd name="connsiteY5" fmla="*/ 327931 h 328550"/>
              <a:gd name="connsiteX6" fmla="*/ 591003 w 645102"/>
              <a:gd name="connsiteY6" fmla="*/ 207281 h 328550"/>
              <a:gd name="connsiteX7" fmla="*/ 597353 w 645102"/>
              <a:gd name="connsiteY7" fmla="*/ 310998 h 328550"/>
              <a:gd name="connsiteX8" fmla="*/ 430136 w 645102"/>
              <a:gd name="connsiteY8" fmla="*/ 135315 h 328550"/>
              <a:gd name="connsiteX9" fmla="*/ 17386 w 645102"/>
              <a:gd name="connsiteY9" fmla="*/ 6198 h 32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102" h="328550">
                <a:moveTo>
                  <a:pt x="17386" y="6198"/>
                </a:moveTo>
                <a:cubicBezTo>
                  <a:pt x="-37647" y="-12499"/>
                  <a:pt x="51253" y="16428"/>
                  <a:pt x="99936" y="23131"/>
                </a:cubicBezTo>
                <a:cubicBezTo>
                  <a:pt x="148619" y="29834"/>
                  <a:pt x="236814" y="33362"/>
                  <a:pt x="309486" y="46415"/>
                </a:cubicBezTo>
                <a:cubicBezTo>
                  <a:pt x="382158" y="59468"/>
                  <a:pt x="498928" y="85220"/>
                  <a:pt x="535970" y="101448"/>
                </a:cubicBezTo>
                <a:cubicBezTo>
                  <a:pt x="573012" y="117676"/>
                  <a:pt x="513744" y="106034"/>
                  <a:pt x="531736" y="143781"/>
                </a:cubicBezTo>
                <a:cubicBezTo>
                  <a:pt x="549728" y="181528"/>
                  <a:pt x="634042" y="317348"/>
                  <a:pt x="643920" y="327931"/>
                </a:cubicBezTo>
                <a:cubicBezTo>
                  <a:pt x="653798" y="338514"/>
                  <a:pt x="598764" y="210103"/>
                  <a:pt x="591003" y="207281"/>
                </a:cubicBezTo>
                <a:cubicBezTo>
                  <a:pt x="583242" y="204459"/>
                  <a:pt x="624164" y="322992"/>
                  <a:pt x="597353" y="310998"/>
                </a:cubicBezTo>
                <a:cubicBezTo>
                  <a:pt x="570542" y="299004"/>
                  <a:pt x="522564" y="184704"/>
                  <a:pt x="430136" y="135315"/>
                </a:cubicBezTo>
                <a:cubicBezTo>
                  <a:pt x="337708" y="85926"/>
                  <a:pt x="72419" y="24895"/>
                  <a:pt x="17386" y="619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8" name="フリーフォーム: 図形 4127">
            <a:extLst>
              <a:ext uri="{FF2B5EF4-FFF2-40B4-BE49-F238E27FC236}">
                <a16:creationId xmlns:a16="http://schemas.microsoft.com/office/drawing/2014/main" id="{CB5BCA08-EBE2-4CCD-9D0B-09150323029C}"/>
              </a:ext>
            </a:extLst>
          </p:cNvPr>
          <p:cNvSpPr/>
          <p:nvPr/>
        </p:nvSpPr>
        <p:spPr>
          <a:xfrm>
            <a:off x="3751738" y="1692273"/>
            <a:ext cx="1479577" cy="679479"/>
          </a:xfrm>
          <a:custGeom>
            <a:avLst/>
            <a:gdLst>
              <a:gd name="connsiteX0" fmla="*/ 1474312 w 1479577"/>
              <a:gd name="connsiteY0" fmla="*/ 95252 h 679479"/>
              <a:gd name="connsiteX1" fmla="*/ 1248887 w 1479577"/>
              <a:gd name="connsiteY1" fmla="*/ 2 h 679479"/>
              <a:gd name="connsiteX2" fmla="*/ 655162 w 1479577"/>
              <a:gd name="connsiteY2" fmla="*/ 98427 h 679479"/>
              <a:gd name="connsiteX3" fmla="*/ 925037 w 1479577"/>
              <a:gd name="connsiteY3" fmla="*/ 53977 h 679479"/>
              <a:gd name="connsiteX4" fmla="*/ 423387 w 1479577"/>
              <a:gd name="connsiteY4" fmla="*/ 222252 h 679479"/>
              <a:gd name="connsiteX5" fmla="*/ 109062 w 1479577"/>
              <a:gd name="connsiteY5" fmla="*/ 612777 h 679479"/>
              <a:gd name="connsiteX6" fmla="*/ 283687 w 1479577"/>
              <a:gd name="connsiteY6" fmla="*/ 400052 h 679479"/>
              <a:gd name="connsiteX7" fmla="*/ 39212 w 1479577"/>
              <a:gd name="connsiteY7" fmla="*/ 679452 h 679479"/>
              <a:gd name="connsiteX8" fmla="*/ 220187 w 1479577"/>
              <a:gd name="connsiteY8" fmla="*/ 381002 h 679479"/>
              <a:gd name="connsiteX9" fmla="*/ 1112 w 1479577"/>
              <a:gd name="connsiteY9" fmla="*/ 641352 h 679479"/>
              <a:gd name="connsiteX10" fmla="*/ 334487 w 1479577"/>
              <a:gd name="connsiteY10" fmla="*/ 295277 h 679479"/>
              <a:gd name="connsiteX11" fmla="*/ 347187 w 1479577"/>
              <a:gd name="connsiteY11" fmla="*/ 336552 h 679479"/>
              <a:gd name="connsiteX12" fmla="*/ 1055212 w 1479577"/>
              <a:gd name="connsiteY12" fmla="*/ 57152 h 679479"/>
              <a:gd name="connsiteX13" fmla="*/ 1474312 w 1479577"/>
              <a:gd name="connsiteY13" fmla="*/ 95252 h 67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79577" h="679479">
                <a:moveTo>
                  <a:pt x="1474312" y="95252"/>
                </a:moveTo>
                <a:cubicBezTo>
                  <a:pt x="1506591" y="85727"/>
                  <a:pt x="1385412" y="-527"/>
                  <a:pt x="1248887" y="2"/>
                </a:cubicBezTo>
                <a:cubicBezTo>
                  <a:pt x="1112362" y="531"/>
                  <a:pt x="709137" y="89431"/>
                  <a:pt x="655162" y="98427"/>
                </a:cubicBezTo>
                <a:cubicBezTo>
                  <a:pt x="601187" y="107423"/>
                  <a:pt x="963666" y="33339"/>
                  <a:pt x="925037" y="53977"/>
                </a:cubicBezTo>
                <a:cubicBezTo>
                  <a:pt x="886408" y="74615"/>
                  <a:pt x="559383" y="129119"/>
                  <a:pt x="423387" y="222252"/>
                </a:cubicBezTo>
                <a:cubicBezTo>
                  <a:pt x="287391" y="315385"/>
                  <a:pt x="132345" y="583144"/>
                  <a:pt x="109062" y="612777"/>
                </a:cubicBezTo>
                <a:cubicBezTo>
                  <a:pt x="85779" y="642410"/>
                  <a:pt x="295329" y="388940"/>
                  <a:pt x="283687" y="400052"/>
                </a:cubicBezTo>
                <a:cubicBezTo>
                  <a:pt x="272045" y="411165"/>
                  <a:pt x="49795" y="682627"/>
                  <a:pt x="39212" y="679452"/>
                </a:cubicBezTo>
                <a:cubicBezTo>
                  <a:pt x="28629" y="676277"/>
                  <a:pt x="226537" y="387352"/>
                  <a:pt x="220187" y="381002"/>
                </a:cubicBezTo>
                <a:cubicBezTo>
                  <a:pt x="213837" y="374652"/>
                  <a:pt x="-17938" y="655640"/>
                  <a:pt x="1112" y="641352"/>
                </a:cubicBezTo>
                <a:cubicBezTo>
                  <a:pt x="20162" y="627065"/>
                  <a:pt x="276808" y="346077"/>
                  <a:pt x="334487" y="295277"/>
                </a:cubicBezTo>
                <a:cubicBezTo>
                  <a:pt x="392166" y="244477"/>
                  <a:pt x="227066" y="376240"/>
                  <a:pt x="347187" y="336552"/>
                </a:cubicBezTo>
                <a:cubicBezTo>
                  <a:pt x="467308" y="296864"/>
                  <a:pt x="871062" y="99485"/>
                  <a:pt x="1055212" y="57152"/>
                </a:cubicBezTo>
                <a:cubicBezTo>
                  <a:pt x="1239362" y="14819"/>
                  <a:pt x="1442033" y="104777"/>
                  <a:pt x="1474312" y="95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1" name="フリーフォーム: 図形 4130">
            <a:extLst>
              <a:ext uri="{FF2B5EF4-FFF2-40B4-BE49-F238E27FC236}">
                <a16:creationId xmlns:a16="http://schemas.microsoft.com/office/drawing/2014/main" id="{DD3598EB-602C-418E-99DA-F9A96E0BF9DF}"/>
              </a:ext>
            </a:extLst>
          </p:cNvPr>
          <p:cNvSpPr/>
          <p:nvPr/>
        </p:nvSpPr>
        <p:spPr>
          <a:xfrm>
            <a:off x="5050227" y="1712617"/>
            <a:ext cx="935629" cy="234346"/>
          </a:xfrm>
          <a:custGeom>
            <a:avLst/>
            <a:gdLst>
              <a:gd name="connsiteX0" fmla="*/ 17073 w 935629"/>
              <a:gd name="connsiteY0" fmla="*/ 84433 h 234346"/>
              <a:gd name="connsiteX1" fmla="*/ 163123 w 935629"/>
              <a:gd name="connsiteY1" fmla="*/ 52683 h 234346"/>
              <a:gd name="connsiteX2" fmla="*/ 585398 w 935629"/>
              <a:gd name="connsiteY2" fmla="*/ 55858 h 234346"/>
              <a:gd name="connsiteX3" fmla="*/ 934648 w 935629"/>
              <a:gd name="connsiteY3" fmla="*/ 233658 h 234346"/>
              <a:gd name="connsiteX4" fmla="*/ 693348 w 935629"/>
              <a:gd name="connsiteY4" fmla="*/ 119358 h 234346"/>
              <a:gd name="connsiteX5" fmla="*/ 788598 w 935629"/>
              <a:gd name="connsiteY5" fmla="*/ 173333 h 234346"/>
              <a:gd name="connsiteX6" fmla="*/ 718748 w 935629"/>
              <a:gd name="connsiteY6" fmla="*/ 65383 h 234346"/>
              <a:gd name="connsiteX7" fmla="*/ 420298 w 935629"/>
              <a:gd name="connsiteY7" fmla="*/ 8233 h 234346"/>
              <a:gd name="connsiteX8" fmla="*/ 359973 w 935629"/>
              <a:gd name="connsiteY8" fmla="*/ 5058 h 234346"/>
              <a:gd name="connsiteX9" fmla="*/ 525073 w 935629"/>
              <a:gd name="connsiteY9" fmla="*/ 5058 h 234346"/>
              <a:gd name="connsiteX10" fmla="*/ 17073 w 935629"/>
              <a:gd name="connsiteY10" fmla="*/ 84433 h 23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5629" h="234346">
                <a:moveTo>
                  <a:pt x="17073" y="84433"/>
                </a:moveTo>
                <a:cubicBezTo>
                  <a:pt x="-43252" y="92370"/>
                  <a:pt x="68402" y="57445"/>
                  <a:pt x="163123" y="52683"/>
                </a:cubicBezTo>
                <a:cubicBezTo>
                  <a:pt x="257844" y="47921"/>
                  <a:pt x="456811" y="25696"/>
                  <a:pt x="585398" y="55858"/>
                </a:cubicBezTo>
                <a:cubicBezTo>
                  <a:pt x="713985" y="86020"/>
                  <a:pt x="916656" y="223075"/>
                  <a:pt x="934648" y="233658"/>
                </a:cubicBezTo>
                <a:cubicBezTo>
                  <a:pt x="952640" y="244241"/>
                  <a:pt x="717690" y="129412"/>
                  <a:pt x="693348" y="119358"/>
                </a:cubicBezTo>
                <a:cubicBezTo>
                  <a:pt x="669006" y="109304"/>
                  <a:pt x="784365" y="182329"/>
                  <a:pt x="788598" y="173333"/>
                </a:cubicBezTo>
                <a:cubicBezTo>
                  <a:pt x="792831" y="164337"/>
                  <a:pt x="780131" y="92900"/>
                  <a:pt x="718748" y="65383"/>
                </a:cubicBezTo>
                <a:cubicBezTo>
                  <a:pt x="657365" y="37866"/>
                  <a:pt x="480094" y="18287"/>
                  <a:pt x="420298" y="8233"/>
                </a:cubicBezTo>
                <a:cubicBezTo>
                  <a:pt x="360502" y="-1821"/>
                  <a:pt x="342511" y="5587"/>
                  <a:pt x="359973" y="5058"/>
                </a:cubicBezTo>
                <a:cubicBezTo>
                  <a:pt x="377435" y="4529"/>
                  <a:pt x="584869" y="-6055"/>
                  <a:pt x="525073" y="5058"/>
                </a:cubicBezTo>
                <a:cubicBezTo>
                  <a:pt x="465277" y="16170"/>
                  <a:pt x="77398" y="76496"/>
                  <a:pt x="17073" y="84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2" name="フリーフォーム: 図形 4131">
            <a:extLst>
              <a:ext uri="{FF2B5EF4-FFF2-40B4-BE49-F238E27FC236}">
                <a16:creationId xmlns:a16="http://schemas.microsoft.com/office/drawing/2014/main" id="{E7DBB014-7413-4D29-BF19-AB25BFD3C770}"/>
              </a:ext>
            </a:extLst>
          </p:cNvPr>
          <p:cNvSpPr/>
          <p:nvPr/>
        </p:nvSpPr>
        <p:spPr>
          <a:xfrm>
            <a:off x="3822700" y="1619219"/>
            <a:ext cx="1375025" cy="358806"/>
          </a:xfrm>
          <a:custGeom>
            <a:avLst/>
            <a:gdLst>
              <a:gd name="connsiteX0" fmla="*/ 1374775 w 1375025"/>
              <a:gd name="connsiteY0" fmla="*/ 69881 h 358806"/>
              <a:gd name="connsiteX1" fmla="*/ 755650 w 1375025"/>
              <a:gd name="connsiteY1" fmla="*/ 31 h 358806"/>
              <a:gd name="connsiteX2" fmla="*/ 530225 w 1375025"/>
              <a:gd name="connsiteY2" fmla="*/ 60356 h 358806"/>
              <a:gd name="connsiteX3" fmla="*/ 720725 w 1375025"/>
              <a:gd name="connsiteY3" fmla="*/ 22256 h 358806"/>
              <a:gd name="connsiteX4" fmla="*/ 466725 w 1375025"/>
              <a:gd name="connsiteY4" fmla="*/ 165131 h 358806"/>
              <a:gd name="connsiteX5" fmla="*/ 584200 w 1375025"/>
              <a:gd name="connsiteY5" fmla="*/ 133381 h 358806"/>
              <a:gd name="connsiteX6" fmla="*/ 165100 w 1375025"/>
              <a:gd name="connsiteY6" fmla="*/ 288956 h 358806"/>
              <a:gd name="connsiteX7" fmla="*/ 69850 w 1375025"/>
              <a:gd name="connsiteY7" fmla="*/ 333406 h 358806"/>
              <a:gd name="connsiteX8" fmla="*/ 0 w 1375025"/>
              <a:gd name="connsiteY8" fmla="*/ 358806 h 358806"/>
              <a:gd name="connsiteX9" fmla="*/ 647700 w 1375025"/>
              <a:gd name="connsiteY9" fmla="*/ 104806 h 358806"/>
              <a:gd name="connsiteX10" fmla="*/ 828675 w 1375025"/>
              <a:gd name="connsiteY10" fmla="*/ 44481 h 358806"/>
              <a:gd name="connsiteX11" fmla="*/ 1374775 w 1375025"/>
              <a:gd name="connsiteY11" fmla="*/ 69881 h 3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5025" h="358806">
                <a:moveTo>
                  <a:pt x="1374775" y="69881"/>
                </a:moveTo>
                <a:cubicBezTo>
                  <a:pt x="1362604" y="62473"/>
                  <a:pt x="896408" y="1618"/>
                  <a:pt x="755650" y="31"/>
                </a:cubicBezTo>
                <a:cubicBezTo>
                  <a:pt x="614892" y="-1556"/>
                  <a:pt x="536046" y="56652"/>
                  <a:pt x="530225" y="60356"/>
                </a:cubicBezTo>
                <a:cubicBezTo>
                  <a:pt x="524404" y="64060"/>
                  <a:pt x="731308" y="4793"/>
                  <a:pt x="720725" y="22256"/>
                </a:cubicBezTo>
                <a:cubicBezTo>
                  <a:pt x="710142" y="39718"/>
                  <a:pt x="489479" y="146610"/>
                  <a:pt x="466725" y="165131"/>
                </a:cubicBezTo>
                <a:cubicBezTo>
                  <a:pt x="443971" y="183652"/>
                  <a:pt x="634471" y="112744"/>
                  <a:pt x="584200" y="133381"/>
                </a:cubicBezTo>
                <a:cubicBezTo>
                  <a:pt x="533929" y="154018"/>
                  <a:pt x="250825" y="255619"/>
                  <a:pt x="165100" y="288956"/>
                </a:cubicBezTo>
                <a:cubicBezTo>
                  <a:pt x="79375" y="322294"/>
                  <a:pt x="97367" y="321764"/>
                  <a:pt x="69850" y="333406"/>
                </a:cubicBezTo>
                <a:cubicBezTo>
                  <a:pt x="42333" y="345048"/>
                  <a:pt x="0" y="358806"/>
                  <a:pt x="0" y="358806"/>
                </a:cubicBezTo>
                <a:lnTo>
                  <a:pt x="647700" y="104806"/>
                </a:lnTo>
                <a:cubicBezTo>
                  <a:pt x="785812" y="52419"/>
                  <a:pt x="705908" y="46068"/>
                  <a:pt x="828675" y="44481"/>
                </a:cubicBezTo>
                <a:cubicBezTo>
                  <a:pt x="951442" y="42894"/>
                  <a:pt x="1386946" y="77289"/>
                  <a:pt x="1374775" y="69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6" name="フリーフォーム: 図形 4135">
            <a:extLst>
              <a:ext uri="{FF2B5EF4-FFF2-40B4-BE49-F238E27FC236}">
                <a16:creationId xmlns:a16="http://schemas.microsoft.com/office/drawing/2014/main" id="{91FC15C4-C07E-45AC-8A01-D49001CDBD42}"/>
              </a:ext>
            </a:extLst>
          </p:cNvPr>
          <p:cNvSpPr/>
          <p:nvPr/>
        </p:nvSpPr>
        <p:spPr>
          <a:xfrm>
            <a:off x="3666702" y="2063731"/>
            <a:ext cx="568905" cy="431071"/>
          </a:xfrm>
          <a:custGeom>
            <a:avLst/>
            <a:gdLst>
              <a:gd name="connsiteX0" fmla="*/ 565573 w 568905"/>
              <a:gd name="connsiteY0" fmla="*/ 1607 h 431071"/>
              <a:gd name="connsiteX1" fmla="*/ 502073 w 568905"/>
              <a:gd name="connsiteY1" fmla="*/ 50819 h 431071"/>
              <a:gd name="connsiteX2" fmla="*/ 217911 w 568905"/>
              <a:gd name="connsiteY2" fmla="*/ 179407 h 431071"/>
              <a:gd name="connsiteX3" fmla="*/ 260773 w 568905"/>
              <a:gd name="connsiteY3" fmla="*/ 161944 h 431071"/>
              <a:gd name="connsiteX4" fmla="*/ 63923 w 568905"/>
              <a:gd name="connsiteY4" fmla="*/ 414357 h 431071"/>
              <a:gd name="connsiteX5" fmla="*/ 75036 w 568905"/>
              <a:gd name="connsiteY5" fmla="*/ 408007 h 431071"/>
              <a:gd name="connsiteX6" fmla="*/ 3598 w 568905"/>
              <a:gd name="connsiteY6" fmla="*/ 414357 h 431071"/>
              <a:gd name="connsiteX7" fmla="*/ 205211 w 568905"/>
              <a:gd name="connsiteY7" fmla="*/ 257194 h 431071"/>
              <a:gd name="connsiteX8" fmla="*/ 433811 w 568905"/>
              <a:gd name="connsiteY8" fmla="*/ 103207 h 431071"/>
              <a:gd name="connsiteX9" fmla="*/ 565573 w 568905"/>
              <a:gd name="connsiteY9" fmla="*/ 1607 h 43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905" h="431071">
                <a:moveTo>
                  <a:pt x="565573" y="1607"/>
                </a:moveTo>
                <a:cubicBezTo>
                  <a:pt x="576950" y="-7124"/>
                  <a:pt x="560017" y="21186"/>
                  <a:pt x="502073" y="50819"/>
                </a:cubicBezTo>
                <a:cubicBezTo>
                  <a:pt x="444129" y="80452"/>
                  <a:pt x="258128" y="160886"/>
                  <a:pt x="217911" y="179407"/>
                </a:cubicBezTo>
                <a:cubicBezTo>
                  <a:pt x="177694" y="197928"/>
                  <a:pt x="286438" y="122786"/>
                  <a:pt x="260773" y="161944"/>
                </a:cubicBezTo>
                <a:cubicBezTo>
                  <a:pt x="235108" y="201102"/>
                  <a:pt x="94879" y="373346"/>
                  <a:pt x="63923" y="414357"/>
                </a:cubicBezTo>
                <a:cubicBezTo>
                  <a:pt x="32967" y="455368"/>
                  <a:pt x="85090" y="408007"/>
                  <a:pt x="75036" y="408007"/>
                </a:cubicBezTo>
                <a:cubicBezTo>
                  <a:pt x="64982" y="408007"/>
                  <a:pt x="-18098" y="439493"/>
                  <a:pt x="3598" y="414357"/>
                </a:cubicBezTo>
                <a:cubicBezTo>
                  <a:pt x="25294" y="389222"/>
                  <a:pt x="133509" y="309052"/>
                  <a:pt x="205211" y="257194"/>
                </a:cubicBezTo>
                <a:cubicBezTo>
                  <a:pt x="276913" y="205336"/>
                  <a:pt x="374809" y="138926"/>
                  <a:pt x="433811" y="103207"/>
                </a:cubicBezTo>
                <a:cubicBezTo>
                  <a:pt x="492813" y="67488"/>
                  <a:pt x="554196" y="10338"/>
                  <a:pt x="565573" y="1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7" name="フリーフォーム: 図形 4136">
            <a:extLst>
              <a:ext uri="{FF2B5EF4-FFF2-40B4-BE49-F238E27FC236}">
                <a16:creationId xmlns:a16="http://schemas.microsoft.com/office/drawing/2014/main" id="{118EFED9-5F59-4BD2-BCFB-F6845387F961}"/>
              </a:ext>
            </a:extLst>
          </p:cNvPr>
          <p:cNvSpPr/>
          <p:nvPr/>
        </p:nvSpPr>
        <p:spPr>
          <a:xfrm>
            <a:off x="3422597" y="2438250"/>
            <a:ext cx="525442" cy="670128"/>
          </a:xfrm>
          <a:custGeom>
            <a:avLst/>
            <a:gdLst>
              <a:gd name="connsiteX0" fmla="*/ 454078 w 525442"/>
              <a:gd name="connsiteY0" fmla="*/ 19200 h 670128"/>
              <a:gd name="connsiteX1" fmla="*/ 260403 w 525442"/>
              <a:gd name="connsiteY1" fmla="*/ 222400 h 670128"/>
              <a:gd name="connsiteX2" fmla="*/ 171503 w 525442"/>
              <a:gd name="connsiteY2" fmla="*/ 527200 h 670128"/>
              <a:gd name="connsiteX3" fmla="*/ 206428 w 525442"/>
              <a:gd name="connsiteY3" fmla="*/ 352575 h 670128"/>
              <a:gd name="connsiteX4" fmla="*/ 171503 w 525442"/>
              <a:gd name="connsiteY4" fmla="*/ 606575 h 670128"/>
              <a:gd name="connsiteX5" fmla="*/ 187378 w 525442"/>
              <a:gd name="connsiteY5" fmla="*/ 584350 h 670128"/>
              <a:gd name="connsiteX6" fmla="*/ 66728 w 525442"/>
              <a:gd name="connsiteY6" fmla="*/ 670075 h 670128"/>
              <a:gd name="connsiteX7" fmla="*/ 146103 w 525442"/>
              <a:gd name="connsiteY7" fmla="*/ 597050 h 670128"/>
              <a:gd name="connsiteX8" fmla="*/ 53 w 525442"/>
              <a:gd name="connsiteY8" fmla="*/ 587525 h 670128"/>
              <a:gd name="connsiteX9" fmla="*/ 165153 w 525442"/>
              <a:gd name="connsiteY9" fmla="*/ 492275 h 670128"/>
              <a:gd name="connsiteX10" fmla="*/ 200078 w 525442"/>
              <a:gd name="connsiteY10" fmla="*/ 381150 h 670128"/>
              <a:gd name="connsiteX11" fmla="*/ 177853 w 525442"/>
              <a:gd name="connsiteY11" fmla="*/ 238275 h 670128"/>
              <a:gd name="connsiteX12" fmla="*/ 342953 w 525442"/>
              <a:gd name="connsiteY12" fmla="*/ 95400 h 670128"/>
              <a:gd name="connsiteX13" fmla="*/ 520753 w 525442"/>
              <a:gd name="connsiteY13" fmla="*/ 16025 h 670128"/>
              <a:gd name="connsiteX14" fmla="*/ 454078 w 525442"/>
              <a:gd name="connsiteY14" fmla="*/ 19200 h 67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5442" h="670128">
                <a:moveTo>
                  <a:pt x="454078" y="19200"/>
                </a:moveTo>
                <a:cubicBezTo>
                  <a:pt x="410687" y="53596"/>
                  <a:pt x="307499" y="137733"/>
                  <a:pt x="260403" y="222400"/>
                </a:cubicBezTo>
                <a:cubicBezTo>
                  <a:pt x="213307" y="307067"/>
                  <a:pt x="180499" y="505504"/>
                  <a:pt x="171503" y="527200"/>
                </a:cubicBezTo>
                <a:cubicBezTo>
                  <a:pt x="162507" y="548896"/>
                  <a:pt x="206428" y="339346"/>
                  <a:pt x="206428" y="352575"/>
                </a:cubicBezTo>
                <a:cubicBezTo>
                  <a:pt x="206428" y="365804"/>
                  <a:pt x="174678" y="567946"/>
                  <a:pt x="171503" y="606575"/>
                </a:cubicBezTo>
                <a:cubicBezTo>
                  <a:pt x="168328" y="645204"/>
                  <a:pt x="204840" y="573767"/>
                  <a:pt x="187378" y="584350"/>
                </a:cubicBezTo>
                <a:cubicBezTo>
                  <a:pt x="169915" y="594933"/>
                  <a:pt x="73607" y="667958"/>
                  <a:pt x="66728" y="670075"/>
                </a:cubicBezTo>
                <a:cubicBezTo>
                  <a:pt x="59849" y="672192"/>
                  <a:pt x="157216" y="610808"/>
                  <a:pt x="146103" y="597050"/>
                </a:cubicBezTo>
                <a:cubicBezTo>
                  <a:pt x="134990" y="583292"/>
                  <a:pt x="-3122" y="604988"/>
                  <a:pt x="53" y="587525"/>
                </a:cubicBezTo>
                <a:cubicBezTo>
                  <a:pt x="3228" y="570063"/>
                  <a:pt x="131815" y="526671"/>
                  <a:pt x="165153" y="492275"/>
                </a:cubicBezTo>
                <a:cubicBezTo>
                  <a:pt x="198490" y="457879"/>
                  <a:pt x="197961" y="423483"/>
                  <a:pt x="200078" y="381150"/>
                </a:cubicBezTo>
                <a:cubicBezTo>
                  <a:pt x="202195" y="338817"/>
                  <a:pt x="154040" y="285900"/>
                  <a:pt x="177853" y="238275"/>
                </a:cubicBezTo>
                <a:cubicBezTo>
                  <a:pt x="201665" y="190650"/>
                  <a:pt x="285803" y="132442"/>
                  <a:pt x="342953" y="95400"/>
                </a:cubicBezTo>
                <a:cubicBezTo>
                  <a:pt x="400103" y="58358"/>
                  <a:pt x="501703" y="27137"/>
                  <a:pt x="520753" y="16025"/>
                </a:cubicBezTo>
                <a:cubicBezTo>
                  <a:pt x="539803" y="4913"/>
                  <a:pt x="497469" y="-15196"/>
                  <a:pt x="454078" y="19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3" name="フリーフォーム: 図形 4142">
            <a:extLst>
              <a:ext uri="{FF2B5EF4-FFF2-40B4-BE49-F238E27FC236}">
                <a16:creationId xmlns:a16="http://schemas.microsoft.com/office/drawing/2014/main" id="{DAECD937-5729-44F9-AE12-D1DE918209C9}"/>
              </a:ext>
            </a:extLst>
          </p:cNvPr>
          <p:cNvSpPr/>
          <p:nvPr/>
        </p:nvSpPr>
        <p:spPr>
          <a:xfrm>
            <a:off x="3241129" y="3044818"/>
            <a:ext cx="347275" cy="1079751"/>
          </a:xfrm>
          <a:custGeom>
            <a:avLst/>
            <a:gdLst>
              <a:gd name="connsiteX0" fmla="*/ 346621 w 347275"/>
              <a:gd name="connsiteY0" fmla="*/ 7 h 1079751"/>
              <a:gd name="connsiteX1" fmla="*/ 127546 w 347275"/>
              <a:gd name="connsiteY1" fmla="*/ 215907 h 1079751"/>
              <a:gd name="connsiteX2" fmla="*/ 10071 w 347275"/>
              <a:gd name="connsiteY2" fmla="*/ 587382 h 1079751"/>
              <a:gd name="connsiteX3" fmla="*/ 60871 w 347275"/>
              <a:gd name="connsiteY3" fmla="*/ 454032 h 1079751"/>
              <a:gd name="connsiteX4" fmla="*/ 48171 w 347275"/>
              <a:gd name="connsiteY4" fmla="*/ 752482 h 1079751"/>
              <a:gd name="connsiteX5" fmla="*/ 13246 w 347275"/>
              <a:gd name="connsiteY5" fmla="*/ 485782 h 1079751"/>
              <a:gd name="connsiteX6" fmla="*/ 546 w 347275"/>
              <a:gd name="connsiteY6" fmla="*/ 1079507 h 1079751"/>
              <a:gd name="connsiteX7" fmla="*/ 3721 w 347275"/>
              <a:gd name="connsiteY7" fmla="*/ 555632 h 1079751"/>
              <a:gd name="connsiteX8" fmla="*/ 16421 w 347275"/>
              <a:gd name="connsiteY8" fmla="*/ 307982 h 1079751"/>
              <a:gd name="connsiteX9" fmla="*/ 51346 w 347275"/>
              <a:gd name="connsiteY9" fmla="*/ 222257 h 1079751"/>
              <a:gd name="connsiteX10" fmla="*/ 346621 w 347275"/>
              <a:gd name="connsiteY10" fmla="*/ 7 h 107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275" h="1079751">
                <a:moveTo>
                  <a:pt x="346621" y="7"/>
                </a:moveTo>
                <a:cubicBezTo>
                  <a:pt x="359321" y="-1051"/>
                  <a:pt x="183638" y="118011"/>
                  <a:pt x="127546" y="215907"/>
                </a:cubicBezTo>
                <a:cubicBezTo>
                  <a:pt x="71454" y="313803"/>
                  <a:pt x="21183" y="547695"/>
                  <a:pt x="10071" y="587382"/>
                </a:cubicBezTo>
                <a:cubicBezTo>
                  <a:pt x="-1042" y="627070"/>
                  <a:pt x="54521" y="426515"/>
                  <a:pt x="60871" y="454032"/>
                </a:cubicBezTo>
                <a:cubicBezTo>
                  <a:pt x="67221" y="481549"/>
                  <a:pt x="56108" y="747190"/>
                  <a:pt x="48171" y="752482"/>
                </a:cubicBezTo>
                <a:cubicBezTo>
                  <a:pt x="40234" y="757774"/>
                  <a:pt x="21183" y="431278"/>
                  <a:pt x="13246" y="485782"/>
                </a:cubicBezTo>
                <a:cubicBezTo>
                  <a:pt x="5309" y="540286"/>
                  <a:pt x="2133" y="1067865"/>
                  <a:pt x="546" y="1079507"/>
                </a:cubicBezTo>
                <a:cubicBezTo>
                  <a:pt x="-1041" y="1091149"/>
                  <a:pt x="1075" y="684219"/>
                  <a:pt x="3721" y="555632"/>
                </a:cubicBezTo>
                <a:cubicBezTo>
                  <a:pt x="6367" y="427045"/>
                  <a:pt x="8484" y="363544"/>
                  <a:pt x="16421" y="307982"/>
                </a:cubicBezTo>
                <a:cubicBezTo>
                  <a:pt x="24358" y="252420"/>
                  <a:pt x="-6333" y="275703"/>
                  <a:pt x="51346" y="222257"/>
                </a:cubicBezTo>
                <a:cubicBezTo>
                  <a:pt x="109025" y="168811"/>
                  <a:pt x="333921" y="1065"/>
                  <a:pt x="34662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1" name="フリーフォーム: 図形 4160">
            <a:extLst>
              <a:ext uri="{FF2B5EF4-FFF2-40B4-BE49-F238E27FC236}">
                <a16:creationId xmlns:a16="http://schemas.microsoft.com/office/drawing/2014/main" id="{1093C665-2A79-471F-9F0E-A586DEDCE4D4}"/>
              </a:ext>
            </a:extLst>
          </p:cNvPr>
          <p:cNvSpPr/>
          <p:nvPr/>
        </p:nvSpPr>
        <p:spPr>
          <a:xfrm>
            <a:off x="2761636" y="3643402"/>
            <a:ext cx="486858" cy="1198628"/>
          </a:xfrm>
          <a:custGeom>
            <a:avLst/>
            <a:gdLst>
              <a:gd name="connsiteX0" fmla="*/ 476864 w 486858"/>
              <a:gd name="connsiteY0" fmla="*/ 11023 h 1198628"/>
              <a:gd name="connsiteX1" fmla="*/ 467339 w 486858"/>
              <a:gd name="connsiteY1" fmla="*/ 738098 h 1198628"/>
              <a:gd name="connsiteX2" fmla="*/ 422889 w 486858"/>
              <a:gd name="connsiteY2" fmla="*/ 503148 h 1198628"/>
              <a:gd name="connsiteX3" fmla="*/ 397489 w 486858"/>
              <a:gd name="connsiteY3" fmla="*/ 855573 h 1198628"/>
              <a:gd name="connsiteX4" fmla="*/ 299064 w 486858"/>
              <a:gd name="connsiteY4" fmla="*/ 861923 h 1198628"/>
              <a:gd name="connsiteX5" fmla="*/ 210164 w 486858"/>
              <a:gd name="connsiteY5" fmla="*/ 1068298 h 1198628"/>
              <a:gd name="connsiteX6" fmla="*/ 614 w 486858"/>
              <a:gd name="connsiteY6" fmla="*/ 1134973 h 1198628"/>
              <a:gd name="connsiteX7" fmla="*/ 283189 w 486858"/>
              <a:gd name="connsiteY7" fmla="*/ 855573 h 1198628"/>
              <a:gd name="connsiteX8" fmla="*/ 73639 w 486858"/>
              <a:gd name="connsiteY8" fmla="*/ 1198473 h 1198628"/>
              <a:gd name="connsiteX9" fmla="*/ 267314 w 486858"/>
              <a:gd name="connsiteY9" fmla="*/ 804773 h 1198628"/>
              <a:gd name="connsiteX10" fmla="*/ 470514 w 486858"/>
              <a:gd name="connsiteY10" fmla="*/ 331698 h 1198628"/>
              <a:gd name="connsiteX11" fmla="*/ 476864 w 486858"/>
              <a:gd name="connsiteY11" fmla="*/ 11023 h 119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858" h="1198628">
                <a:moveTo>
                  <a:pt x="476864" y="11023"/>
                </a:moveTo>
                <a:cubicBezTo>
                  <a:pt x="476335" y="78756"/>
                  <a:pt x="476335" y="656077"/>
                  <a:pt x="467339" y="738098"/>
                </a:cubicBezTo>
                <a:cubicBezTo>
                  <a:pt x="458343" y="820119"/>
                  <a:pt x="434531" y="483569"/>
                  <a:pt x="422889" y="503148"/>
                </a:cubicBezTo>
                <a:cubicBezTo>
                  <a:pt x="411247" y="522727"/>
                  <a:pt x="418126" y="795777"/>
                  <a:pt x="397489" y="855573"/>
                </a:cubicBezTo>
                <a:cubicBezTo>
                  <a:pt x="376852" y="915369"/>
                  <a:pt x="330285" y="826469"/>
                  <a:pt x="299064" y="861923"/>
                </a:cubicBezTo>
                <a:cubicBezTo>
                  <a:pt x="267843" y="897377"/>
                  <a:pt x="259906" y="1022790"/>
                  <a:pt x="210164" y="1068298"/>
                </a:cubicBezTo>
                <a:cubicBezTo>
                  <a:pt x="160422" y="1113806"/>
                  <a:pt x="-11557" y="1170427"/>
                  <a:pt x="614" y="1134973"/>
                </a:cubicBezTo>
                <a:cubicBezTo>
                  <a:pt x="12785" y="1099519"/>
                  <a:pt x="271018" y="844990"/>
                  <a:pt x="283189" y="855573"/>
                </a:cubicBezTo>
                <a:cubicBezTo>
                  <a:pt x="295360" y="866156"/>
                  <a:pt x="76285" y="1206940"/>
                  <a:pt x="73639" y="1198473"/>
                </a:cubicBezTo>
                <a:cubicBezTo>
                  <a:pt x="70993" y="1190006"/>
                  <a:pt x="267314" y="804773"/>
                  <a:pt x="267314" y="804773"/>
                </a:cubicBezTo>
                <a:cubicBezTo>
                  <a:pt x="333460" y="660311"/>
                  <a:pt x="438235" y="458698"/>
                  <a:pt x="470514" y="331698"/>
                </a:cubicBezTo>
                <a:cubicBezTo>
                  <a:pt x="502793" y="204698"/>
                  <a:pt x="477393" y="-56710"/>
                  <a:pt x="476864" y="1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0" name="フリーフォーム: 図形 4179">
            <a:extLst>
              <a:ext uri="{FF2B5EF4-FFF2-40B4-BE49-F238E27FC236}">
                <a16:creationId xmlns:a16="http://schemas.microsoft.com/office/drawing/2014/main" id="{5289ED1E-D436-4826-8123-7ECC8D5B8433}"/>
              </a:ext>
            </a:extLst>
          </p:cNvPr>
          <p:cNvSpPr/>
          <p:nvPr/>
        </p:nvSpPr>
        <p:spPr>
          <a:xfrm>
            <a:off x="2935103" y="4105107"/>
            <a:ext cx="583372" cy="1243494"/>
          </a:xfrm>
          <a:custGeom>
            <a:avLst/>
            <a:gdLst>
              <a:gd name="connsiteX0" fmla="*/ 582797 w 583372"/>
              <a:gd name="connsiteY0" fmla="*/ 19218 h 1243494"/>
              <a:gd name="connsiteX1" fmla="*/ 370072 w 583372"/>
              <a:gd name="connsiteY1" fmla="*/ 876468 h 1243494"/>
              <a:gd name="connsiteX2" fmla="*/ 465322 w 583372"/>
              <a:gd name="connsiteY2" fmla="*/ 590718 h 1243494"/>
              <a:gd name="connsiteX3" fmla="*/ 392297 w 583372"/>
              <a:gd name="connsiteY3" fmla="*/ 1200318 h 1243494"/>
              <a:gd name="connsiteX4" fmla="*/ 379597 w 583372"/>
              <a:gd name="connsiteY4" fmla="*/ 743118 h 1243494"/>
              <a:gd name="connsiteX5" fmla="*/ 249422 w 583372"/>
              <a:gd name="connsiteY5" fmla="*/ 993943 h 1243494"/>
              <a:gd name="connsiteX6" fmla="*/ 23997 w 583372"/>
              <a:gd name="connsiteY6" fmla="*/ 1241593 h 1243494"/>
              <a:gd name="connsiteX7" fmla="*/ 227197 w 583372"/>
              <a:gd name="connsiteY7" fmla="*/ 857418 h 1243494"/>
              <a:gd name="connsiteX8" fmla="*/ 4947 w 583372"/>
              <a:gd name="connsiteY8" fmla="*/ 1232068 h 1243494"/>
              <a:gd name="connsiteX9" fmla="*/ 74797 w 583372"/>
              <a:gd name="connsiteY9" fmla="*/ 1057443 h 1243494"/>
              <a:gd name="connsiteX10" fmla="*/ 97022 w 583372"/>
              <a:gd name="connsiteY10" fmla="*/ 1165393 h 1243494"/>
              <a:gd name="connsiteX11" fmla="*/ 357372 w 583372"/>
              <a:gd name="connsiteY11" fmla="*/ 768518 h 1243494"/>
              <a:gd name="connsiteX12" fmla="*/ 455797 w 583372"/>
              <a:gd name="connsiteY12" fmla="*/ 438318 h 1243494"/>
              <a:gd name="connsiteX13" fmla="*/ 433572 w 583372"/>
              <a:gd name="connsiteY13" fmla="*/ 289093 h 1243494"/>
              <a:gd name="connsiteX14" fmla="*/ 582797 w 583372"/>
              <a:gd name="connsiteY14" fmla="*/ 19218 h 124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3372" h="1243494">
                <a:moveTo>
                  <a:pt x="582797" y="19218"/>
                </a:moveTo>
                <a:cubicBezTo>
                  <a:pt x="572214" y="117114"/>
                  <a:pt x="389651" y="781218"/>
                  <a:pt x="370072" y="876468"/>
                </a:cubicBezTo>
                <a:cubicBezTo>
                  <a:pt x="350493" y="971718"/>
                  <a:pt x="461618" y="536743"/>
                  <a:pt x="465322" y="590718"/>
                </a:cubicBezTo>
                <a:cubicBezTo>
                  <a:pt x="469026" y="644693"/>
                  <a:pt x="406584" y="1174918"/>
                  <a:pt x="392297" y="1200318"/>
                </a:cubicBezTo>
                <a:cubicBezTo>
                  <a:pt x="378010" y="1225718"/>
                  <a:pt x="403409" y="777514"/>
                  <a:pt x="379597" y="743118"/>
                </a:cubicBezTo>
                <a:cubicBezTo>
                  <a:pt x="355784" y="708722"/>
                  <a:pt x="308689" y="910864"/>
                  <a:pt x="249422" y="993943"/>
                </a:cubicBezTo>
                <a:cubicBezTo>
                  <a:pt x="190155" y="1077022"/>
                  <a:pt x="27701" y="1264347"/>
                  <a:pt x="23997" y="1241593"/>
                </a:cubicBezTo>
                <a:cubicBezTo>
                  <a:pt x="20293" y="1218839"/>
                  <a:pt x="230372" y="859005"/>
                  <a:pt x="227197" y="857418"/>
                </a:cubicBezTo>
                <a:cubicBezTo>
                  <a:pt x="224022" y="855831"/>
                  <a:pt x="30347" y="1198731"/>
                  <a:pt x="4947" y="1232068"/>
                </a:cubicBezTo>
                <a:cubicBezTo>
                  <a:pt x="-20453" y="1265405"/>
                  <a:pt x="59451" y="1068555"/>
                  <a:pt x="74797" y="1057443"/>
                </a:cubicBezTo>
                <a:cubicBezTo>
                  <a:pt x="90143" y="1046331"/>
                  <a:pt x="49926" y="1213547"/>
                  <a:pt x="97022" y="1165393"/>
                </a:cubicBezTo>
                <a:cubicBezTo>
                  <a:pt x="144118" y="1117239"/>
                  <a:pt x="297576" y="889697"/>
                  <a:pt x="357372" y="768518"/>
                </a:cubicBezTo>
                <a:cubicBezTo>
                  <a:pt x="417168" y="647339"/>
                  <a:pt x="443097" y="518222"/>
                  <a:pt x="455797" y="438318"/>
                </a:cubicBezTo>
                <a:cubicBezTo>
                  <a:pt x="468497" y="358414"/>
                  <a:pt x="412405" y="352064"/>
                  <a:pt x="433572" y="289093"/>
                </a:cubicBezTo>
                <a:cubicBezTo>
                  <a:pt x="454739" y="226122"/>
                  <a:pt x="593380" y="-78678"/>
                  <a:pt x="582797" y="1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4" name="フリーフォーム: 図形 4183">
            <a:extLst>
              <a:ext uri="{FF2B5EF4-FFF2-40B4-BE49-F238E27FC236}">
                <a16:creationId xmlns:a16="http://schemas.microsoft.com/office/drawing/2014/main" id="{B86902D4-CC2D-49C0-A34D-5554A6A1D672}"/>
              </a:ext>
            </a:extLst>
          </p:cNvPr>
          <p:cNvSpPr/>
          <p:nvPr/>
        </p:nvSpPr>
        <p:spPr>
          <a:xfrm>
            <a:off x="2733017" y="4055017"/>
            <a:ext cx="741765" cy="1239003"/>
          </a:xfrm>
          <a:custGeom>
            <a:avLst/>
            <a:gdLst>
              <a:gd name="connsiteX0" fmla="*/ 740433 w 741765"/>
              <a:gd name="connsiteY0" fmla="*/ 5808 h 1239003"/>
              <a:gd name="connsiteX1" fmla="*/ 534058 w 741765"/>
              <a:gd name="connsiteY1" fmla="*/ 463008 h 1239003"/>
              <a:gd name="connsiteX2" fmla="*/ 403883 w 741765"/>
              <a:gd name="connsiteY2" fmla="*/ 859883 h 1239003"/>
              <a:gd name="connsiteX3" fmla="*/ 461033 w 741765"/>
              <a:gd name="connsiteY3" fmla="*/ 612233 h 1239003"/>
              <a:gd name="connsiteX4" fmla="*/ 203858 w 741765"/>
              <a:gd name="connsiteY4" fmla="*/ 1231358 h 1239003"/>
              <a:gd name="connsiteX5" fmla="*/ 216558 w 741765"/>
              <a:gd name="connsiteY5" fmla="*/ 974183 h 1239003"/>
              <a:gd name="connsiteX6" fmla="*/ 3833 w 741765"/>
              <a:gd name="connsiteY6" fmla="*/ 1225008 h 1239003"/>
              <a:gd name="connsiteX7" fmla="*/ 426108 w 741765"/>
              <a:gd name="connsiteY7" fmla="*/ 580483 h 1239003"/>
              <a:gd name="connsiteX8" fmla="*/ 613433 w 741765"/>
              <a:gd name="connsiteY8" fmla="*/ 228058 h 1239003"/>
              <a:gd name="connsiteX9" fmla="*/ 740433 w 741765"/>
              <a:gd name="connsiteY9" fmla="*/ 5808 h 123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765" h="1239003">
                <a:moveTo>
                  <a:pt x="740433" y="5808"/>
                </a:moveTo>
                <a:cubicBezTo>
                  <a:pt x="727204" y="44966"/>
                  <a:pt x="590150" y="320662"/>
                  <a:pt x="534058" y="463008"/>
                </a:cubicBezTo>
                <a:cubicBezTo>
                  <a:pt x="477966" y="605354"/>
                  <a:pt x="416054" y="835012"/>
                  <a:pt x="403883" y="859883"/>
                </a:cubicBezTo>
                <a:cubicBezTo>
                  <a:pt x="391712" y="884754"/>
                  <a:pt x="494370" y="550321"/>
                  <a:pt x="461033" y="612233"/>
                </a:cubicBezTo>
                <a:cubicBezTo>
                  <a:pt x="427696" y="674145"/>
                  <a:pt x="244604" y="1171033"/>
                  <a:pt x="203858" y="1231358"/>
                </a:cubicBezTo>
                <a:cubicBezTo>
                  <a:pt x="163112" y="1291683"/>
                  <a:pt x="249895" y="975241"/>
                  <a:pt x="216558" y="974183"/>
                </a:cubicBezTo>
                <a:cubicBezTo>
                  <a:pt x="183221" y="973125"/>
                  <a:pt x="-31092" y="1290625"/>
                  <a:pt x="3833" y="1225008"/>
                </a:cubicBezTo>
                <a:cubicBezTo>
                  <a:pt x="38758" y="1159391"/>
                  <a:pt x="324508" y="746641"/>
                  <a:pt x="426108" y="580483"/>
                </a:cubicBezTo>
                <a:cubicBezTo>
                  <a:pt x="527708" y="414325"/>
                  <a:pt x="561575" y="321191"/>
                  <a:pt x="613433" y="228058"/>
                </a:cubicBezTo>
                <a:cubicBezTo>
                  <a:pt x="665291" y="134925"/>
                  <a:pt x="753662" y="-33350"/>
                  <a:pt x="740433" y="5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9" name="フリーフォーム: 図形 4188">
            <a:extLst>
              <a:ext uri="{FF2B5EF4-FFF2-40B4-BE49-F238E27FC236}">
                <a16:creationId xmlns:a16="http://schemas.microsoft.com/office/drawing/2014/main" id="{C3B951E2-380B-4A64-9ADD-AF28E037C1E2}"/>
              </a:ext>
            </a:extLst>
          </p:cNvPr>
          <p:cNvSpPr/>
          <p:nvPr/>
        </p:nvSpPr>
        <p:spPr>
          <a:xfrm>
            <a:off x="5404666" y="1720012"/>
            <a:ext cx="1009206" cy="1150898"/>
          </a:xfrm>
          <a:custGeom>
            <a:avLst/>
            <a:gdLst>
              <a:gd name="connsiteX0" fmla="*/ 26701 w 1009206"/>
              <a:gd name="connsiteY0" fmla="*/ 15655 h 1150898"/>
              <a:gd name="connsiteX1" fmla="*/ 90201 w 1009206"/>
              <a:gd name="connsiteY1" fmla="*/ 49521 h 1150898"/>
              <a:gd name="connsiteX2" fmla="*/ 716734 w 1009206"/>
              <a:gd name="connsiteY2" fmla="*/ 460155 h 1150898"/>
              <a:gd name="connsiteX3" fmla="*/ 974967 w 1009206"/>
              <a:gd name="connsiteY3" fmla="*/ 946988 h 1150898"/>
              <a:gd name="connsiteX4" fmla="*/ 754834 w 1009206"/>
              <a:gd name="connsiteY4" fmla="*/ 578688 h 1150898"/>
              <a:gd name="connsiteX5" fmla="*/ 1008834 w 1009206"/>
              <a:gd name="connsiteY5" fmla="*/ 1145955 h 1150898"/>
              <a:gd name="connsiteX6" fmla="*/ 814101 w 1009206"/>
              <a:gd name="connsiteY6" fmla="*/ 866555 h 1150898"/>
              <a:gd name="connsiteX7" fmla="*/ 919934 w 1009206"/>
              <a:gd name="connsiteY7" fmla="*/ 1082455 h 1150898"/>
              <a:gd name="connsiteX8" fmla="*/ 708267 w 1009206"/>
              <a:gd name="connsiteY8" fmla="*/ 413588 h 1150898"/>
              <a:gd name="connsiteX9" fmla="*/ 606667 w 1009206"/>
              <a:gd name="connsiteY9" fmla="*/ 345855 h 1150898"/>
              <a:gd name="connsiteX10" fmla="*/ 26701 w 1009206"/>
              <a:gd name="connsiteY10" fmla="*/ 15655 h 115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206" h="1150898">
                <a:moveTo>
                  <a:pt x="26701" y="15655"/>
                </a:moveTo>
                <a:cubicBezTo>
                  <a:pt x="-59377" y="-33734"/>
                  <a:pt x="90201" y="49521"/>
                  <a:pt x="90201" y="49521"/>
                </a:cubicBezTo>
                <a:cubicBezTo>
                  <a:pt x="205206" y="123604"/>
                  <a:pt x="569273" y="310577"/>
                  <a:pt x="716734" y="460155"/>
                </a:cubicBezTo>
                <a:cubicBezTo>
                  <a:pt x="864195" y="609733"/>
                  <a:pt x="968617" y="927233"/>
                  <a:pt x="974967" y="946988"/>
                </a:cubicBezTo>
                <a:cubicBezTo>
                  <a:pt x="981317" y="966743"/>
                  <a:pt x="749190" y="545527"/>
                  <a:pt x="754834" y="578688"/>
                </a:cubicBezTo>
                <a:cubicBezTo>
                  <a:pt x="760478" y="611849"/>
                  <a:pt x="998956" y="1097977"/>
                  <a:pt x="1008834" y="1145955"/>
                </a:cubicBezTo>
                <a:cubicBezTo>
                  <a:pt x="1018712" y="1193933"/>
                  <a:pt x="828918" y="877138"/>
                  <a:pt x="814101" y="866555"/>
                </a:cubicBezTo>
                <a:cubicBezTo>
                  <a:pt x="799284" y="855972"/>
                  <a:pt x="937573" y="1157950"/>
                  <a:pt x="919934" y="1082455"/>
                </a:cubicBezTo>
                <a:cubicBezTo>
                  <a:pt x="902295" y="1006961"/>
                  <a:pt x="760478" y="536355"/>
                  <a:pt x="708267" y="413588"/>
                </a:cubicBezTo>
                <a:cubicBezTo>
                  <a:pt x="656056" y="290821"/>
                  <a:pt x="716028" y="410766"/>
                  <a:pt x="606667" y="345855"/>
                </a:cubicBezTo>
                <a:cubicBezTo>
                  <a:pt x="497306" y="280944"/>
                  <a:pt x="112779" y="65044"/>
                  <a:pt x="26701" y="15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5" name="フリーフォーム: 図形 4214">
            <a:extLst>
              <a:ext uri="{FF2B5EF4-FFF2-40B4-BE49-F238E27FC236}">
                <a16:creationId xmlns:a16="http://schemas.microsoft.com/office/drawing/2014/main" id="{3E2C8CB3-3E5E-4C9F-AF76-EBC742B4CF0A}"/>
              </a:ext>
            </a:extLst>
          </p:cNvPr>
          <p:cNvSpPr/>
          <p:nvPr/>
        </p:nvSpPr>
        <p:spPr>
          <a:xfrm>
            <a:off x="6351190" y="2843534"/>
            <a:ext cx="642968" cy="1208135"/>
          </a:xfrm>
          <a:custGeom>
            <a:avLst/>
            <a:gdLst>
              <a:gd name="connsiteX0" fmla="*/ 36910 w 642968"/>
              <a:gd name="connsiteY0" fmla="*/ 47833 h 1208135"/>
              <a:gd name="connsiteX1" fmla="*/ 66543 w 642968"/>
              <a:gd name="connsiteY1" fmla="*/ 94399 h 1208135"/>
              <a:gd name="connsiteX2" fmla="*/ 553377 w 642968"/>
              <a:gd name="connsiteY2" fmla="*/ 754799 h 1208135"/>
              <a:gd name="connsiteX3" fmla="*/ 443310 w 642968"/>
              <a:gd name="connsiteY3" fmla="*/ 555833 h 1208135"/>
              <a:gd name="connsiteX4" fmla="*/ 642277 w 642968"/>
              <a:gd name="connsiteY4" fmla="*/ 1178133 h 1208135"/>
              <a:gd name="connsiteX5" fmla="*/ 511043 w 642968"/>
              <a:gd name="connsiteY5" fmla="*/ 1114633 h 1208135"/>
              <a:gd name="connsiteX6" fmla="*/ 570310 w 642968"/>
              <a:gd name="connsiteY6" fmla="*/ 1156966 h 1208135"/>
              <a:gd name="connsiteX7" fmla="*/ 523743 w 642968"/>
              <a:gd name="connsiteY7" fmla="*/ 1068066 h 1208135"/>
              <a:gd name="connsiteX8" fmla="*/ 511043 w 642968"/>
              <a:gd name="connsiteY8" fmla="*/ 941066 h 1208135"/>
              <a:gd name="connsiteX9" fmla="*/ 371343 w 642968"/>
              <a:gd name="connsiteY9" fmla="*/ 509266 h 1208135"/>
              <a:gd name="connsiteX10" fmla="*/ 36910 w 642968"/>
              <a:gd name="connsiteY10" fmla="*/ 47833 h 12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2968" h="1208135">
                <a:moveTo>
                  <a:pt x="36910" y="47833"/>
                </a:moveTo>
                <a:cubicBezTo>
                  <a:pt x="-13890" y="-21311"/>
                  <a:pt x="-19535" y="-23429"/>
                  <a:pt x="66543" y="94399"/>
                </a:cubicBezTo>
                <a:cubicBezTo>
                  <a:pt x="152621" y="212227"/>
                  <a:pt x="490583" y="677893"/>
                  <a:pt x="553377" y="754799"/>
                </a:cubicBezTo>
                <a:cubicBezTo>
                  <a:pt x="616171" y="831705"/>
                  <a:pt x="428493" y="485277"/>
                  <a:pt x="443310" y="555833"/>
                </a:cubicBezTo>
                <a:cubicBezTo>
                  <a:pt x="458127" y="626389"/>
                  <a:pt x="630988" y="1085000"/>
                  <a:pt x="642277" y="1178133"/>
                </a:cubicBezTo>
                <a:cubicBezTo>
                  <a:pt x="653566" y="1271266"/>
                  <a:pt x="523038" y="1118161"/>
                  <a:pt x="511043" y="1114633"/>
                </a:cubicBezTo>
                <a:cubicBezTo>
                  <a:pt x="499048" y="1111105"/>
                  <a:pt x="568193" y="1164727"/>
                  <a:pt x="570310" y="1156966"/>
                </a:cubicBezTo>
                <a:cubicBezTo>
                  <a:pt x="572427" y="1149205"/>
                  <a:pt x="533621" y="1104049"/>
                  <a:pt x="523743" y="1068066"/>
                </a:cubicBezTo>
                <a:cubicBezTo>
                  <a:pt x="513865" y="1032083"/>
                  <a:pt x="536443" y="1034199"/>
                  <a:pt x="511043" y="941066"/>
                </a:cubicBezTo>
                <a:cubicBezTo>
                  <a:pt x="485643" y="847933"/>
                  <a:pt x="452482" y="657433"/>
                  <a:pt x="371343" y="509266"/>
                </a:cubicBezTo>
                <a:cubicBezTo>
                  <a:pt x="290204" y="361099"/>
                  <a:pt x="87710" y="116977"/>
                  <a:pt x="36910" y="4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3" name="フリーフォーム: 図形 4222">
            <a:extLst>
              <a:ext uri="{FF2B5EF4-FFF2-40B4-BE49-F238E27FC236}">
                <a16:creationId xmlns:a16="http://schemas.microsoft.com/office/drawing/2014/main" id="{ABE4D1F2-E4CF-47C8-94E9-D0F75344B6A4}"/>
              </a:ext>
            </a:extLst>
          </p:cNvPr>
          <p:cNvSpPr/>
          <p:nvPr/>
        </p:nvSpPr>
        <p:spPr>
          <a:xfrm>
            <a:off x="6248227" y="3081595"/>
            <a:ext cx="335056" cy="1842239"/>
          </a:xfrm>
          <a:custGeom>
            <a:avLst/>
            <a:gdLst>
              <a:gd name="connsiteX0" fmla="*/ 182206 w 335056"/>
              <a:gd name="connsiteY0" fmla="*/ 272 h 1842239"/>
              <a:gd name="connsiteX1" fmla="*/ 173 w 335056"/>
              <a:gd name="connsiteY1" fmla="*/ 444772 h 1842239"/>
              <a:gd name="connsiteX2" fmla="*/ 148340 w 335056"/>
              <a:gd name="connsiteY2" fmla="*/ 1151738 h 1842239"/>
              <a:gd name="connsiteX3" fmla="*/ 118706 w 335056"/>
              <a:gd name="connsiteY3" fmla="*/ 940072 h 1842239"/>
              <a:gd name="connsiteX4" fmla="*/ 279573 w 335056"/>
              <a:gd name="connsiteY4" fmla="*/ 1596238 h 1842239"/>
              <a:gd name="connsiteX5" fmla="*/ 106006 w 335056"/>
              <a:gd name="connsiteY5" fmla="*/ 1020505 h 1842239"/>
              <a:gd name="connsiteX6" fmla="*/ 334606 w 335056"/>
              <a:gd name="connsiteY6" fmla="*/ 1841772 h 1842239"/>
              <a:gd name="connsiteX7" fmla="*/ 34040 w 335056"/>
              <a:gd name="connsiteY7" fmla="*/ 885038 h 1842239"/>
              <a:gd name="connsiteX8" fmla="*/ 63673 w 335056"/>
              <a:gd name="connsiteY8" fmla="*/ 453238 h 1842239"/>
              <a:gd name="connsiteX9" fmla="*/ 84840 w 335056"/>
              <a:gd name="connsiteY9" fmla="*/ 317772 h 1842239"/>
              <a:gd name="connsiteX10" fmla="*/ 80606 w 335056"/>
              <a:gd name="connsiteY10" fmla="*/ 571772 h 1842239"/>
              <a:gd name="connsiteX11" fmla="*/ 21340 w 335056"/>
              <a:gd name="connsiteY11" fmla="*/ 381272 h 1842239"/>
              <a:gd name="connsiteX12" fmla="*/ 182206 w 335056"/>
              <a:gd name="connsiteY12" fmla="*/ 272 h 184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056" h="1842239">
                <a:moveTo>
                  <a:pt x="182206" y="272"/>
                </a:moveTo>
                <a:cubicBezTo>
                  <a:pt x="178678" y="10855"/>
                  <a:pt x="5817" y="252861"/>
                  <a:pt x="173" y="444772"/>
                </a:cubicBezTo>
                <a:cubicBezTo>
                  <a:pt x="-5471" y="636683"/>
                  <a:pt x="128585" y="1069188"/>
                  <a:pt x="148340" y="1151738"/>
                </a:cubicBezTo>
                <a:cubicBezTo>
                  <a:pt x="168095" y="1234288"/>
                  <a:pt x="96834" y="865989"/>
                  <a:pt x="118706" y="940072"/>
                </a:cubicBezTo>
                <a:cubicBezTo>
                  <a:pt x="140578" y="1014155"/>
                  <a:pt x="281690" y="1582833"/>
                  <a:pt x="279573" y="1596238"/>
                </a:cubicBezTo>
                <a:cubicBezTo>
                  <a:pt x="277456" y="1609644"/>
                  <a:pt x="96834" y="979583"/>
                  <a:pt x="106006" y="1020505"/>
                </a:cubicBezTo>
                <a:cubicBezTo>
                  <a:pt x="115178" y="1061427"/>
                  <a:pt x="346600" y="1864350"/>
                  <a:pt x="334606" y="1841772"/>
                </a:cubicBezTo>
                <a:cubicBezTo>
                  <a:pt x="322612" y="1819194"/>
                  <a:pt x="79195" y="1116460"/>
                  <a:pt x="34040" y="885038"/>
                </a:cubicBezTo>
                <a:cubicBezTo>
                  <a:pt x="-11116" y="653616"/>
                  <a:pt x="55206" y="547782"/>
                  <a:pt x="63673" y="453238"/>
                </a:cubicBezTo>
                <a:cubicBezTo>
                  <a:pt x="72140" y="358694"/>
                  <a:pt x="82018" y="298016"/>
                  <a:pt x="84840" y="317772"/>
                </a:cubicBezTo>
                <a:cubicBezTo>
                  <a:pt x="87662" y="337528"/>
                  <a:pt x="91189" y="561189"/>
                  <a:pt x="80606" y="571772"/>
                </a:cubicBezTo>
                <a:cubicBezTo>
                  <a:pt x="70023" y="582355"/>
                  <a:pt x="7229" y="472288"/>
                  <a:pt x="21340" y="381272"/>
                </a:cubicBezTo>
                <a:cubicBezTo>
                  <a:pt x="35451" y="290256"/>
                  <a:pt x="185734" y="-10311"/>
                  <a:pt x="182206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26EB685-4F3C-46AA-8BFB-9DED3DEE7182}"/>
              </a:ext>
            </a:extLst>
          </p:cNvPr>
          <p:cNvSpPr/>
          <p:nvPr/>
        </p:nvSpPr>
        <p:spPr>
          <a:xfrm>
            <a:off x="6347993" y="3204458"/>
            <a:ext cx="541743" cy="368294"/>
          </a:xfrm>
          <a:custGeom>
            <a:avLst/>
            <a:gdLst>
              <a:gd name="connsiteX0" fmla="*/ 82440 w 541743"/>
              <a:gd name="connsiteY0" fmla="*/ 25575 h 368294"/>
              <a:gd name="connsiteX1" fmla="*/ 526940 w 541743"/>
              <a:gd name="connsiteY1" fmla="*/ 364242 h 368294"/>
              <a:gd name="connsiteX2" fmla="*/ 395707 w 541743"/>
              <a:gd name="connsiteY2" fmla="*/ 199142 h 368294"/>
              <a:gd name="connsiteX3" fmla="*/ 2007 w 541743"/>
              <a:gd name="connsiteY3" fmla="*/ 175 h 368294"/>
              <a:gd name="connsiteX4" fmla="*/ 234840 w 541743"/>
              <a:gd name="connsiteY4" fmla="*/ 161042 h 368294"/>
              <a:gd name="connsiteX5" fmla="*/ 82440 w 541743"/>
              <a:gd name="connsiteY5" fmla="*/ 25575 h 36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743" h="368294">
                <a:moveTo>
                  <a:pt x="82440" y="25575"/>
                </a:moveTo>
                <a:cubicBezTo>
                  <a:pt x="131123" y="59442"/>
                  <a:pt x="474729" y="335314"/>
                  <a:pt x="526940" y="364242"/>
                </a:cubicBezTo>
                <a:cubicBezTo>
                  <a:pt x="579151" y="393170"/>
                  <a:pt x="483196" y="259820"/>
                  <a:pt x="395707" y="199142"/>
                </a:cubicBezTo>
                <a:cubicBezTo>
                  <a:pt x="308218" y="138464"/>
                  <a:pt x="28818" y="6525"/>
                  <a:pt x="2007" y="175"/>
                </a:cubicBezTo>
                <a:cubicBezTo>
                  <a:pt x="-24804" y="-6175"/>
                  <a:pt x="225668" y="161747"/>
                  <a:pt x="234840" y="161042"/>
                </a:cubicBezTo>
                <a:cubicBezTo>
                  <a:pt x="244012" y="160337"/>
                  <a:pt x="33757" y="-8292"/>
                  <a:pt x="82440" y="2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1079C05-9872-46C9-B4B9-A2EFBA5C2627}"/>
              </a:ext>
            </a:extLst>
          </p:cNvPr>
          <p:cNvSpPr/>
          <p:nvPr/>
        </p:nvSpPr>
        <p:spPr>
          <a:xfrm>
            <a:off x="6312351" y="2786778"/>
            <a:ext cx="888618" cy="2051641"/>
          </a:xfrm>
          <a:custGeom>
            <a:avLst/>
            <a:gdLst>
              <a:gd name="connsiteX0" fmla="*/ 24949 w 888618"/>
              <a:gd name="connsiteY0" fmla="*/ 19922 h 2051641"/>
              <a:gd name="connsiteX1" fmla="*/ 16482 w 888618"/>
              <a:gd name="connsiteY1" fmla="*/ 91889 h 2051641"/>
              <a:gd name="connsiteX2" fmla="*/ 215449 w 888618"/>
              <a:gd name="connsiteY2" fmla="*/ 578722 h 2051641"/>
              <a:gd name="connsiteX3" fmla="*/ 643016 w 888618"/>
              <a:gd name="connsiteY3" fmla="*/ 1416922 h 2051641"/>
              <a:gd name="connsiteX4" fmla="*/ 571049 w 888618"/>
              <a:gd name="connsiteY4" fmla="*/ 1311089 h 2051641"/>
              <a:gd name="connsiteX5" fmla="*/ 884316 w 888618"/>
              <a:gd name="connsiteY5" fmla="*/ 2013822 h 2051641"/>
              <a:gd name="connsiteX6" fmla="*/ 757316 w 888618"/>
              <a:gd name="connsiteY6" fmla="*/ 1891055 h 2051641"/>
              <a:gd name="connsiteX7" fmla="*/ 816582 w 888618"/>
              <a:gd name="connsiteY7" fmla="*/ 2039222 h 2051641"/>
              <a:gd name="connsiteX8" fmla="*/ 596449 w 888618"/>
              <a:gd name="connsiteY8" fmla="*/ 2026522 h 2051641"/>
              <a:gd name="connsiteX9" fmla="*/ 566816 w 888618"/>
              <a:gd name="connsiteY9" fmla="*/ 1891055 h 2051641"/>
              <a:gd name="connsiteX10" fmla="*/ 422882 w 888618"/>
              <a:gd name="connsiteY10" fmla="*/ 1179855 h 2051641"/>
              <a:gd name="connsiteX11" fmla="*/ 283182 w 888618"/>
              <a:gd name="connsiteY11" fmla="*/ 515222 h 2051641"/>
              <a:gd name="connsiteX12" fmla="*/ 342449 w 888618"/>
              <a:gd name="connsiteY12" fmla="*/ 1167155 h 2051641"/>
              <a:gd name="connsiteX13" fmla="*/ 211216 w 888618"/>
              <a:gd name="connsiteY13" fmla="*/ 693022 h 2051641"/>
              <a:gd name="connsiteX14" fmla="*/ 194282 w 888618"/>
              <a:gd name="connsiteY14" fmla="*/ 506755 h 2051641"/>
              <a:gd name="connsiteX15" fmla="*/ 135016 w 888618"/>
              <a:gd name="connsiteY15" fmla="*/ 333189 h 2051641"/>
              <a:gd name="connsiteX16" fmla="*/ 24949 w 888618"/>
              <a:gd name="connsiteY16" fmla="*/ 19922 h 205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8618" h="2051641">
                <a:moveTo>
                  <a:pt x="24949" y="19922"/>
                </a:moveTo>
                <a:cubicBezTo>
                  <a:pt x="5193" y="-20295"/>
                  <a:pt x="-15268" y="-1244"/>
                  <a:pt x="16482" y="91889"/>
                </a:cubicBezTo>
                <a:cubicBezTo>
                  <a:pt x="48232" y="185022"/>
                  <a:pt x="111027" y="357883"/>
                  <a:pt x="215449" y="578722"/>
                </a:cubicBezTo>
                <a:cubicBezTo>
                  <a:pt x="319871" y="799561"/>
                  <a:pt x="583749" y="1294861"/>
                  <a:pt x="643016" y="1416922"/>
                </a:cubicBezTo>
                <a:cubicBezTo>
                  <a:pt x="702283" y="1538983"/>
                  <a:pt x="530832" y="1211606"/>
                  <a:pt x="571049" y="1311089"/>
                </a:cubicBezTo>
                <a:cubicBezTo>
                  <a:pt x="611266" y="1410572"/>
                  <a:pt x="853272" y="1917161"/>
                  <a:pt x="884316" y="2013822"/>
                </a:cubicBezTo>
                <a:cubicBezTo>
                  <a:pt x="915360" y="2110483"/>
                  <a:pt x="768605" y="1886822"/>
                  <a:pt x="757316" y="1891055"/>
                </a:cubicBezTo>
                <a:cubicBezTo>
                  <a:pt x="746027" y="1895288"/>
                  <a:pt x="843393" y="2016644"/>
                  <a:pt x="816582" y="2039222"/>
                </a:cubicBezTo>
                <a:cubicBezTo>
                  <a:pt x="789771" y="2061800"/>
                  <a:pt x="638077" y="2051217"/>
                  <a:pt x="596449" y="2026522"/>
                </a:cubicBezTo>
                <a:cubicBezTo>
                  <a:pt x="554821" y="2001828"/>
                  <a:pt x="595744" y="2032166"/>
                  <a:pt x="566816" y="1891055"/>
                </a:cubicBezTo>
                <a:cubicBezTo>
                  <a:pt x="537888" y="1749944"/>
                  <a:pt x="470154" y="1409161"/>
                  <a:pt x="422882" y="1179855"/>
                </a:cubicBezTo>
                <a:cubicBezTo>
                  <a:pt x="375610" y="950549"/>
                  <a:pt x="296588" y="517339"/>
                  <a:pt x="283182" y="515222"/>
                </a:cubicBezTo>
                <a:cubicBezTo>
                  <a:pt x="269777" y="513105"/>
                  <a:pt x="354443" y="1137522"/>
                  <a:pt x="342449" y="1167155"/>
                </a:cubicBezTo>
                <a:cubicBezTo>
                  <a:pt x="330455" y="1196788"/>
                  <a:pt x="235910" y="803089"/>
                  <a:pt x="211216" y="693022"/>
                </a:cubicBezTo>
                <a:cubicBezTo>
                  <a:pt x="186522" y="582955"/>
                  <a:pt x="206982" y="566727"/>
                  <a:pt x="194282" y="506755"/>
                </a:cubicBezTo>
                <a:cubicBezTo>
                  <a:pt x="181582" y="446783"/>
                  <a:pt x="163944" y="408683"/>
                  <a:pt x="135016" y="333189"/>
                </a:cubicBezTo>
                <a:cubicBezTo>
                  <a:pt x="106088" y="257695"/>
                  <a:pt x="44705" y="60139"/>
                  <a:pt x="24949" y="19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A3116D8B-8017-44CC-BBD9-49AA51CC9929}"/>
              </a:ext>
            </a:extLst>
          </p:cNvPr>
          <p:cNvSpPr/>
          <p:nvPr/>
        </p:nvSpPr>
        <p:spPr>
          <a:xfrm>
            <a:off x="6527095" y="3635668"/>
            <a:ext cx="458416" cy="1802690"/>
          </a:xfrm>
          <a:custGeom>
            <a:avLst/>
            <a:gdLst>
              <a:gd name="connsiteX0" fmla="*/ 51505 w 458416"/>
              <a:gd name="connsiteY0" fmla="*/ 765 h 1802690"/>
              <a:gd name="connsiteX1" fmla="*/ 89605 w 458416"/>
              <a:gd name="connsiteY1" fmla="*/ 551099 h 1802690"/>
              <a:gd name="connsiteX2" fmla="*/ 457905 w 458416"/>
              <a:gd name="connsiteY2" fmla="*/ 1609432 h 1802690"/>
              <a:gd name="connsiteX3" fmla="*/ 174272 w 458416"/>
              <a:gd name="connsiteY3" fmla="*/ 893999 h 1802690"/>
              <a:gd name="connsiteX4" fmla="*/ 364772 w 458416"/>
              <a:gd name="connsiteY4" fmla="*/ 1668699 h 1802690"/>
              <a:gd name="connsiteX5" fmla="*/ 225072 w 458416"/>
              <a:gd name="connsiteY5" fmla="*/ 1266532 h 1802690"/>
              <a:gd name="connsiteX6" fmla="*/ 280105 w 458416"/>
              <a:gd name="connsiteY6" fmla="*/ 1799932 h 1802690"/>
              <a:gd name="connsiteX7" fmla="*/ 144638 w 458416"/>
              <a:gd name="connsiteY7" fmla="*/ 987132 h 1802690"/>
              <a:gd name="connsiteX8" fmla="*/ 305505 w 458416"/>
              <a:gd name="connsiteY8" fmla="*/ 1732199 h 1802690"/>
              <a:gd name="connsiteX9" fmla="*/ 127705 w 458416"/>
              <a:gd name="connsiteY9" fmla="*/ 822032 h 1802690"/>
              <a:gd name="connsiteX10" fmla="*/ 38805 w 458416"/>
              <a:gd name="connsiteY10" fmla="*/ 529932 h 1802690"/>
              <a:gd name="connsiteX11" fmla="*/ 705 w 458416"/>
              <a:gd name="connsiteY11" fmla="*/ 432565 h 1802690"/>
              <a:gd name="connsiteX12" fmla="*/ 51505 w 458416"/>
              <a:gd name="connsiteY12" fmla="*/ 765 h 18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416" h="1802690">
                <a:moveTo>
                  <a:pt x="51505" y="765"/>
                </a:moveTo>
                <a:cubicBezTo>
                  <a:pt x="66322" y="20520"/>
                  <a:pt x="21872" y="282988"/>
                  <a:pt x="89605" y="551099"/>
                </a:cubicBezTo>
                <a:cubicBezTo>
                  <a:pt x="157338" y="819210"/>
                  <a:pt x="443794" y="1552282"/>
                  <a:pt x="457905" y="1609432"/>
                </a:cubicBezTo>
                <a:cubicBezTo>
                  <a:pt x="472016" y="1666582"/>
                  <a:pt x="189794" y="884121"/>
                  <a:pt x="174272" y="893999"/>
                </a:cubicBezTo>
                <a:cubicBezTo>
                  <a:pt x="158750" y="903877"/>
                  <a:pt x="356305" y="1606610"/>
                  <a:pt x="364772" y="1668699"/>
                </a:cubicBezTo>
                <a:cubicBezTo>
                  <a:pt x="373239" y="1730788"/>
                  <a:pt x="239183" y="1244660"/>
                  <a:pt x="225072" y="1266532"/>
                </a:cubicBezTo>
                <a:cubicBezTo>
                  <a:pt x="210961" y="1288404"/>
                  <a:pt x="293511" y="1846499"/>
                  <a:pt x="280105" y="1799932"/>
                </a:cubicBezTo>
                <a:cubicBezTo>
                  <a:pt x="266699" y="1753365"/>
                  <a:pt x="140405" y="998421"/>
                  <a:pt x="144638" y="987132"/>
                </a:cubicBezTo>
                <a:cubicBezTo>
                  <a:pt x="148871" y="975843"/>
                  <a:pt x="308327" y="1759716"/>
                  <a:pt x="305505" y="1732199"/>
                </a:cubicBezTo>
                <a:cubicBezTo>
                  <a:pt x="302683" y="1704682"/>
                  <a:pt x="172155" y="1022410"/>
                  <a:pt x="127705" y="822032"/>
                </a:cubicBezTo>
                <a:cubicBezTo>
                  <a:pt x="83255" y="621654"/>
                  <a:pt x="59972" y="594843"/>
                  <a:pt x="38805" y="529932"/>
                </a:cubicBezTo>
                <a:cubicBezTo>
                  <a:pt x="17638" y="465021"/>
                  <a:pt x="-4234" y="515820"/>
                  <a:pt x="705" y="432565"/>
                </a:cubicBezTo>
                <a:cubicBezTo>
                  <a:pt x="5644" y="349310"/>
                  <a:pt x="36688" y="-18990"/>
                  <a:pt x="51505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6A0E32F3-8BE0-45E4-8E12-0EC433F01881}"/>
              </a:ext>
            </a:extLst>
          </p:cNvPr>
          <p:cNvSpPr/>
          <p:nvPr/>
        </p:nvSpPr>
        <p:spPr>
          <a:xfrm>
            <a:off x="6317761" y="3365221"/>
            <a:ext cx="370334" cy="1877959"/>
          </a:xfrm>
          <a:custGeom>
            <a:avLst/>
            <a:gdLst>
              <a:gd name="connsiteX0" fmla="*/ 239672 w 370334"/>
              <a:gd name="connsiteY0" fmla="*/ 279 h 1877959"/>
              <a:gd name="connsiteX1" fmla="*/ 99972 w 370334"/>
              <a:gd name="connsiteY1" fmla="*/ 313546 h 1877959"/>
              <a:gd name="connsiteX2" fmla="*/ 188872 w 370334"/>
              <a:gd name="connsiteY2" fmla="*/ 817312 h 1877959"/>
              <a:gd name="connsiteX3" fmla="*/ 91506 w 370334"/>
              <a:gd name="connsiteY3" fmla="*/ 381279 h 1877959"/>
              <a:gd name="connsiteX4" fmla="*/ 303172 w 370334"/>
              <a:gd name="connsiteY4" fmla="*/ 1282979 h 1877959"/>
              <a:gd name="connsiteX5" fmla="*/ 210039 w 370334"/>
              <a:gd name="connsiteY5" fmla="*/ 1151746 h 1877959"/>
              <a:gd name="connsiteX6" fmla="*/ 315872 w 370334"/>
              <a:gd name="connsiteY6" fmla="*/ 1642812 h 1877959"/>
              <a:gd name="connsiteX7" fmla="*/ 269306 w 370334"/>
              <a:gd name="connsiteY7" fmla="*/ 1659746 h 1877959"/>
              <a:gd name="connsiteX8" fmla="*/ 290472 w 370334"/>
              <a:gd name="connsiteY8" fmla="*/ 1752879 h 1877959"/>
              <a:gd name="connsiteX9" fmla="*/ 324339 w 370334"/>
              <a:gd name="connsiteY9" fmla="*/ 1663979 h 1877959"/>
              <a:gd name="connsiteX10" fmla="*/ 366672 w 370334"/>
              <a:gd name="connsiteY10" fmla="*/ 1858712 h 1877959"/>
              <a:gd name="connsiteX11" fmla="*/ 222739 w 370334"/>
              <a:gd name="connsiteY11" fmla="*/ 1109412 h 1877959"/>
              <a:gd name="connsiteX12" fmla="*/ 87272 w 370334"/>
              <a:gd name="connsiteY12" fmla="*/ 499812 h 1877959"/>
              <a:gd name="connsiteX13" fmla="*/ 6839 w 370334"/>
              <a:gd name="connsiteY13" fmla="*/ 364346 h 1877959"/>
              <a:gd name="connsiteX14" fmla="*/ 239672 w 370334"/>
              <a:gd name="connsiteY14" fmla="*/ 279 h 18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0334" h="1877959">
                <a:moveTo>
                  <a:pt x="239672" y="279"/>
                </a:moveTo>
                <a:cubicBezTo>
                  <a:pt x="255194" y="-8188"/>
                  <a:pt x="108439" y="177374"/>
                  <a:pt x="99972" y="313546"/>
                </a:cubicBezTo>
                <a:cubicBezTo>
                  <a:pt x="91505" y="449718"/>
                  <a:pt x="190283" y="806023"/>
                  <a:pt x="188872" y="817312"/>
                </a:cubicBezTo>
                <a:cubicBezTo>
                  <a:pt x="187461" y="828601"/>
                  <a:pt x="72456" y="303668"/>
                  <a:pt x="91506" y="381279"/>
                </a:cubicBezTo>
                <a:cubicBezTo>
                  <a:pt x="110556" y="458890"/>
                  <a:pt x="283417" y="1154568"/>
                  <a:pt x="303172" y="1282979"/>
                </a:cubicBezTo>
                <a:cubicBezTo>
                  <a:pt x="322928" y="1411390"/>
                  <a:pt x="207922" y="1091774"/>
                  <a:pt x="210039" y="1151746"/>
                </a:cubicBezTo>
                <a:cubicBezTo>
                  <a:pt x="212156" y="1211718"/>
                  <a:pt x="305994" y="1558145"/>
                  <a:pt x="315872" y="1642812"/>
                </a:cubicBezTo>
                <a:cubicBezTo>
                  <a:pt x="325750" y="1727479"/>
                  <a:pt x="273539" y="1641402"/>
                  <a:pt x="269306" y="1659746"/>
                </a:cubicBezTo>
                <a:cubicBezTo>
                  <a:pt x="265073" y="1678091"/>
                  <a:pt x="281300" y="1752174"/>
                  <a:pt x="290472" y="1752879"/>
                </a:cubicBezTo>
                <a:cubicBezTo>
                  <a:pt x="299644" y="1753584"/>
                  <a:pt x="311639" y="1646340"/>
                  <a:pt x="324339" y="1663979"/>
                </a:cubicBezTo>
                <a:cubicBezTo>
                  <a:pt x="337039" y="1681618"/>
                  <a:pt x="383605" y="1951140"/>
                  <a:pt x="366672" y="1858712"/>
                </a:cubicBezTo>
                <a:cubicBezTo>
                  <a:pt x="349739" y="1766284"/>
                  <a:pt x="269306" y="1335895"/>
                  <a:pt x="222739" y="1109412"/>
                </a:cubicBezTo>
                <a:cubicBezTo>
                  <a:pt x="176172" y="882929"/>
                  <a:pt x="123255" y="623989"/>
                  <a:pt x="87272" y="499812"/>
                </a:cubicBezTo>
                <a:cubicBezTo>
                  <a:pt x="51289" y="375635"/>
                  <a:pt x="-22794" y="441957"/>
                  <a:pt x="6839" y="364346"/>
                </a:cubicBezTo>
                <a:cubicBezTo>
                  <a:pt x="36472" y="286735"/>
                  <a:pt x="224150" y="8746"/>
                  <a:pt x="239672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2D60B50-F7C2-4B3F-B86E-01C9695F23E5}"/>
              </a:ext>
            </a:extLst>
          </p:cNvPr>
          <p:cNvSpPr/>
          <p:nvPr/>
        </p:nvSpPr>
        <p:spPr>
          <a:xfrm>
            <a:off x="6417141" y="4212167"/>
            <a:ext cx="866444" cy="2061796"/>
          </a:xfrm>
          <a:custGeom>
            <a:avLst/>
            <a:gdLst>
              <a:gd name="connsiteX0" fmla="*/ 601726 w 866444"/>
              <a:gd name="connsiteY0" fmla="*/ 0 h 2061796"/>
              <a:gd name="connsiteX1" fmla="*/ 834559 w 866444"/>
              <a:gd name="connsiteY1" fmla="*/ 656166 h 2061796"/>
              <a:gd name="connsiteX2" fmla="*/ 783759 w 866444"/>
              <a:gd name="connsiteY2" fmla="*/ 922866 h 2061796"/>
              <a:gd name="connsiteX3" fmla="*/ 847259 w 866444"/>
              <a:gd name="connsiteY3" fmla="*/ 732366 h 2061796"/>
              <a:gd name="connsiteX4" fmla="*/ 665226 w 866444"/>
              <a:gd name="connsiteY4" fmla="*/ 1494366 h 2061796"/>
              <a:gd name="connsiteX5" fmla="*/ 800692 w 866444"/>
              <a:gd name="connsiteY5" fmla="*/ 757766 h 2061796"/>
              <a:gd name="connsiteX6" fmla="*/ 741426 w 866444"/>
              <a:gd name="connsiteY6" fmla="*/ 1341966 h 2061796"/>
              <a:gd name="connsiteX7" fmla="*/ 711792 w 866444"/>
              <a:gd name="connsiteY7" fmla="*/ 1430866 h 2061796"/>
              <a:gd name="connsiteX8" fmla="*/ 648292 w 866444"/>
              <a:gd name="connsiteY8" fmla="*/ 1481666 h 2061796"/>
              <a:gd name="connsiteX9" fmla="*/ 614426 w 866444"/>
              <a:gd name="connsiteY9" fmla="*/ 1612900 h 2061796"/>
              <a:gd name="connsiteX10" fmla="*/ 533992 w 866444"/>
              <a:gd name="connsiteY10" fmla="*/ 1697566 h 2061796"/>
              <a:gd name="connsiteX11" fmla="*/ 491659 w 866444"/>
              <a:gd name="connsiteY11" fmla="*/ 1778000 h 2061796"/>
              <a:gd name="connsiteX12" fmla="*/ 279992 w 866444"/>
              <a:gd name="connsiteY12" fmla="*/ 2023533 h 2061796"/>
              <a:gd name="connsiteX13" fmla="*/ 51392 w 866444"/>
              <a:gd name="connsiteY13" fmla="*/ 2040466 h 2061796"/>
              <a:gd name="connsiteX14" fmla="*/ 436626 w 866444"/>
              <a:gd name="connsiteY14" fmla="*/ 1820333 h 2061796"/>
              <a:gd name="connsiteX15" fmla="*/ 592 w 866444"/>
              <a:gd name="connsiteY15" fmla="*/ 1989666 h 2061796"/>
              <a:gd name="connsiteX16" fmla="*/ 550926 w 866444"/>
              <a:gd name="connsiteY16" fmla="*/ 1676400 h 2061796"/>
              <a:gd name="connsiteX17" fmla="*/ 724492 w 866444"/>
              <a:gd name="connsiteY17" fmla="*/ 1350433 h 2061796"/>
              <a:gd name="connsiteX18" fmla="*/ 864192 w 866444"/>
              <a:gd name="connsiteY18" fmla="*/ 656166 h 2061796"/>
              <a:gd name="connsiteX19" fmla="*/ 601726 w 866444"/>
              <a:gd name="connsiteY19" fmla="*/ 0 h 206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6444" h="2061796">
                <a:moveTo>
                  <a:pt x="601726" y="0"/>
                </a:moveTo>
                <a:cubicBezTo>
                  <a:pt x="596787" y="0"/>
                  <a:pt x="804220" y="502355"/>
                  <a:pt x="834559" y="656166"/>
                </a:cubicBezTo>
                <a:cubicBezTo>
                  <a:pt x="864898" y="809977"/>
                  <a:pt x="781642" y="910166"/>
                  <a:pt x="783759" y="922866"/>
                </a:cubicBezTo>
                <a:cubicBezTo>
                  <a:pt x="785876" y="935566"/>
                  <a:pt x="867014" y="637116"/>
                  <a:pt x="847259" y="732366"/>
                </a:cubicBezTo>
                <a:cubicBezTo>
                  <a:pt x="827504" y="827616"/>
                  <a:pt x="672987" y="1490133"/>
                  <a:pt x="665226" y="1494366"/>
                </a:cubicBezTo>
                <a:cubicBezTo>
                  <a:pt x="657465" y="1498599"/>
                  <a:pt x="787992" y="783166"/>
                  <a:pt x="800692" y="757766"/>
                </a:cubicBezTo>
                <a:cubicBezTo>
                  <a:pt x="813392" y="732366"/>
                  <a:pt x="756243" y="1229783"/>
                  <a:pt x="741426" y="1341966"/>
                </a:cubicBezTo>
                <a:cubicBezTo>
                  <a:pt x="726609" y="1454149"/>
                  <a:pt x="727314" y="1407583"/>
                  <a:pt x="711792" y="1430866"/>
                </a:cubicBezTo>
                <a:cubicBezTo>
                  <a:pt x="696270" y="1454149"/>
                  <a:pt x="664520" y="1451327"/>
                  <a:pt x="648292" y="1481666"/>
                </a:cubicBezTo>
                <a:cubicBezTo>
                  <a:pt x="632064" y="1512005"/>
                  <a:pt x="633476" y="1576917"/>
                  <a:pt x="614426" y="1612900"/>
                </a:cubicBezTo>
                <a:cubicBezTo>
                  <a:pt x="595376" y="1648883"/>
                  <a:pt x="554453" y="1670049"/>
                  <a:pt x="533992" y="1697566"/>
                </a:cubicBezTo>
                <a:cubicBezTo>
                  <a:pt x="513531" y="1725083"/>
                  <a:pt x="533992" y="1723672"/>
                  <a:pt x="491659" y="1778000"/>
                </a:cubicBezTo>
                <a:cubicBezTo>
                  <a:pt x="449326" y="1832328"/>
                  <a:pt x="353370" y="1979789"/>
                  <a:pt x="279992" y="2023533"/>
                </a:cubicBezTo>
                <a:cubicBezTo>
                  <a:pt x="206614" y="2067277"/>
                  <a:pt x="25286" y="2074333"/>
                  <a:pt x="51392" y="2040466"/>
                </a:cubicBezTo>
                <a:cubicBezTo>
                  <a:pt x="77498" y="2006599"/>
                  <a:pt x="445093" y="1828800"/>
                  <a:pt x="436626" y="1820333"/>
                </a:cubicBezTo>
                <a:cubicBezTo>
                  <a:pt x="428159" y="1811866"/>
                  <a:pt x="-18458" y="2013655"/>
                  <a:pt x="592" y="1989666"/>
                </a:cubicBezTo>
                <a:cubicBezTo>
                  <a:pt x="19642" y="1965677"/>
                  <a:pt x="430276" y="1782939"/>
                  <a:pt x="550926" y="1676400"/>
                </a:cubicBezTo>
                <a:cubicBezTo>
                  <a:pt x="671576" y="1569861"/>
                  <a:pt x="672281" y="1520472"/>
                  <a:pt x="724492" y="1350433"/>
                </a:cubicBezTo>
                <a:cubicBezTo>
                  <a:pt x="776703" y="1180394"/>
                  <a:pt x="883242" y="883355"/>
                  <a:pt x="864192" y="656166"/>
                </a:cubicBezTo>
                <a:cubicBezTo>
                  <a:pt x="845142" y="428977"/>
                  <a:pt x="606665" y="0"/>
                  <a:pt x="6017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560D0A24-CF56-4F2D-9A3A-E9CDB64AE8DC}"/>
              </a:ext>
            </a:extLst>
          </p:cNvPr>
          <p:cNvSpPr/>
          <p:nvPr/>
        </p:nvSpPr>
        <p:spPr>
          <a:xfrm>
            <a:off x="6347372" y="4825482"/>
            <a:ext cx="906467" cy="1380680"/>
          </a:xfrm>
          <a:custGeom>
            <a:avLst/>
            <a:gdLst>
              <a:gd name="connsiteX0" fmla="*/ 654561 w 906467"/>
              <a:gd name="connsiteY0" fmla="*/ 38618 h 1380680"/>
              <a:gd name="connsiteX1" fmla="*/ 684195 w 906467"/>
              <a:gd name="connsiteY1" fmla="*/ 80951 h 1380680"/>
              <a:gd name="connsiteX2" fmla="*/ 726528 w 906467"/>
              <a:gd name="connsiteY2" fmla="*/ 656685 h 1380680"/>
              <a:gd name="connsiteX3" fmla="*/ 387861 w 906467"/>
              <a:gd name="connsiteY3" fmla="*/ 1219718 h 1380680"/>
              <a:gd name="connsiteX4" fmla="*/ 603761 w 906467"/>
              <a:gd name="connsiteY4" fmla="*/ 948785 h 1380680"/>
              <a:gd name="connsiteX5" fmla="*/ 294728 w 906467"/>
              <a:gd name="connsiteY5" fmla="*/ 1283218 h 1380680"/>
              <a:gd name="connsiteX6" fmla="*/ 468295 w 906467"/>
              <a:gd name="connsiteY6" fmla="*/ 1122351 h 1380680"/>
              <a:gd name="connsiteX7" fmla="*/ 15328 w 906467"/>
              <a:gd name="connsiteY7" fmla="*/ 1380585 h 1380680"/>
              <a:gd name="connsiteX8" fmla="*/ 341295 w 906467"/>
              <a:gd name="connsiteY8" fmla="*/ 1088485 h 1380680"/>
              <a:gd name="connsiteX9" fmla="*/ 2628 w 906467"/>
              <a:gd name="connsiteY9" fmla="*/ 1198551 h 1380680"/>
              <a:gd name="connsiteX10" fmla="*/ 565661 w 906467"/>
              <a:gd name="connsiteY10" fmla="*/ 618585 h 1380680"/>
              <a:gd name="connsiteX11" fmla="*/ 806961 w 906467"/>
              <a:gd name="connsiteY11" fmla="*/ 474651 h 1380680"/>
              <a:gd name="connsiteX12" fmla="*/ 866228 w 906467"/>
              <a:gd name="connsiteY12" fmla="*/ 284151 h 1380680"/>
              <a:gd name="connsiteX13" fmla="*/ 214295 w 906467"/>
              <a:gd name="connsiteY13" fmla="*/ 1041918 h 1380680"/>
              <a:gd name="connsiteX14" fmla="*/ 180428 w 906467"/>
              <a:gd name="connsiteY14" fmla="*/ 1105418 h 1380680"/>
              <a:gd name="connsiteX15" fmla="*/ 497928 w 906467"/>
              <a:gd name="connsiteY15" fmla="*/ 991118 h 1380680"/>
              <a:gd name="connsiteX16" fmla="*/ 705361 w 906467"/>
              <a:gd name="connsiteY16" fmla="*/ 881051 h 1380680"/>
              <a:gd name="connsiteX17" fmla="*/ 861995 w 906467"/>
              <a:gd name="connsiteY17" fmla="*/ 406918 h 1380680"/>
              <a:gd name="connsiteX18" fmla="*/ 654561 w 906467"/>
              <a:gd name="connsiteY18" fmla="*/ 38618 h 138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06467" h="1380680">
                <a:moveTo>
                  <a:pt x="654561" y="38618"/>
                </a:moveTo>
                <a:cubicBezTo>
                  <a:pt x="624928" y="-15710"/>
                  <a:pt x="672201" y="-22060"/>
                  <a:pt x="684195" y="80951"/>
                </a:cubicBezTo>
                <a:cubicBezTo>
                  <a:pt x="696189" y="183962"/>
                  <a:pt x="775917" y="466890"/>
                  <a:pt x="726528" y="656685"/>
                </a:cubicBezTo>
                <a:cubicBezTo>
                  <a:pt x="677139" y="846480"/>
                  <a:pt x="408322" y="1171035"/>
                  <a:pt x="387861" y="1219718"/>
                </a:cubicBezTo>
                <a:cubicBezTo>
                  <a:pt x="367400" y="1268401"/>
                  <a:pt x="619283" y="938202"/>
                  <a:pt x="603761" y="948785"/>
                </a:cubicBezTo>
                <a:cubicBezTo>
                  <a:pt x="588239" y="959368"/>
                  <a:pt x="317306" y="1254290"/>
                  <a:pt x="294728" y="1283218"/>
                </a:cubicBezTo>
                <a:cubicBezTo>
                  <a:pt x="272150" y="1312146"/>
                  <a:pt x="514862" y="1106123"/>
                  <a:pt x="468295" y="1122351"/>
                </a:cubicBezTo>
                <a:cubicBezTo>
                  <a:pt x="421728" y="1138579"/>
                  <a:pt x="36495" y="1386229"/>
                  <a:pt x="15328" y="1380585"/>
                </a:cubicBezTo>
                <a:cubicBezTo>
                  <a:pt x="-5839" y="1374941"/>
                  <a:pt x="343412" y="1118824"/>
                  <a:pt x="341295" y="1088485"/>
                </a:cubicBezTo>
                <a:cubicBezTo>
                  <a:pt x="339178" y="1058146"/>
                  <a:pt x="-34766" y="1276868"/>
                  <a:pt x="2628" y="1198551"/>
                </a:cubicBezTo>
                <a:cubicBezTo>
                  <a:pt x="40022" y="1120234"/>
                  <a:pt x="431606" y="739235"/>
                  <a:pt x="565661" y="618585"/>
                </a:cubicBezTo>
                <a:cubicBezTo>
                  <a:pt x="699716" y="497935"/>
                  <a:pt x="756867" y="530390"/>
                  <a:pt x="806961" y="474651"/>
                </a:cubicBezTo>
                <a:cubicBezTo>
                  <a:pt x="857055" y="418912"/>
                  <a:pt x="965006" y="189607"/>
                  <a:pt x="866228" y="284151"/>
                </a:cubicBezTo>
                <a:cubicBezTo>
                  <a:pt x="767450" y="378695"/>
                  <a:pt x="328595" y="905040"/>
                  <a:pt x="214295" y="1041918"/>
                </a:cubicBezTo>
                <a:cubicBezTo>
                  <a:pt x="99995" y="1178796"/>
                  <a:pt x="133156" y="1113885"/>
                  <a:pt x="180428" y="1105418"/>
                </a:cubicBezTo>
                <a:cubicBezTo>
                  <a:pt x="227700" y="1096951"/>
                  <a:pt x="410439" y="1028512"/>
                  <a:pt x="497928" y="991118"/>
                </a:cubicBezTo>
                <a:cubicBezTo>
                  <a:pt x="585417" y="953724"/>
                  <a:pt x="644683" y="978418"/>
                  <a:pt x="705361" y="881051"/>
                </a:cubicBezTo>
                <a:cubicBezTo>
                  <a:pt x="766039" y="783684"/>
                  <a:pt x="867639" y="546618"/>
                  <a:pt x="861995" y="406918"/>
                </a:cubicBezTo>
                <a:cubicBezTo>
                  <a:pt x="856351" y="267218"/>
                  <a:pt x="684194" y="92946"/>
                  <a:pt x="654561" y="3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F395D076-88D3-41F4-8AFF-2B162982240A}"/>
              </a:ext>
            </a:extLst>
          </p:cNvPr>
          <p:cNvSpPr/>
          <p:nvPr/>
        </p:nvSpPr>
        <p:spPr>
          <a:xfrm>
            <a:off x="3159755" y="4553980"/>
            <a:ext cx="816654" cy="1330377"/>
          </a:xfrm>
          <a:custGeom>
            <a:avLst/>
            <a:gdLst>
              <a:gd name="connsiteX0" fmla="*/ 370845 w 816654"/>
              <a:gd name="connsiteY0" fmla="*/ 1087 h 1330377"/>
              <a:gd name="connsiteX1" fmla="*/ 286178 w 816654"/>
              <a:gd name="connsiteY1" fmla="*/ 475220 h 1330377"/>
              <a:gd name="connsiteX2" fmla="*/ 366612 w 816654"/>
              <a:gd name="connsiteY2" fmla="*/ 957820 h 1330377"/>
              <a:gd name="connsiteX3" fmla="*/ 362378 w 816654"/>
              <a:gd name="connsiteY3" fmla="*/ 1161020 h 1330377"/>
              <a:gd name="connsiteX4" fmla="*/ 811112 w 816654"/>
              <a:gd name="connsiteY4" fmla="*/ 1330353 h 1330377"/>
              <a:gd name="connsiteX5" fmla="*/ 6778 w 816654"/>
              <a:gd name="connsiteY5" fmla="*/ 1173720 h 1330377"/>
              <a:gd name="connsiteX6" fmla="*/ 421645 w 816654"/>
              <a:gd name="connsiteY6" fmla="*/ 1199120 h 1330377"/>
              <a:gd name="connsiteX7" fmla="*/ 358145 w 816654"/>
              <a:gd name="connsiteY7" fmla="*/ 1199120 h 1330377"/>
              <a:gd name="connsiteX8" fmla="*/ 27945 w 816654"/>
              <a:gd name="connsiteY8" fmla="*/ 1093287 h 1330377"/>
              <a:gd name="connsiteX9" fmla="*/ 235378 w 816654"/>
              <a:gd name="connsiteY9" fmla="*/ 974753 h 1330377"/>
              <a:gd name="connsiteX10" fmla="*/ 99912 w 816654"/>
              <a:gd name="connsiteY10" fmla="*/ 830820 h 1330377"/>
              <a:gd name="connsiteX11" fmla="*/ 66045 w 816654"/>
              <a:gd name="connsiteY11" fmla="*/ 250853 h 1330377"/>
              <a:gd name="connsiteX12" fmla="*/ 104145 w 816654"/>
              <a:gd name="connsiteY12" fmla="*/ 343987 h 1330377"/>
              <a:gd name="connsiteX13" fmla="*/ 146478 w 816654"/>
              <a:gd name="connsiteY13" fmla="*/ 619153 h 1330377"/>
              <a:gd name="connsiteX14" fmla="*/ 99912 w 816654"/>
              <a:gd name="connsiteY14" fmla="*/ 352453 h 1330377"/>
              <a:gd name="connsiteX15" fmla="*/ 370845 w 816654"/>
              <a:gd name="connsiteY15" fmla="*/ 1087 h 133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6654" h="1330377">
                <a:moveTo>
                  <a:pt x="370845" y="1087"/>
                </a:moveTo>
                <a:cubicBezTo>
                  <a:pt x="401889" y="21548"/>
                  <a:pt x="286883" y="315765"/>
                  <a:pt x="286178" y="475220"/>
                </a:cubicBezTo>
                <a:cubicBezTo>
                  <a:pt x="285473" y="634675"/>
                  <a:pt x="353912" y="843520"/>
                  <a:pt x="366612" y="957820"/>
                </a:cubicBezTo>
                <a:cubicBezTo>
                  <a:pt x="379312" y="1072120"/>
                  <a:pt x="288295" y="1098931"/>
                  <a:pt x="362378" y="1161020"/>
                </a:cubicBezTo>
                <a:cubicBezTo>
                  <a:pt x="436461" y="1223109"/>
                  <a:pt x="870379" y="1328236"/>
                  <a:pt x="811112" y="1330353"/>
                </a:cubicBezTo>
                <a:cubicBezTo>
                  <a:pt x="751845" y="1332470"/>
                  <a:pt x="71689" y="1195592"/>
                  <a:pt x="6778" y="1173720"/>
                </a:cubicBezTo>
                <a:cubicBezTo>
                  <a:pt x="-58133" y="1151848"/>
                  <a:pt x="363084" y="1194887"/>
                  <a:pt x="421645" y="1199120"/>
                </a:cubicBezTo>
                <a:cubicBezTo>
                  <a:pt x="480206" y="1203353"/>
                  <a:pt x="423762" y="1216759"/>
                  <a:pt x="358145" y="1199120"/>
                </a:cubicBezTo>
                <a:cubicBezTo>
                  <a:pt x="292528" y="1181481"/>
                  <a:pt x="48406" y="1130681"/>
                  <a:pt x="27945" y="1093287"/>
                </a:cubicBezTo>
                <a:cubicBezTo>
                  <a:pt x="7484" y="1055893"/>
                  <a:pt x="223384" y="1018497"/>
                  <a:pt x="235378" y="974753"/>
                </a:cubicBezTo>
                <a:cubicBezTo>
                  <a:pt x="247372" y="931009"/>
                  <a:pt x="128134" y="951470"/>
                  <a:pt x="99912" y="830820"/>
                </a:cubicBezTo>
                <a:cubicBezTo>
                  <a:pt x="71690" y="710170"/>
                  <a:pt x="65340" y="331992"/>
                  <a:pt x="66045" y="250853"/>
                </a:cubicBezTo>
                <a:cubicBezTo>
                  <a:pt x="66750" y="169714"/>
                  <a:pt x="90739" y="282604"/>
                  <a:pt x="104145" y="343987"/>
                </a:cubicBezTo>
                <a:cubicBezTo>
                  <a:pt x="117550" y="405370"/>
                  <a:pt x="147183" y="617742"/>
                  <a:pt x="146478" y="619153"/>
                </a:cubicBezTo>
                <a:cubicBezTo>
                  <a:pt x="145772" y="620564"/>
                  <a:pt x="61812" y="450525"/>
                  <a:pt x="99912" y="352453"/>
                </a:cubicBezTo>
                <a:cubicBezTo>
                  <a:pt x="138012" y="254381"/>
                  <a:pt x="339801" y="-19374"/>
                  <a:pt x="370845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EFFA4869-0E43-4A2A-A236-0B20A5A3AED4}"/>
              </a:ext>
            </a:extLst>
          </p:cNvPr>
          <p:cNvSpPr/>
          <p:nvPr/>
        </p:nvSpPr>
        <p:spPr>
          <a:xfrm>
            <a:off x="4109613" y="3631429"/>
            <a:ext cx="581570" cy="548274"/>
          </a:xfrm>
          <a:custGeom>
            <a:avLst/>
            <a:gdLst>
              <a:gd name="connsiteX0" fmla="*/ 425 w 581570"/>
              <a:gd name="connsiteY0" fmla="*/ 126184 h 548274"/>
              <a:gd name="connsiteX1" fmla="*/ 562400 w 581570"/>
              <a:gd name="connsiteY1" fmla="*/ 771 h 548274"/>
              <a:gd name="connsiteX2" fmla="*/ 449687 w 581570"/>
              <a:gd name="connsiteY2" fmla="*/ 72209 h 548274"/>
              <a:gd name="connsiteX3" fmla="*/ 440162 w 581570"/>
              <a:gd name="connsiteY3" fmla="*/ 48396 h 548274"/>
              <a:gd name="connsiteX4" fmla="*/ 287762 w 581570"/>
              <a:gd name="connsiteY4" fmla="*/ 191271 h 548274"/>
              <a:gd name="connsiteX5" fmla="*/ 329037 w 581570"/>
              <a:gd name="connsiteY5" fmla="*/ 534171 h 548274"/>
              <a:gd name="connsiteX6" fmla="*/ 351262 w 581570"/>
              <a:gd name="connsiteY6" fmla="*/ 486546 h 548274"/>
              <a:gd name="connsiteX7" fmla="*/ 383012 w 581570"/>
              <a:gd name="connsiteY7" fmla="*/ 524646 h 548274"/>
              <a:gd name="connsiteX8" fmla="*/ 303637 w 581570"/>
              <a:gd name="connsiteY8" fmla="*/ 299221 h 548274"/>
              <a:gd name="connsiteX9" fmla="*/ 467150 w 581570"/>
              <a:gd name="connsiteY9" fmla="*/ 107134 h 548274"/>
              <a:gd name="connsiteX10" fmla="*/ 425 w 581570"/>
              <a:gd name="connsiteY10" fmla="*/ 126184 h 54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570" h="548274">
                <a:moveTo>
                  <a:pt x="425" y="126184"/>
                </a:moveTo>
                <a:cubicBezTo>
                  <a:pt x="16300" y="108457"/>
                  <a:pt x="487523" y="9767"/>
                  <a:pt x="562400" y="771"/>
                </a:cubicBezTo>
                <a:cubicBezTo>
                  <a:pt x="637277" y="-8225"/>
                  <a:pt x="470060" y="64272"/>
                  <a:pt x="449687" y="72209"/>
                </a:cubicBezTo>
                <a:cubicBezTo>
                  <a:pt x="429314" y="80146"/>
                  <a:pt x="467150" y="28552"/>
                  <a:pt x="440162" y="48396"/>
                </a:cubicBezTo>
                <a:cubicBezTo>
                  <a:pt x="413174" y="68240"/>
                  <a:pt x="306283" y="110308"/>
                  <a:pt x="287762" y="191271"/>
                </a:cubicBezTo>
                <a:cubicBezTo>
                  <a:pt x="269241" y="272234"/>
                  <a:pt x="318454" y="484959"/>
                  <a:pt x="329037" y="534171"/>
                </a:cubicBezTo>
                <a:cubicBezTo>
                  <a:pt x="339620" y="583383"/>
                  <a:pt x="342266" y="488133"/>
                  <a:pt x="351262" y="486546"/>
                </a:cubicBezTo>
                <a:cubicBezTo>
                  <a:pt x="360258" y="484959"/>
                  <a:pt x="390949" y="555867"/>
                  <a:pt x="383012" y="524646"/>
                </a:cubicBezTo>
                <a:cubicBezTo>
                  <a:pt x="375075" y="493425"/>
                  <a:pt x="289614" y="368806"/>
                  <a:pt x="303637" y="299221"/>
                </a:cubicBezTo>
                <a:cubicBezTo>
                  <a:pt x="317660" y="229636"/>
                  <a:pt x="516362" y="136238"/>
                  <a:pt x="467150" y="107134"/>
                </a:cubicBezTo>
                <a:cubicBezTo>
                  <a:pt x="417938" y="78030"/>
                  <a:pt x="-15450" y="143911"/>
                  <a:pt x="425" y="12618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2373ED9A-DDBD-4C3F-B835-57BA58F20FE5}"/>
              </a:ext>
            </a:extLst>
          </p:cNvPr>
          <p:cNvSpPr/>
          <p:nvPr/>
        </p:nvSpPr>
        <p:spPr>
          <a:xfrm>
            <a:off x="5768975" y="4279410"/>
            <a:ext cx="858105" cy="1559415"/>
          </a:xfrm>
          <a:custGeom>
            <a:avLst/>
            <a:gdLst>
              <a:gd name="connsiteX0" fmla="*/ 581025 w 858105"/>
              <a:gd name="connsiteY0" fmla="*/ 3665 h 1559415"/>
              <a:gd name="connsiteX1" fmla="*/ 555625 w 858105"/>
              <a:gd name="connsiteY1" fmla="*/ 222740 h 1559415"/>
              <a:gd name="connsiteX2" fmla="*/ 669925 w 858105"/>
              <a:gd name="connsiteY2" fmla="*/ 587865 h 1559415"/>
              <a:gd name="connsiteX3" fmla="*/ 857250 w 858105"/>
              <a:gd name="connsiteY3" fmla="*/ 1143490 h 1559415"/>
              <a:gd name="connsiteX4" fmla="*/ 742950 w 858105"/>
              <a:gd name="connsiteY4" fmla="*/ 892665 h 1559415"/>
              <a:gd name="connsiteX5" fmla="*/ 828675 w 858105"/>
              <a:gd name="connsiteY5" fmla="*/ 1232390 h 1559415"/>
              <a:gd name="connsiteX6" fmla="*/ 622300 w 858105"/>
              <a:gd name="connsiteY6" fmla="*/ 1032365 h 1559415"/>
              <a:gd name="connsiteX7" fmla="*/ 622300 w 858105"/>
              <a:gd name="connsiteY7" fmla="*/ 1419715 h 1559415"/>
              <a:gd name="connsiteX8" fmla="*/ 241300 w 858105"/>
              <a:gd name="connsiteY8" fmla="*/ 1476865 h 1559415"/>
              <a:gd name="connsiteX9" fmla="*/ 0 w 858105"/>
              <a:gd name="connsiteY9" fmla="*/ 1559415 h 1559415"/>
              <a:gd name="connsiteX10" fmla="*/ 422275 w 858105"/>
              <a:gd name="connsiteY10" fmla="*/ 1441940 h 1559415"/>
              <a:gd name="connsiteX11" fmla="*/ 574675 w 858105"/>
              <a:gd name="connsiteY11" fmla="*/ 1333990 h 1559415"/>
              <a:gd name="connsiteX12" fmla="*/ 682625 w 858105"/>
              <a:gd name="connsiteY12" fmla="*/ 1019665 h 1559415"/>
              <a:gd name="connsiteX13" fmla="*/ 831850 w 858105"/>
              <a:gd name="connsiteY13" fmla="*/ 1067290 h 1559415"/>
              <a:gd name="connsiteX14" fmla="*/ 762000 w 858105"/>
              <a:gd name="connsiteY14" fmla="*/ 870440 h 1559415"/>
              <a:gd name="connsiteX15" fmla="*/ 527050 w 858105"/>
              <a:gd name="connsiteY15" fmla="*/ 397365 h 1559415"/>
              <a:gd name="connsiteX16" fmla="*/ 581025 w 858105"/>
              <a:gd name="connsiteY16" fmla="*/ 3665 h 155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58105" h="1559415">
                <a:moveTo>
                  <a:pt x="581025" y="3665"/>
                </a:moveTo>
                <a:cubicBezTo>
                  <a:pt x="585787" y="-25439"/>
                  <a:pt x="540808" y="125373"/>
                  <a:pt x="555625" y="222740"/>
                </a:cubicBezTo>
                <a:cubicBezTo>
                  <a:pt x="570442" y="320107"/>
                  <a:pt x="619654" y="434407"/>
                  <a:pt x="669925" y="587865"/>
                </a:cubicBezTo>
                <a:cubicBezTo>
                  <a:pt x="720196" y="741323"/>
                  <a:pt x="845079" y="1092690"/>
                  <a:pt x="857250" y="1143490"/>
                </a:cubicBezTo>
                <a:cubicBezTo>
                  <a:pt x="869421" y="1194290"/>
                  <a:pt x="747713" y="877848"/>
                  <a:pt x="742950" y="892665"/>
                </a:cubicBezTo>
                <a:cubicBezTo>
                  <a:pt x="738187" y="907482"/>
                  <a:pt x="848783" y="1209107"/>
                  <a:pt x="828675" y="1232390"/>
                </a:cubicBezTo>
                <a:cubicBezTo>
                  <a:pt x="808567" y="1255673"/>
                  <a:pt x="656696" y="1001144"/>
                  <a:pt x="622300" y="1032365"/>
                </a:cubicBezTo>
                <a:cubicBezTo>
                  <a:pt x="587904" y="1063586"/>
                  <a:pt x="685800" y="1345632"/>
                  <a:pt x="622300" y="1419715"/>
                </a:cubicBezTo>
                <a:cubicBezTo>
                  <a:pt x="558800" y="1493798"/>
                  <a:pt x="345017" y="1453582"/>
                  <a:pt x="241300" y="1476865"/>
                </a:cubicBezTo>
                <a:cubicBezTo>
                  <a:pt x="137583" y="1500148"/>
                  <a:pt x="0" y="1559415"/>
                  <a:pt x="0" y="1559415"/>
                </a:cubicBezTo>
                <a:cubicBezTo>
                  <a:pt x="30163" y="1553594"/>
                  <a:pt x="326496" y="1479511"/>
                  <a:pt x="422275" y="1441940"/>
                </a:cubicBezTo>
                <a:cubicBezTo>
                  <a:pt x="518054" y="1404369"/>
                  <a:pt x="531283" y="1404369"/>
                  <a:pt x="574675" y="1333990"/>
                </a:cubicBezTo>
                <a:cubicBezTo>
                  <a:pt x="618067" y="1263611"/>
                  <a:pt x="639763" y="1064115"/>
                  <a:pt x="682625" y="1019665"/>
                </a:cubicBezTo>
                <a:cubicBezTo>
                  <a:pt x="725487" y="975215"/>
                  <a:pt x="818621" y="1092161"/>
                  <a:pt x="831850" y="1067290"/>
                </a:cubicBezTo>
                <a:cubicBezTo>
                  <a:pt x="845079" y="1042419"/>
                  <a:pt x="812800" y="982094"/>
                  <a:pt x="762000" y="870440"/>
                </a:cubicBezTo>
                <a:cubicBezTo>
                  <a:pt x="711200" y="758786"/>
                  <a:pt x="559329" y="537594"/>
                  <a:pt x="527050" y="397365"/>
                </a:cubicBezTo>
                <a:cubicBezTo>
                  <a:pt x="494771" y="257136"/>
                  <a:pt x="576263" y="32769"/>
                  <a:pt x="581025" y="3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592441FB-95DD-4843-8DC1-510B13D50F81}"/>
              </a:ext>
            </a:extLst>
          </p:cNvPr>
          <p:cNvSpPr/>
          <p:nvPr/>
        </p:nvSpPr>
        <p:spPr>
          <a:xfrm>
            <a:off x="5568588" y="4633258"/>
            <a:ext cx="386879" cy="1256579"/>
          </a:xfrm>
          <a:custGeom>
            <a:avLst/>
            <a:gdLst>
              <a:gd name="connsiteX0" fmla="*/ 384537 w 386879"/>
              <a:gd name="connsiteY0" fmla="*/ 5417 h 1256579"/>
              <a:gd name="connsiteX1" fmla="*/ 200387 w 386879"/>
              <a:gd name="connsiteY1" fmla="*/ 211792 h 1256579"/>
              <a:gd name="connsiteX2" fmla="*/ 124187 w 386879"/>
              <a:gd name="connsiteY2" fmla="*/ 957917 h 1256579"/>
              <a:gd name="connsiteX3" fmla="*/ 146412 w 386879"/>
              <a:gd name="connsiteY3" fmla="*/ 865842 h 1256579"/>
              <a:gd name="connsiteX4" fmla="*/ 108312 w 386879"/>
              <a:gd name="connsiteY4" fmla="*/ 602317 h 1256579"/>
              <a:gd name="connsiteX5" fmla="*/ 108312 w 386879"/>
              <a:gd name="connsiteY5" fmla="*/ 1034117 h 1256579"/>
              <a:gd name="connsiteX6" fmla="*/ 25762 w 386879"/>
              <a:gd name="connsiteY6" fmla="*/ 1075392 h 1256579"/>
              <a:gd name="connsiteX7" fmla="*/ 25762 w 386879"/>
              <a:gd name="connsiteY7" fmla="*/ 1084917 h 1256579"/>
              <a:gd name="connsiteX8" fmla="*/ 54337 w 386879"/>
              <a:gd name="connsiteY8" fmla="*/ 1046817 h 1256579"/>
              <a:gd name="connsiteX9" fmla="*/ 47987 w 386879"/>
              <a:gd name="connsiteY9" fmla="*/ 1256367 h 1256579"/>
              <a:gd name="connsiteX10" fmla="*/ 9887 w 386879"/>
              <a:gd name="connsiteY10" fmla="*/ 1002367 h 1256579"/>
              <a:gd name="connsiteX11" fmla="*/ 3537 w 386879"/>
              <a:gd name="connsiteY11" fmla="*/ 516592 h 1256579"/>
              <a:gd name="connsiteX12" fmla="*/ 57512 w 386879"/>
              <a:gd name="connsiteY12" fmla="*/ 373717 h 1256579"/>
              <a:gd name="connsiteX13" fmla="*/ 384537 w 386879"/>
              <a:gd name="connsiteY13" fmla="*/ 5417 h 125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6879" h="1256579">
                <a:moveTo>
                  <a:pt x="384537" y="5417"/>
                </a:moveTo>
                <a:cubicBezTo>
                  <a:pt x="408349" y="-21570"/>
                  <a:pt x="243779" y="53042"/>
                  <a:pt x="200387" y="211792"/>
                </a:cubicBezTo>
                <a:cubicBezTo>
                  <a:pt x="156995" y="370542"/>
                  <a:pt x="133183" y="848909"/>
                  <a:pt x="124187" y="957917"/>
                </a:cubicBezTo>
                <a:cubicBezTo>
                  <a:pt x="115191" y="1066925"/>
                  <a:pt x="149058" y="925109"/>
                  <a:pt x="146412" y="865842"/>
                </a:cubicBezTo>
                <a:cubicBezTo>
                  <a:pt x="143766" y="806575"/>
                  <a:pt x="114662" y="574271"/>
                  <a:pt x="108312" y="602317"/>
                </a:cubicBezTo>
                <a:cubicBezTo>
                  <a:pt x="101962" y="630363"/>
                  <a:pt x="122070" y="955271"/>
                  <a:pt x="108312" y="1034117"/>
                </a:cubicBezTo>
                <a:cubicBezTo>
                  <a:pt x="94554" y="1112963"/>
                  <a:pt x="39520" y="1066925"/>
                  <a:pt x="25762" y="1075392"/>
                </a:cubicBezTo>
                <a:cubicBezTo>
                  <a:pt x="12004" y="1083859"/>
                  <a:pt x="21000" y="1089679"/>
                  <a:pt x="25762" y="1084917"/>
                </a:cubicBezTo>
                <a:cubicBezTo>
                  <a:pt x="30524" y="1080155"/>
                  <a:pt x="50633" y="1018242"/>
                  <a:pt x="54337" y="1046817"/>
                </a:cubicBezTo>
                <a:cubicBezTo>
                  <a:pt x="58041" y="1075392"/>
                  <a:pt x="55395" y="1263775"/>
                  <a:pt x="47987" y="1256367"/>
                </a:cubicBezTo>
                <a:cubicBezTo>
                  <a:pt x="40579" y="1248959"/>
                  <a:pt x="17295" y="1125663"/>
                  <a:pt x="9887" y="1002367"/>
                </a:cubicBezTo>
                <a:cubicBezTo>
                  <a:pt x="2479" y="879071"/>
                  <a:pt x="-4401" y="621367"/>
                  <a:pt x="3537" y="516592"/>
                </a:cubicBezTo>
                <a:cubicBezTo>
                  <a:pt x="11474" y="411817"/>
                  <a:pt x="-1225" y="459442"/>
                  <a:pt x="57512" y="373717"/>
                </a:cubicBezTo>
                <a:cubicBezTo>
                  <a:pt x="116249" y="287992"/>
                  <a:pt x="360725" y="32404"/>
                  <a:pt x="384537" y="5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8EFA3D9F-DF8B-4521-9082-D1A129E35DC5}"/>
              </a:ext>
            </a:extLst>
          </p:cNvPr>
          <p:cNvSpPr/>
          <p:nvPr/>
        </p:nvSpPr>
        <p:spPr>
          <a:xfrm>
            <a:off x="5730875" y="4774150"/>
            <a:ext cx="702104" cy="1045666"/>
          </a:xfrm>
          <a:custGeom>
            <a:avLst/>
            <a:gdLst>
              <a:gd name="connsiteX0" fmla="*/ 288925 w 702104"/>
              <a:gd name="connsiteY0" fmla="*/ 1050 h 1045666"/>
              <a:gd name="connsiteX1" fmla="*/ 561975 w 702104"/>
              <a:gd name="connsiteY1" fmla="*/ 397925 h 1045666"/>
              <a:gd name="connsiteX2" fmla="*/ 419100 w 702104"/>
              <a:gd name="connsiteY2" fmla="*/ 861475 h 1045666"/>
              <a:gd name="connsiteX3" fmla="*/ 0 w 702104"/>
              <a:gd name="connsiteY3" fmla="*/ 1045625 h 1045666"/>
              <a:gd name="connsiteX4" fmla="*/ 415925 w 702104"/>
              <a:gd name="connsiteY4" fmla="*/ 848775 h 1045666"/>
              <a:gd name="connsiteX5" fmla="*/ 428625 w 702104"/>
              <a:gd name="connsiteY5" fmla="*/ 718600 h 1045666"/>
              <a:gd name="connsiteX6" fmla="*/ 539750 w 702104"/>
              <a:gd name="connsiteY6" fmla="*/ 623350 h 1045666"/>
              <a:gd name="connsiteX7" fmla="*/ 695325 w 702104"/>
              <a:gd name="connsiteY7" fmla="*/ 629700 h 1045666"/>
              <a:gd name="connsiteX8" fmla="*/ 368300 w 702104"/>
              <a:gd name="connsiteY8" fmla="*/ 512225 h 1045666"/>
              <a:gd name="connsiteX9" fmla="*/ 701675 w 702104"/>
              <a:gd name="connsiteY9" fmla="*/ 518575 h 1045666"/>
              <a:gd name="connsiteX10" fmla="*/ 288925 w 702104"/>
              <a:gd name="connsiteY10" fmla="*/ 1050 h 10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2104" h="1045666">
                <a:moveTo>
                  <a:pt x="288925" y="1050"/>
                </a:moveTo>
                <a:cubicBezTo>
                  <a:pt x="265642" y="-19058"/>
                  <a:pt x="540279" y="254521"/>
                  <a:pt x="561975" y="397925"/>
                </a:cubicBezTo>
                <a:cubicBezTo>
                  <a:pt x="583671" y="541329"/>
                  <a:pt x="512762" y="753525"/>
                  <a:pt x="419100" y="861475"/>
                </a:cubicBezTo>
                <a:cubicBezTo>
                  <a:pt x="325438" y="969425"/>
                  <a:pt x="529" y="1047742"/>
                  <a:pt x="0" y="1045625"/>
                </a:cubicBezTo>
                <a:cubicBezTo>
                  <a:pt x="-529" y="1043508"/>
                  <a:pt x="344488" y="903279"/>
                  <a:pt x="415925" y="848775"/>
                </a:cubicBezTo>
                <a:cubicBezTo>
                  <a:pt x="487362" y="794271"/>
                  <a:pt x="407988" y="756171"/>
                  <a:pt x="428625" y="718600"/>
                </a:cubicBezTo>
                <a:cubicBezTo>
                  <a:pt x="449263" y="681029"/>
                  <a:pt x="495300" y="638167"/>
                  <a:pt x="539750" y="623350"/>
                </a:cubicBezTo>
                <a:cubicBezTo>
                  <a:pt x="584200" y="608533"/>
                  <a:pt x="723900" y="648221"/>
                  <a:pt x="695325" y="629700"/>
                </a:cubicBezTo>
                <a:cubicBezTo>
                  <a:pt x="666750" y="611179"/>
                  <a:pt x="367242" y="530746"/>
                  <a:pt x="368300" y="512225"/>
                </a:cubicBezTo>
                <a:cubicBezTo>
                  <a:pt x="369358" y="493704"/>
                  <a:pt x="715963" y="601654"/>
                  <a:pt x="701675" y="518575"/>
                </a:cubicBezTo>
                <a:cubicBezTo>
                  <a:pt x="687388" y="435496"/>
                  <a:pt x="312208" y="21158"/>
                  <a:pt x="288925" y="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DE740137-81EF-412A-89F5-BB00C3CFE5C7}"/>
              </a:ext>
            </a:extLst>
          </p:cNvPr>
          <p:cNvSpPr/>
          <p:nvPr/>
        </p:nvSpPr>
        <p:spPr>
          <a:xfrm>
            <a:off x="5558940" y="1623610"/>
            <a:ext cx="1241503" cy="1418954"/>
          </a:xfrm>
          <a:custGeom>
            <a:avLst/>
            <a:gdLst>
              <a:gd name="connsiteX0" fmla="*/ 48110 w 1241503"/>
              <a:gd name="connsiteY0" fmla="*/ 33740 h 1418954"/>
              <a:gd name="connsiteX1" fmla="*/ 124310 w 1241503"/>
              <a:gd name="connsiteY1" fmla="*/ 62315 h 1418954"/>
              <a:gd name="connsiteX2" fmla="*/ 629135 w 1241503"/>
              <a:gd name="connsiteY2" fmla="*/ 322665 h 1418954"/>
              <a:gd name="connsiteX3" fmla="*/ 435460 w 1241503"/>
              <a:gd name="connsiteY3" fmla="*/ 262340 h 1418954"/>
              <a:gd name="connsiteX4" fmla="*/ 816460 w 1241503"/>
              <a:gd name="connsiteY4" fmla="*/ 516340 h 1418954"/>
              <a:gd name="connsiteX5" fmla="*/ 702160 w 1241503"/>
              <a:gd name="connsiteY5" fmla="*/ 567140 h 1418954"/>
              <a:gd name="connsiteX6" fmla="*/ 978385 w 1241503"/>
              <a:gd name="connsiteY6" fmla="*/ 919565 h 1418954"/>
              <a:gd name="connsiteX7" fmla="*/ 921235 w 1241503"/>
              <a:gd name="connsiteY7" fmla="*/ 865590 h 1418954"/>
              <a:gd name="connsiteX8" fmla="*/ 1229210 w 1241503"/>
              <a:gd name="connsiteY8" fmla="*/ 1389465 h 1418954"/>
              <a:gd name="connsiteX9" fmla="*/ 1184760 w 1241503"/>
              <a:gd name="connsiteY9" fmla="*/ 1351365 h 1418954"/>
              <a:gd name="connsiteX10" fmla="*/ 1226035 w 1241503"/>
              <a:gd name="connsiteY10" fmla="*/ 1411690 h 1418954"/>
              <a:gd name="connsiteX11" fmla="*/ 1206985 w 1241503"/>
              <a:gd name="connsiteY11" fmla="*/ 1370415 h 1418954"/>
              <a:gd name="connsiteX12" fmla="*/ 870435 w 1241503"/>
              <a:gd name="connsiteY12" fmla="*/ 989415 h 1418954"/>
              <a:gd name="connsiteX13" fmla="*/ 886310 w 1241503"/>
              <a:gd name="connsiteY13" fmla="*/ 954490 h 1418954"/>
              <a:gd name="connsiteX14" fmla="*/ 752960 w 1241503"/>
              <a:gd name="connsiteY14" fmla="*/ 563965 h 1418954"/>
              <a:gd name="connsiteX15" fmla="*/ 749785 w 1241503"/>
              <a:gd name="connsiteY15" fmla="*/ 471890 h 1418954"/>
              <a:gd name="connsiteX16" fmla="*/ 48110 w 1241503"/>
              <a:gd name="connsiteY16" fmla="*/ 33740 h 141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1503" h="1418954">
                <a:moveTo>
                  <a:pt x="48110" y="33740"/>
                </a:moveTo>
                <a:cubicBezTo>
                  <a:pt x="-56136" y="-34522"/>
                  <a:pt x="27472" y="14161"/>
                  <a:pt x="124310" y="62315"/>
                </a:cubicBezTo>
                <a:cubicBezTo>
                  <a:pt x="221148" y="110469"/>
                  <a:pt x="577277" y="289328"/>
                  <a:pt x="629135" y="322665"/>
                </a:cubicBezTo>
                <a:cubicBezTo>
                  <a:pt x="680993" y="356003"/>
                  <a:pt x="404239" y="230061"/>
                  <a:pt x="435460" y="262340"/>
                </a:cubicBezTo>
                <a:cubicBezTo>
                  <a:pt x="466681" y="294619"/>
                  <a:pt x="772010" y="465540"/>
                  <a:pt x="816460" y="516340"/>
                </a:cubicBezTo>
                <a:cubicBezTo>
                  <a:pt x="860910" y="567140"/>
                  <a:pt x="675173" y="499936"/>
                  <a:pt x="702160" y="567140"/>
                </a:cubicBezTo>
                <a:cubicBezTo>
                  <a:pt x="729148" y="634344"/>
                  <a:pt x="941873" y="869824"/>
                  <a:pt x="978385" y="919565"/>
                </a:cubicBezTo>
                <a:cubicBezTo>
                  <a:pt x="1014897" y="969306"/>
                  <a:pt x="879431" y="787273"/>
                  <a:pt x="921235" y="865590"/>
                </a:cubicBezTo>
                <a:cubicBezTo>
                  <a:pt x="963039" y="943907"/>
                  <a:pt x="1185289" y="1308503"/>
                  <a:pt x="1229210" y="1389465"/>
                </a:cubicBezTo>
                <a:cubicBezTo>
                  <a:pt x="1273131" y="1470427"/>
                  <a:pt x="1185289" y="1347661"/>
                  <a:pt x="1184760" y="1351365"/>
                </a:cubicBezTo>
                <a:cubicBezTo>
                  <a:pt x="1184231" y="1355069"/>
                  <a:pt x="1222331" y="1408515"/>
                  <a:pt x="1226035" y="1411690"/>
                </a:cubicBezTo>
                <a:cubicBezTo>
                  <a:pt x="1229739" y="1414865"/>
                  <a:pt x="1266252" y="1440794"/>
                  <a:pt x="1206985" y="1370415"/>
                </a:cubicBezTo>
                <a:cubicBezTo>
                  <a:pt x="1147718" y="1300036"/>
                  <a:pt x="923881" y="1058736"/>
                  <a:pt x="870435" y="989415"/>
                </a:cubicBezTo>
                <a:cubicBezTo>
                  <a:pt x="816989" y="920094"/>
                  <a:pt x="905889" y="1025398"/>
                  <a:pt x="886310" y="954490"/>
                </a:cubicBezTo>
                <a:cubicBezTo>
                  <a:pt x="866731" y="883582"/>
                  <a:pt x="775714" y="644398"/>
                  <a:pt x="752960" y="563965"/>
                </a:cubicBezTo>
                <a:cubicBezTo>
                  <a:pt x="730206" y="483532"/>
                  <a:pt x="867260" y="560261"/>
                  <a:pt x="749785" y="471890"/>
                </a:cubicBezTo>
                <a:cubicBezTo>
                  <a:pt x="632310" y="383519"/>
                  <a:pt x="152356" y="102002"/>
                  <a:pt x="48110" y="33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F912E46C-F0D9-452D-AD15-B038D6F2F798}"/>
              </a:ext>
            </a:extLst>
          </p:cNvPr>
          <p:cNvSpPr/>
          <p:nvPr/>
        </p:nvSpPr>
        <p:spPr>
          <a:xfrm>
            <a:off x="4476384" y="3919888"/>
            <a:ext cx="796487" cy="186605"/>
          </a:xfrm>
          <a:custGeom>
            <a:avLst/>
            <a:gdLst>
              <a:gd name="connsiteX0" fmla="*/ 366 w 796487"/>
              <a:gd name="connsiteY0" fmla="*/ 114479 h 186605"/>
              <a:gd name="connsiteX1" fmla="*/ 305166 w 796487"/>
              <a:gd name="connsiteY1" fmla="*/ 34045 h 186605"/>
              <a:gd name="connsiteX2" fmla="*/ 563399 w 796487"/>
              <a:gd name="connsiteY2" fmla="*/ 179 h 186605"/>
              <a:gd name="connsiteX3" fmla="*/ 605733 w 796487"/>
              <a:gd name="connsiteY3" fmla="*/ 46745 h 186605"/>
              <a:gd name="connsiteX4" fmla="*/ 713683 w 796487"/>
              <a:gd name="connsiteY4" fmla="*/ 137762 h 186605"/>
              <a:gd name="connsiteX5" fmla="*/ 794116 w 796487"/>
              <a:gd name="connsiteY5" fmla="*/ 171629 h 186605"/>
              <a:gd name="connsiteX6" fmla="*/ 620549 w 796487"/>
              <a:gd name="connsiteY6" fmla="*/ 156812 h 186605"/>
              <a:gd name="connsiteX7" fmla="*/ 379249 w 796487"/>
              <a:gd name="connsiteY7" fmla="*/ 129295 h 186605"/>
              <a:gd name="connsiteX8" fmla="*/ 97733 w 796487"/>
              <a:gd name="connsiteY8" fmla="*/ 186445 h 186605"/>
              <a:gd name="connsiteX9" fmla="*/ 110433 w 796487"/>
              <a:gd name="connsiteY9" fmla="*/ 146229 h 186605"/>
              <a:gd name="connsiteX10" fmla="*/ 46933 w 796487"/>
              <a:gd name="connsiteY10" fmla="*/ 139879 h 186605"/>
              <a:gd name="connsiteX11" fmla="*/ 218383 w 796487"/>
              <a:gd name="connsiteY11" fmla="*/ 131412 h 186605"/>
              <a:gd name="connsiteX12" fmla="*/ 368666 w 796487"/>
              <a:gd name="connsiteY12" fmla="*/ 97545 h 186605"/>
              <a:gd name="connsiteX13" fmla="*/ 366 w 796487"/>
              <a:gd name="connsiteY13" fmla="*/ 114479 h 18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6487" h="186605">
                <a:moveTo>
                  <a:pt x="366" y="114479"/>
                </a:moveTo>
                <a:cubicBezTo>
                  <a:pt x="-10217" y="103896"/>
                  <a:pt x="211327" y="53095"/>
                  <a:pt x="305166" y="34045"/>
                </a:cubicBezTo>
                <a:cubicBezTo>
                  <a:pt x="399005" y="14995"/>
                  <a:pt x="513305" y="-1938"/>
                  <a:pt x="563399" y="179"/>
                </a:cubicBezTo>
                <a:cubicBezTo>
                  <a:pt x="613493" y="2296"/>
                  <a:pt x="580686" y="23815"/>
                  <a:pt x="605733" y="46745"/>
                </a:cubicBezTo>
                <a:cubicBezTo>
                  <a:pt x="630780" y="69675"/>
                  <a:pt x="682286" y="116948"/>
                  <a:pt x="713683" y="137762"/>
                </a:cubicBezTo>
                <a:cubicBezTo>
                  <a:pt x="745080" y="158576"/>
                  <a:pt x="809638" y="168454"/>
                  <a:pt x="794116" y="171629"/>
                </a:cubicBezTo>
                <a:cubicBezTo>
                  <a:pt x="778594" y="174804"/>
                  <a:pt x="689693" y="163868"/>
                  <a:pt x="620549" y="156812"/>
                </a:cubicBezTo>
                <a:cubicBezTo>
                  <a:pt x="551405" y="149756"/>
                  <a:pt x="466385" y="124356"/>
                  <a:pt x="379249" y="129295"/>
                </a:cubicBezTo>
                <a:cubicBezTo>
                  <a:pt x="292113" y="134234"/>
                  <a:pt x="142536" y="183623"/>
                  <a:pt x="97733" y="186445"/>
                </a:cubicBezTo>
                <a:cubicBezTo>
                  <a:pt x="52930" y="189267"/>
                  <a:pt x="118900" y="153990"/>
                  <a:pt x="110433" y="146229"/>
                </a:cubicBezTo>
                <a:cubicBezTo>
                  <a:pt x="101966" y="138468"/>
                  <a:pt x="28941" y="142348"/>
                  <a:pt x="46933" y="139879"/>
                </a:cubicBezTo>
                <a:cubicBezTo>
                  <a:pt x="64925" y="137410"/>
                  <a:pt x="164761" y="138468"/>
                  <a:pt x="218383" y="131412"/>
                </a:cubicBezTo>
                <a:cubicBezTo>
                  <a:pt x="272005" y="124356"/>
                  <a:pt x="405355" y="101425"/>
                  <a:pt x="368666" y="97545"/>
                </a:cubicBezTo>
                <a:cubicBezTo>
                  <a:pt x="331977" y="93665"/>
                  <a:pt x="10949" y="125062"/>
                  <a:pt x="366" y="1144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D2BAE4B0-1D1F-44B9-997A-D01A0A5BAC20}"/>
              </a:ext>
            </a:extLst>
          </p:cNvPr>
          <p:cNvSpPr/>
          <p:nvPr/>
        </p:nvSpPr>
        <p:spPr>
          <a:xfrm>
            <a:off x="4780383" y="3950746"/>
            <a:ext cx="710309" cy="233619"/>
          </a:xfrm>
          <a:custGeom>
            <a:avLst/>
            <a:gdLst>
              <a:gd name="connsiteX0" fmla="*/ 1167 w 710309"/>
              <a:gd name="connsiteY0" fmla="*/ 24354 h 233619"/>
              <a:gd name="connsiteX1" fmla="*/ 320784 w 710309"/>
              <a:gd name="connsiteY1" fmla="*/ 1071 h 233619"/>
              <a:gd name="connsiteX2" fmla="*/ 468950 w 710309"/>
              <a:gd name="connsiteY2" fmla="*/ 51871 h 233619"/>
              <a:gd name="connsiteX3" fmla="*/ 708134 w 710309"/>
              <a:gd name="connsiteY3" fmla="*/ 214854 h 233619"/>
              <a:gd name="connsiteX4" fmla="*/ 589600 w 710309"/>
              <a:gd name="connsiteY4" fmla="*/ 216971 h 233619"/>
              <a:gd name="connsiteX5" fmla="*/ 629817 w 710309"/>
              <a:gd name="connsiteY5" fmla="*/ 229671 h 233619"/>
              <a:gd name="connsiteX6" fmla="*/ 384284 w 710309"/>
              <a:gd name="connsiteY6" fmla="*/ 138654 h 233619"/>
              <a:gd name="connsiteX7" fmla="*/ 354650 w 710309"/>
              <a:gd name="connsiteY7" fmla="*/ 147121 h 233619"/>
              <a:gd name="connsiteX8" fmla="*/ 462600 w 710309"/>
              <a:gd name="connsiteY8" fmla="*/ 174637 h 233619"/>
              <a:gd name="connsiteX9" fmla="*/ 221300 w 710309"/>
              <a:gd name="connsiteY9" fmla="*/ 104787 h 233619"/>
              <a:gd name="connsiteX10" fmla="*/ 1167 w 710309"/>
              <a:gd name="connsiteY10" fmla="*/ 24354 h 23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0309" h="233619">
                <a:moveTo>
                  <a:pt x="1167" y="24354"/>
                </a:moveTo>
                <a:cubicBezTo>
                  <a:pt x="17748" y="7068"/>
                  <a:pt x="242820" y="-3515"/>
                  <a:pt x="320784" y="1071"/>
                </a:cubicBezTo>
                <a:cubicBezTo>
                  <a:pt x="398748" y="5657"/>
                  <a:pt x="404392" y="16241"/>
                  <a:pt x="468950" y="51871"/>
                </a:cubicBezTo>
                <a:cubicBezTo>
                  <a:pt x="533508" y="87501"/>
                  <a:pt x="688026" y="187337"/>
                  <a:pt x="708134" y="214854"/>
                </a:cubicBezTo>
                <a:cubicBezTo>
                  <a:pt x="728242" y="242371"/>
                  <a:pt x="602653" y="214502"/>
                  <a:pt x="589600" y="216971"/>
                </a:cubicBezTo>
                <a:cubicBezTo>
                  <a:pt x="576547" y="219441"/>
                  <a:pt x="664036" y="242724"/>
                  <a:pt x="629817" y="229671"/>
                </a:cubicBezTo>
                <a:cubicBezTo>
                  <a:pt x="595598" y="216618"/>
                  <a:pt x="430145" y="152412"/>
                  <a:pt x="384284" y="138654"/>
                </a:cubicBezTo>
                <a:cubicBezTo>
                  <a:pt x="338423" y="124896"/>
                  <a:pt x="341597" y="141124"/>
                  <a:pt x="354650" y="147121"/>
                </a:cubicBezTo>
                <a:cubicBezTo>
                  <a:pt x="367703" y="153118"/>
                  <a:pt x="484825" y="181693"/>
                  <a:pt x="462600" y="174637"/>
                </a:cubicBezTo>
                <a:cubicBezTo>
                  <a:pt x="440375" y="167581"/>
                  <a:pt x="293619" y="127012"/>
                  <a:pt x="221300" y="104787"/>
                </a:cubicBezTo>
                <a:cubicBezTo>
                  <a:pt x="148981" y="82562"/>
                  <a:pt x="-15414" y="41640"/>
                  <a:pt x="1167" y="2435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C98549B3-43C8-478E-9674-DFC5B6C26E2C}"/>
              </a:ext>
            </a:extLst>
          </p:cNvPr>
          <p:cNvSpPr/>
          <p:nvPr/>
        </p:nvSpPr>
        <p:spPr>
          <a:xfrm>
            <a:off x="4608191" y="4110795"/>
            <a:ext cx="770277" cy="191330"/>
          </a:xfrm>
          <a:custGeom>
            <a:avLst/>
            <a:gdLst>
              <a:gd name="connsiteX0" fmla="*/ 322 w 770277"/>
              <a:gd name="connsiteY0" fmla="*/ 4005 h 191330"/>
              <a:gd name="connsiteX1" fmla="*/ 336872 w 770277"/>
              <a:gd name="connsiteY1" fmla="*/ 16705 h 191330"/>
              <a:gd name="connsiteX2" fmla="*/ 659134 w 770277"/>
              <a:gd name="connsiteY2" fmla="*/ 99255 h 191330"/>
              <a:gd name="connsiteX3" fmla="*/ 571822 w 770277"/>
              <a:gd name="connsiteY3" fmla="*/ 100843 h 191330"/>
              <a:gd name="connsiteX4" fmla="*/ 755972 w 770277"/>
              <a:gd name="connsiteY4" fmla="*/ 151643 h 191330"/>
              <a:gd name="connsiteX5" fmla="*/ 687709 w 770277"/>
              <a:gd name="connsiteY5" fmla="*/ 181805 h 191330"/>
              <a:gd name="connsiteX6" fmla="*/ 757559 w 770277"/>
              <a:gd name="connsiteY6" fmla="*/ 188155 h 191330"/>
              <a:gd name="connsiteX7" fmla="*/ 770259 w 770277"/>
              <a:gd name="connsiteY7" fmla="*/ 191330 h 191330"/>
              <a:gd name="connsiteX8" fmla="*/ 546422 w 770277"/>
              <a:gd name="connsiteY8" fmla="*/ 143705 h 191330"/>
              <a:gd name="connsiteX9" fmla="*/ 440059 w 770277"/>
              <a:gd name="connsiteY9" fmla="*/ 121480 h 191330"/>
              <a:gd name="connsiteX10" fmla="*/ 278134 w 770277"/>
              <a:gd name="connsiteY10" fmla="*/ 67505 h 191330"/>
              <a:gd name="connsiteX11" fmla="*/ 322 w 770277"/>
              <a:gd name="connsiteY11" fmla="*/ 4005 h 19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0277" h="191330">
                <a:moveTo>
                  <a:pt x="322" y="4005"/>
                </a:moveTo>
                <a:cubicBezTo>
                  <a:pt x="10112" y="-4462"/>
                  <a:pt x="227070" y="830"/>
                  <a:pt x="336872" y="16705"/>
                </a:cubicBezTo>
                <a:cubicBezTo>
                  <a:pt x="446674" y="32580"/>
                  <a:pt x="619976" y="85232"/>
                  <a:pt x="659134" y="99255"/>
                </a:cubicBezTo>
                <a:cubicBezTo>
                  <a:pt x="698292" y="113278"/>
                  <a:pt x="555682" y="92112"/>
                  <a:pt x="571822" y="100843"/>
                </a:cubicBezTo>
                <a:cubicBezTo>
                  <a:pt x="587962" y="109574"/>
                  <a:pt x="736658" y="138149"/>
                  <a:pt x="755972" y="151643"/>
                </a:cubicBezTo>
                <a:cubicBezTo>
                  <a:pt x="775286" y="165137"/>
                  <a:pt x="687445" y="175720"/>
                  <a:pt x="687709" y="181805"/>
                </a:cubicBezTo>
                <a:cubicBezTo>
                  <a:pt x="687974" y="187890"/>
                  <a:pt x="743801" y="186568"/>
                  <a:pt x="757559" y="188155"/>
                </a:cubicBezTo>
                <a:cubicBezTo>
                  <a:pt x="771317" y="189742"/>
                  <a:pt x="770259" y="191330"/>
                  <a:pt x="770259" y="191330"/>
                </a:cubicBezTo>
                <a:lnTo>
                  <a:pt x="546422" y="143705"/>
                </a:lnTo>
                <a:cubicBezTo>
                  <a:pt x="491389" y="132063"/>
                  <a:pt x="484774" y="134180"/>
                  <a:pt x="440059" y="121480"/>
                </a:cubicBezTo>
                <a:cubicBezTo>
                  <a:pt x="395344" y="108780"/>
                  <a:pt x="349836" y="85761"/>
                  <a:pt x="278134" y="67505"/>
                </a:cubicBezTo>
                <a:cubicBezTo>
                  <a:pt x="206432" y="49249"/>
                  <a:pt x="-9468" y="12472"/>
                  <a:pt x="322" y="400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E3C22593-CD85-494A-AE42-6DC24698DAAE}"/>
              </a:ext>
            </a:extLst>
          </p:cNvPr>
          <p:cNvSpPr/>
          <p:nvPr/>
        </p:nvSpPr>
        <p:spPr>
          <a:xfrm>
            <a:off x="4562686" y="4087591"/>
            <a:ext cx="833257" cy="285475"/>
          </a:xfrm>
          <a:custGeom>
            <a:avLst/>
            <a:gdLst>
              <a:gd name="connsiteX0" fmla="*/ 12489 w 833257"/>
              <a:gd name="connsiteY0" fmla="*/ 6572 h 285475"/>
              <a:gd name="connsiteX1" fmla="*/ 122027 w 833257"/>
              <a:gd name="connsiteY1" fmla="*/ 39909 h 285475"/>
              <a:gd name="connsiteX2" fmla="*/ 525252 w 833257"/>
              <a:gd name="connsiteY2" fmla="*/ 139922 h 285475"/>
              <a:gd name="connsiteX3" fmla="*/ 577639 w 833257"/>
              <a:gd name="connsiteY3" fmla="*/ 128809 h 285475"/>
              <a:gd name="connsiteX4" fmla="*/ 669714 w 833257"/>
              <a:gd name="connsiteY4" fmla="*/ 163734 h 285475"/>
              <a:gd name="connsiteX5" fmla="*/ 772902 w 833257"/>
              <a:gd name="connsiteY5" fmla="*/ 179609 h 285475"/>
              <a:gd name="connsiteX6" fmla="*/ 812589 w 833257"/>
              <a:gd name="connsiteY6" fmla="*/ 219297 h 285475"/>
              <a:gd name="connsiteX7" fmla="*/ 439527 w 833257"/>
              <a:gd name="connsiteY7" fmla="*/ 278034 h 285475"/>
              <a:gd name="connsiteX8" fmla="*/ 771314 w 833257"/>
              <a:gd name="connsiteY8" fmla="*/ 276447 h 285475"/>
              <a:gd name="connsiteX9" fmla="*/ 261727 w 833257"/>
              <a:gd name="connsiteY9" fmla="*/ 203422 h 285475"/>
              <a:gd name="connsiteX10" fmla="*/ 458577 w 833257"/>
              <a:gd name="connsiteY10" fmla="*/ 230409 h 285475"/>
              <a:gd name="connsiteX11" fmla="*/ 177589 w 833257"/>
              <a:gd name="connsiteY11" fmla="*/ 125634 h 285475"/>
              <a:gd name="connsiteX12" fmla="*/ 366502 w 833257"/>
              <a:gd name="connsiteY12" fmla="*/ 162147 h 285475"/>
              <a:gd name="connsiteX13" fmla="*/ 12489 w 833257"/>
              <a:gd name="connsiteY13" fmla="*/ 6572 h 28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257" h="285475">
                <a:moveTo>
                  <a:pt x="12489" y="6572"/>
                </a:moveTo>
                <a:cubicBezTo>
                  <a:pt x="-28257" y="-13801"/>
                  <a:pt x="36567" y="17684"/>
                  <a:pt x="122027" y="39909"/>
                </a:cubicBezTo>
                <a:cubicBezTo>
                  <a:pt x="207487" y="62134"/>
                  <a:pt x="449317" y="125105"/>
                  <a:pt x="525252" y="139922"/>
                </a:cubicBezTo>
                <a:cubicBezTo>
                  <a:pt x="601187" y="154739"/>
                  <a:pt x="553562" y="124840"/>
                  <a:pt x="577639" y="128809"/>
                </a:cubicBezTo>
                <a:cubicBezTo>
                  <a:pt x="601716" y="132778"/>
                  <a:pt x="637170" y="155267"/>
                  <a:pt x="669714" y="163734"/>
                </a:cubicBezTo>
                <a:cubicBezTo>
                  <a:pt x="702258" y="172201"/>
                  <a:pt x="749090" y="170349"/>
                  <a:pt x="772902" y="179609"/>
                </a:cubicBezTo>
                <a:cubicBezTo>
                  <a:pt x="796714" y="188869"/>
                  <a:pt x="868151" y="202893"/>
                  <a:pt x="812589" y="219297"/>
                </a:cubicBezTo>
                <a:cubicBezTo>
                  <a:pt x="757027" y="235701"/>
                  <a:pt x="446406" y="268509"/>
                  <a:pt x="439527" y="278034"/>
                </a:cubicBezTo>
                <a:cubicBezTo>
                  <a:pt x="432648" y="287559"/>
                  <a:pt x="800947" y="288882"/>
                  <a:pt x="771314" y="276447"/>
                </a:cubicBezTo>
                <a:cubicBezTo>
                  <a:pt x="741681" y="264012"/>
                  <a:pt x="313850" y="211095"/>
                  <a:pt x="261727" y="203422"/>
                </a:cubicBezTo>
                <a:cubicBezTo>
                  <a:pt x="209604" y="195749"/>
                  <a:pt x="472600" y="243374"/>
                  <a:pt x="458577" y="230409"/>
                </a:cubicBezTo>
                <a:cubicBezTo>
                  <a:pt x="444554" y="217444"/>
                  <a:pt x="192935" y="137011"/>
                  <a:pt x="177589" y="125634"/>
                </a:cubicBezTo>
                <a:cubicBezTo>
                  <a:pt x="162243" y="114257"/>
                  <a:pt x="394812" y="180139"/>
                  <a:pt x="366502" y="162147"/>
                </a:cubicBezTo>
                <a:cubicBezTo>
                  <a:pt x="338192" y="144155"/>
                  <a:pt x="53235" y="26945"/>
                  <a:pt x="12489" y="657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B5786A4E-A408-4AA5-B969-1A3815ACEC3B}"/>
              </a:ext>
            </a:extLst>
          </p:cNvPr>
          <p:cNvSpPr/>
          <p:nvPr/>
        </p:nvSpPr>
        <p:spPr>
          <a:xfrm>
            <a:off x="4676592" y="3976368"/>
            <a:ext cx="668525" cy="98804"/>
          </a:xfrm>
          <a:custGeom>
            <a:avLst/>
            <a:gdLst>
              <a:gd name="connsiteX0" fmla="*/ 183 w 668525"/>
              <a:gd name="connsiteY0" fmla="*/ 24132 h 98804"/>
              <a:gd name="connsiteX1" fmla="*/ 154171 w 668525"/>
              <a:gd name="connsiteY1" fmla="*/ 24132 h 98804"/>
              <a:gd name="connsiteX2" fmla="*/ 381183 w 668525"/>
              <a:gd name="connsiteY2" fmla="*/ 33657 h 98804"/>
              <a:gd name="connsiteX3" fmla="*/ 668521 w 668525"/>
              <a:gd name="connsiteY3" fmla="*/ 98745 h 98804"/>
              <a:gd name="connsiteX4" fmla="*/ 387533 w 668525"/>
              <a:gd name="connsiteY4" fmla="*/ 20957 h 98804"/>
              <a:gd name="connsiteX5" fmla="*/ 192271 w 668525"/>
              <a:gd name="connsiteY5" fmla="*/ 320 h 98804"/>
              <a:gd name="connsiteX6" fmla="*/ 183 w 668525"/>
              <a:gd name="connsiteY6" fmla="*/ 24132 h 9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525" h="98804">
                <a:moveTo>
                  <a:pt x="183" y="24132"/>
                </a:moveTo>
                <a:cubicBezTo>
                  <a:pt x="-6167" y="28101"/>
                  <a:pt x="154171" y="24132"/>
                  <a:pt x="154171" y="24132"/>
                </a:cubicBezTo>
                <a:cubicBezTo>
                  <a:pt x="217671" y="25719"/>
                  <a:pt x="295458" y="21222"/>
                  <a:pt x="381183" y="33657"/>
                </a:cubicBezTo>
                <a:cubicBezTo>
                  <a:pt x="466908" y="46092"/>
                  <a:pt x="667463" y="100862"/>
                  <a:pt x="668521" y="98745"/>
                </a:cubicBezTo>
                <a:cubicBezTo>
                  <a:pt x="669579" y="96628"/>
                  <a:pt x="466908" y="37361"/>
                  <a:pt x="387533" y="20957"/>
                </a:cubicBezTo>
                <a:cubicBezTo>
                  <a:pt x="308158" y="4553"/>
                  <a:pt x="254448" y="-1532"/>
                  <a:pt x="192271" y="320"/>
                </a:cubicBezTo>
                <a:cubicBezTo>
                  <a:pt x="130094" y="2172"/>
                  <a:pt x="6533" y="20163"/>
                  <a:pt x="183" y="24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F68A06BA-3AE0-482B-B548-B95ED80E8458}"/>
              </a:ext>
            </a:extLst>
          </p:cNvPr>
          <p:cNvSpPr/>
          <p:nvPr/>
        </p:nvSpPr>
        <p:spPr>
          <a:xfrm>
            <a:off x="4903784" y="4217674"/>
            <a:ext cx="240674" cy="89925"/>
          </a:xfrm>
          <a:custGeom>
            <a:avLst/>
            <a:gdLst>
              <a:gd name="connsiteX0" fmla="*/ 4 w 240674"/>
              <a:gd name="connsiteY0" fmla="*/ 314 h 89925"/>
              <a:gd name="connsiteX1" fmla="*/ 147641 w 240674"/>
              <a:gd name="connsiteY1" fmla="*/ 52701 h 89925"/>
              <a:gd name="connsiteX2" fmla="*/ 234954 w 240674"/>
              <a:gd name="connsiteY2" fmla="*/ 71751 h 89925"/>
              <a:gd name="connsiteX3" fmla="*/ 225429 w 240674"/>
              <a:gd name="connsiteY3" fmla="*/ 73339 h 89925"/>
              <a:gd name="connsiteX4" fmla="*/ 169866 w 240674"/>
              <a:gd name="connsiteY4" fmla="*/ 73339 h 89925"/>
              <a:gd name="connsiteX5" fmla="*/ 209554 w 240674"/>
              <a:gd name="connsiteY5" fmla="*/ 89214 h 89925"/>
              <a:gd name="connsiteX6" fmla="*/ 152404 w 240674"/>
              <a:gd name="connsiteY6" fmla="*/ 79689 h 89925"/>
              <a:gd name="connsiteX7" fmla="*/ 4 w 240674"/>
              <a:gd name="connsiteY7" fmla="*/ 314 h 8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674" h="89925">
                <a:moveTo>
                  <a:pt x="4" y="314"/>
                </a:moveTo>
                <a:cubicBezTo>
                  <a:pt x="-790" y="-4184"/>
                  <a:pt x="108483" y="40795"/>
                  <a:pt x="147641" y="52701"/>
                </a:cubicBezTo>
                <a:cubicBezTo>
                  <a:pt x="186799" y="64607"/>
                  <a:pt x="221989" y="68311"/>
                  <a:pt x="234954" y="71751"/>
                </a:cubicBezTo>
                <a:cubicBezTo>
                  <a:pt x="247919" y="75191"/>
                  <a:pt x="236277" y="73074"/>
                  <a:pt x="225429" y="73339"/>
                </a:cubicBezTo>
                <a:cubicBezTo>
                  <a:pt x="214581" y="73604"/>
                  <a:pt x="172512" y="70693"/>
                  <a:pt x="169866" y="73339"/>
                </a:cubicBezTo>
                <a:cubicBezTo>
                  <a:pt x="167220" y="75985"/>
                  <a:pt x="212464" y="88156"/>
                  <a:pt x="209554" y="89214"/>
                </a:cubicBezTo>
                <a:cubicBezTo>
                  <a:pt x="206644" y="90272"/>
                  <a:pt x="186800" y="91860"/>
                  <a:pt x="152404" y="79689"/>
                </a:cubicBezTo>
                <a:cubicBezTo>
                  <a:pt x="118008" y="67518"/>
                  <a:pt x="798" y="4812"/>
                  <a:pt x="4" y="3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D071321C-6A16-4131-9123-A393DF13D790}"/>
              </a:ext>
            </a:extLst>
          </p:cNvPr>
          <p:cNvSpPr/>
          <p:nvPr/>
        </p:nvSpPr>
        <p:spPr>
          <a:xfrm>
            <a:off x="4544700" y="4134659"/>
            <a:ext cx="840720" cy="240707"/>
          </a:xfrm>
          <a:custGeom>
            <a:avLst/>
            <a:gdLst>
              <a:gd name="connsiteX0" fmla="*/ 1900 w 840720"/>
              <a:gd name="connsiteY0" fmla="*/ 779 h 240707"/>
              <a:gd name="connsiteX1" fmla="*/ 246375 w 840720"/>
              <a:gd name="connsiteY1" fmla="*/ 53166 h 240707"/>
              <a:gd name="connsiteX2" fmla="*/ 578163 w 840720"/>
              <a:gd name="connsiteY2" fmla="*/ 167466 h 240707"/>
              <a:gd name="connsiteX3" fmla="*/ 367025 w 840720"/>
              <a:gd name="connsiteY3" fmla="*/ 124604 h 240707"/>
              <a:gd name="connsiteX4" fmla="*/ 446400 w 840720"/>
              <a:gd name="connsiteY4" fmla="*/ 200804 h 240707"/>
              <a:gd name="connsiteX5" fmla="*/ 776600 w 840720"/>
              <a:gd name="connsiteY5" fmla="*/ 235729 h 240707"/>
              <a:gd name="connsiteX6" fmla="*/ 814700 w 840720"/>
              <a:gd name="connsiteY6" fmla="*/ 235729 h 240707"/>
              <a:gd name="connsiteX7" fmla="*/ 478150 w 840720"/>
              <a:gd name="connsiteY7" fmla="*/ 191279 h 240707"/>
              <a:gd name="connsiteX8" fmla="*/ 324163 w 840720"/>
              <a:gd name="connsiteY8" fmla="*/ 145241 h 240707"/>
              <a:gd name="connsiteX9" fmla="*/ 143188 w 840720"/>
              <a:gd name="connsiteY9" fmla="*/ 89679 h 240707"/>
              <a:gd name="connsiteX10" fmla="*/ 1900 w 840720"/>
              <a:gd name="connsiteY10" fmla="*/ 779 h 24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0720" h="240707">
                <a:moveTo>
                  <a:pt x="1900" y="779"/>
                </a:moveTo>
                <a:cubicBezTo>
                  <a:pt x="19098" y="-5306"/>
                  <a:pt x="150331" y="25385"/>
                  <a:pt x="246375" y="53166"/>
                </a:cubicBezTo>
                <a:cubicBezTo>
                  <a:pt x="342419" y="80947"/>
                  <a:pt x="558055" y="155560"/>
                  <a:pt x="578163" y="167466"/>
                </a:cubicBezTo>
                <a:cubicBezTo>
                  <a:pt x="598271" y="179372"/>
                  <a:pt x="388985" y="119048"/>
                  <a:pt x="367025" y="124604"/>
                </a:cubicBezTo>
                <a:cubicBezTo>
                  <a:pt x="345065" y="130160"/>
                  <a:pt x="378138" y="182283"/>
                  <a:pt x="446400" y="200804"/>
                </a:cubicBezTo>
                <a:cubicBezTo>
                  <a:pt x="514662" y="219325"/>
                  <a:pt x="715217" y="229908"/>
                  <a:pt x="776600" y="235729"/>
                </a:cubicBezTo>
                <a:cubicBezTo>
                  <a:pt x="837983" y="241550"/>
                  <a:pt x="864442" y="243137"/>
                  <a:pt x="814700" y="235729"/>
                </a:cubicBezTo>
                <a:cubicBezTo>
                  <a:pt x="764958" y="228321"/>
                  <a:pt x="559906" y="206360"/>
                  <a:pt x="478150" y="191279"/>
                </a:cubicBezTo>
                <a:cubicBezTo>
                  <a:pt x="396394" y="176198"/>
                  <a:pt x="324163" y="145241"/>
                  <a:pt x="324163" y="145241"/>
                </a:cubicBezTo>
                <a:cubicBezTo>
                  <a:pt x="268336" y="128308"/>
                  <a:pt x="197957" y="111110"/>
                  <a:pt x="143188" y="89679"/>
                </a:cubicBezTo>
                <a:cubicBezTo>
                  <a:pt x="88419" y="68248"/>
                  <a:pt x="-15298" y="6864"/>
                  <a:pt x="1900" y="7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DCCE7FD2-C508-4545-9513-0BA398B6216E}"/>
              </a:ext>
            </a:extLst>
          </p:cNvPr>
          <p:cNvSpPr/>
          <p:nvPr/>
        </p:nvSpPr>
        <p:spPr>
          <a:xfrm>
            <a:off x="5358454" y="2987666"/>
            <a:ext cx="645667" cy="342172"/>
          </a:xfrm>
          <a:custGeom>
            <a:avLst/>
            <a:gdLst>
              <a:gd name="connsiteX0" fmla="*/ 5709 w 645667"/>
              <a:gd name="connsiteY0" fmla="*/ 134947 h 342172"/>
              <a:gd name="connsiteX1" fmla="*/ 107309 w 645667"/>
              <a:gd name="connsiteY1" fmla="*/ 90497 h 342172"/>
              <a:gd name="connsiteX2" fmla="*/ 221609 w 645667"/>
              <a:gd name="connsiteY2" fmla="*/ 60334 h 342172"/>
              <a:gd name="connsiteX3" fmla="*/ 413696 w 645667"/>
              <a:gd name="connsiteY3" fmla="*/ 79384 h 342172"/>
              <a:gd name="connsiteX4" fmla="*/ 135884 w 645667"/>
              <a:gd name="connsiteY4" fmla="*/ 36522 h 342172"/>
              <a:gd name="connsiteX5" fmla="*/ 513709 w 645667"/>
              <a:gd name="connsiteY5" fmla="*/ 88909 h 342172"/>
              <a:gd name="connsiteX6" fmla="*/ 280346 w 645667"/>
              <a:gd name="connsiteY6" fmla="*/ 9 h 342172"/>
              <a:gd name="connsiteX7" fmla="*/ 516884 w 645667"/>
              <a:gd name="connsiteY7" fmla="*/ 95259 h 342172"/>
              <a:gd name="connsiteX8" fmla="*/ 645471 w 645667"/>
              <a:gd name="connsiteY8" fmla="*/ 341322 h 342172"/>
              <a:gd name="connsiteX9" fmla="*/ 547046 w 645667"/>
              <a:gd name="connsiteY9" fmla="*/ 177809 h 342172"/>
              <a:gd name="connsiteX10" fmla="*/ 581971 w 645667"/>
              <a:gd name="connsiteY10" fmla="*/ 222259 h 342172"/>
              <a:gd name="connsiteX11" fmla="*/ 221609 w 645667"/>
              <a:gd name="connsiteY11" fmla="*/ 106372 h 342172"/>
              <a:gd name="connsiteX12" fmla="*/ 69209 w 645667"/>
              <a:gd name="connsiteY12" fmla="*/ 141297 h 342172"/>
              <a:gd name="connsiteX13" fmla="*/ 286696 w 645667"/>
              <a:gd name="connsiteY13" fmla="*/ 88909 h 342172"/>
              <a:gd name="connsiteX14" fmla="*/ 5709 w 645667"/>
              <a:gd name="connsiteY14" fmla="*/ 134947 h 34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5667" h="342172">
                <a:moveTo>
                  <a:pt x="5709" y="134947"/>
                </a:moveTo>
                <a:cubicBezTo>
                  <a:pt x="-24189" y="135212"/>
                  <a:pt x="71326" y="102932"/>
                  <a:pt x="107309" y="90497"/>
                </a:cubicBezTo>
                <a:cubicBezTo>
                  <a:pt x="143292" y="78061"/>
                  <a:pt x="170545" y="62186"/>
                  <a:pt x="221609" y="60334"/>
                </a:cubicBezTo>
                <a:cubicBezTo>
                  <a:pt x="272673" y="58482"/>
                  <a:pt x="427983" y="83353"/>
                  <a:pt x="413696" y="79384"/>
                </a:cubicBezTo>
                <a:cubicBezTo>
                  <a:pt x="399409" y="75415"/>
                  <a:pt x="119215" y="34935"/>
                  <a:pt x="135884" y="36522"/>
                </a:cubicBezTo>
                <a:cubicBezTo>
                  <a:pt x="152553" y="38109"/>
                  <a:pt x="489632" y="94994"/>
                  <a:pt x="513709" y="88909"/>
                </a:cubicBezTo>
                <a:cubicBezTo>
                  <a:pt x="537786" y="82824"/>
                  <a:pt x="279817" y="-1049"/>
                  <a:pt x="280346" y="9"/>
                </a:cubicBezTo>
                <a:cubicBezTo>
                  <a:pt x="280875" y="1067"/>
                  <a:pt x="456030" y="38374"/>
                  <a:pt x="516884" y="95259"/>
                </a:cubicBezTo>
                <a:cubicBezTo>
                  <a:pt x="577738" y="152144"/>
                  <a:pt x="640444" y="327564"/>
                  <a:pt x="645471" y="341322"/>
                </a:cubicBezTo>
                <a:cubicBezTo>
                  <a:pt x="650498" y="355080"/>
                  <a:pt x="557629" y="197653"/>
                  <a:pt x="547046" y="177809"/>
                </a:cubicBezTo>
                <a:cubicBezTo>
                  <a:pt x="536463" y="157965"/>
                  <a:pt x="636211" y="234165"/>
                  <a:pt x="581971" y="222259"/>
                </a:cubicBezTo>
                <a:cubicBezTo>
                  <a:pt x="527732" y="210353"/>
                  <a:pt x="307069" y="119866"/>
                  <a:pt x="221609" y="106372"/>
                </a:cubicBezTo>
                <a:cubicBezTo>
                  <a:pt x="136149" y="92878"/>
                  <a:pt x="58361" y="144207"/>
                  <a:pt x="69209" y="141297"/>
                </a:cubicBezTo>
                <a:cubicBezTo>
                  <a:pt x="80057" y="138387"/>
                  <a:pt x="294104" y="93936"/>
                  <a:pt x="286696" y="88909"/>
                </a:cubicBezTo>
                <a:cubicBezTo>
                  <a:pt x="279288" y="83882"/>
                  <a:pt x="35607" y="134682"/>
                  <a:pt x="5709" y="13494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E44CBDB-0D41-464F-9975-C4BD7273CC65}"/>
              </a:ext>
            </a:extLst>
          </p:cNvPr>
          <p:cNvSpPr/>
          <p:nvPr/>
        </p:nvSpPr>
        <p:spPr>
          <a:xfrm>
            <a:off x="5229795" y="5999653"/>
            <a:ext cx="1506962" cy="407463"/>
          </a:xfrm>
          <a:custGeom>
            <a:avLst/>
            <a:gdLst>
              <a:gd name="connsiteX0" fmla="*/ 2605 w 1506962"/>
              <a:gd name="connsiteY0" fmla="*/ 3214 h 407463"/>
              <a:gd name="connsiteX1" fmla="*/ 607972 w 1506962"/>
              <a:gd name="connsiteY1" fmla="*/ 11680 h 407463"/>
              <a:gd name="connsiteX2" fmla="*/ 878905 w 1506962"/>
              <a:gd name="connsiteY2" fmla="*/ 104814 h 407463"/>
              <a:gd name="connsiteX3" fmla="*/ 1501205 w 1506962"/>
              <a:gd name="connsiteY3" fmla="*/ 405380 h 407463"/>
              <a:gd name="connsiteX4" fmla="*/ 1171005 w 1506962"/>
              <a:gd name="connsiteY4" fmla="*/ 227580 h 407463"/>
              <a:gd name="connsiteX5" fmla="*/ 866205 w 1506962"/>
              <a:gd name="connsiteY5" fmla="*/ 28614 h 407463"/>
              <a:gd name="connsiteX6" fmla="*/ 2605 w 1506962"/>
              <a:gd name="connsiteY6" fmla="*/ 3214 h 40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962" h="407463">
                <a:moveTo>
                  <a:pt x="2605" y="3214"/>
                </a:moveTo>
                <a:cubicBezTo>
                  <a:pt x="-40434" y="392"/>
                  <a:pt x="461922" y="-5253"/>
                  <a:pt x="607972" y="11680"/>
                </a:cubicBezTo>
                <a:cubicBezTo>
                  <a:pt x="754022" y="28613"/>
                  <a:pt x="730033" y="39197"/>
                  <a:pt x="878905" y="104814"/>
                </a:cubicBezTo>
                <a:cubicBezTo>
                  <a:pt x="1027777" y="170431"/>
                  <a:pt x="1452522" y="384919"/>
                  <a:pt x="1501205" y="405380"/>
                </a:cubicBezTo>
                <a:cubicBezTo>
                  <a:pt x="1549888" y="425841"/>
                  <a:pt x="1276838" y="290374"/>
                  <a:pt x="1171005" y="227580"/>
                </a:cubicBezTo>
                <a:cubicBezTo>
                  <a:pt x="1065172" y="164786"/>
                  <a:pt x="1060233" y="61775"/>
                  <a:pt x="866205" y="28614"/>
                </a:cubicBezTo>
                <a:cubicBezTo>
                  <a:pt x="672177" y="-4547"/>
                  <a:pt x="45644" y="6036"/>
                  <a:pt x="2605" y="3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2" name="フリーフォーム: 図形 4121">
            <a:extLst>
              <a:ext uri="{FF2B5EF4-FFF2-40B4-BE49-F238E27FC236}">
                <a16:creationId xmlns:a16="http://schemas.microsoft.com/office/drawing/2014/main" id="{F7156359-1428-42C2-92A3-08B4A5953838}"/>
              </a:ext>
            </a:extLst>
          </p:cNvPr>
          <p:cNvSpPr/>
          <p:nvPr/>
        </p:nvSpPr>
        <p:spPr>
          <a:xfrm>
            <a:off x="2666908" y="5726553"/>
            <a:ext cx="1088794" cy="376486"/>
          </a:xfrm>
          <a:custGeom>
            <a:avLst/>
            <a:gdLst>
              <a:gd name="connsiteX0" fmla="*/ 92 w 1088794"/>
              <a:gd name="connsiteY0" fmla="*/ 360980 h 376486"/>
              <a:gd name="connsiteX1" fmla="*/ 592759 w 1088794"/>
              <a:gd name="connsiteY1" fmla="*/ 344047 h 376486"/>
              <a:gd name="connsiteX2" fmla="*/ 1054192 w 1088794"/>
              <a:gd name="connsiteY2" fmla="*/ 5380 h 376486"/>
              <a:gd name="connsiteX3" fmla="*/ 999159 w 1088794"/>
              <a:gd name="connsiteY3" fmla="*/ 149314 h 376486"/>
              <a:gd name="connsiteX4" fmla="*/ 550425 w 1088794"/>
              <a:gd name="connsiteY4" fmla="*/ 327114 h 376486"/>
              <a:gd name="connsiteX5" fmla="*/ 92 w 1088794"/>
              <a:gd name="connsiteY5" fmla="*/ 360980 h 37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794" h="376486">
                <a:moveTo>
                  <a:pt x="92" y="360980"/>
                </a:moveTo>
                <a:cubicBezTo>
                  <a:pt x="7148" y="363802"/>
                  <a:pt x="417076" y="403314"/>
                  <a:pt x="592759" y="344047"/>
                </a:cubicBezTo>
                <a:cubicBezTo>
                  <a:pt x="768442" y="284780"/>
                  <a:pt x="986459" y="37835"/>
                  <a:pt x="1054192" y="5380"/>
                </a:cubicBezTo>
                <a:cubicBezTo>
                  <a:pt x="1121925" y="-27076"/>
                  <a:pt x="1083120" y="95692"/>
                  <a:pt x="999159" y="149314"/>
                </a:cubicBezTo>
                <a:cubicBezTo>
                  <a:pt x="915198" y="202936"/>
                  <a:pt x="709881" y="291131"/>
                  <a:pt x="550425" y="327114"/>
                </a:cubicBezTo>
                <a:cubicBezTo>
                  <a:pt x="390969" y="363097"/>
                  <a:pt x="-6964" y="358158"/>
                  <a:pt x="92" y="36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6" name="フリーフォーム: 図形 4125">
            <a:extLst>
              <a:ext uri="{FF2B5EF4-FFF2-40B4-BE49-F238E27FC236}">
                <a16:creationId xmlns:a16="http://schemas.microsoft.com/office/drawing/2014/main" id="{890C3856-02A0-45E8-B978-D78539A27E63}"/>
              </a:ext>
            </a:extLst>
          </p:cNvPr>
          <p:cNvSpPr/>
          <p:nvPr/>
        </p:nvSpPr>
        <p:spPr>
          <a:xfrm>
            <a:off x="2781276" y="5188355"/>
            <a:ext cx="1215839" cy="868343"/>
          </a:xfrm>
          <a:custGeom>
            <a:avLst/>
            <a:gdLst>
              <a:gd name="connsiteX0" fmla="*/ 1214991 w 1215839"/>
              <a:gd name="connsiteY0" fmla="*/ 1712 h 868343"/>
              <a:gd name="connsiteX1" fmla="*/ 1121857 w 1215839"/>
              <a:gd name="connsiteY1" fmla="*/ 437745 h 868343"/>
              <a:gd name="connsiteX2" fmla="*/ 1143024 w 1215839"/>
              <a:gd name="connsiteY2" fmla="*/ 679045 h 868343"/>
              <a:gd name="connsiteX3" fmla="*/ 723924 w 1215839"/>
              <a:gd name="connsiteY3" fmla="*/ 844145 h 868343"/>
              <a:gd name="connsiteX4" fmla="*/ 24 w 1215839"/>
              <a:gd name="connsiteY4" fmla="*/ 844145 h 868343"/>
              <a:gd name="connsiteX5" fmla="*/ 749324 w 1215839"/>
              <a:gd name="connsiteY5" fmla="*/ 624012 h 868343"/>
              <a:gd name="connsiteX6" fmla="*/ 1058357 w 1215839"/>
              <a:gd name="connsiteY6" fmla="*/ 298045 h 868343"/>
              <a:gd name="connsiteX7" fmla="*/ 1214991 w 1215839"/>
              <a:gd name="connsiteY7" fmla="*/ 1712 h 86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5839" h="868343">
                <a:moveTo>
                  <a:pt x="1214991" y="1712"/>
                </a:moveTo>
                <a:cubicBezTo>
                  <a:pt x="1225574" y="24995"/>
                  <a:pt x="1133851" y="324856"/>
                  <a:pt x="1121857" y="437745"/>
                </a:cubicBezTo>
                <a:cubicBezTo>
                  <a:pt x="1109862" y="550634"/>
                  <a:pt x="1209346" y="611312"/>
                  <a:pt x="1143024" y="679045"/>
                </a:cubicBezTo>
                <a:cubicBezTo>
                  <a:pt x="1076702" y="746778"/>
                  <a:pt x="914424" y="816628"/>
                  <a:pt x="723924" y="844145"/>
                </a:cubicBezTo>
                <a:cubicBezTo>
                  <a:pt x="533424" y="871662"/>
                  <a:pt x="-4209" y="880834"/>
                  <a:pt x="24" y="844145"/>
                </a:cubicBezTo>
                <a:cubicBezTo>
                  <a:pt x="4257" y="807456"/>
                  <a:pt x="572935" y="715029"/>
                  <a:pt x="749324" y="624012"/>
                </a:cubicBezTo>
                <a:cubicBezTo>
                  <a:pt x="925713" y="532995"/>
                  <a:pt x="975101" y="397528"/>
                  <a:pt x="1058357" y="298045"/>
                </a:cubicBezTo>
                <a:cubicBezTo>
                  <a:pt x="1141612" y="198562"/>
                  <a:pt x="1204408" y="-21571"/>
                  <a:pt x="1214991" y="17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8" name="フリーフォーム: 図形 4137">
            <a:extLst>
              <a:ext uri="{FF2B5EF4-FFF2-40B4-BE49-F238E27FC236}">
                <a16:creationId xmlns:a16="http://schemas.microsoft.com/office/drawing/2014/main" id="{AF249602-7665-4C47-A3F7-F7763EAE68DF}"/>
              </a:ext>
            </a:extLst>
          </p:cNvPr>
          <p:cNvSpPr/>
          <p:nvPr/>
        </p:nvSpPr>
        <p:spPr>
          <a:xfrm>
            <a:off x="1757191" y="5824928"/>
            <a:ext cx="1723250" cy="382665"/>
          </a:xfrm>
          <a:custGeom>
            <a:avLst/>
            <a:gdLst>
              <a:gd name="connsiteX0" fmla="*/ 1722609 w 1723250"/>
              <a:gd name="connsiteY0" fmla="*/ 139 h 382665"/>
              <a:gd name="connsiteX1" fmla="*/ 930976 w 1723250"/>
              <a:gd name="connsiteY1" fmla="*/ 207572 h 382665"/>
              <a:gd name="connsiteX2" fmla="*/ 533042 w 1723250"/>
              <a:gd name="connsiteY2" fmla="*/ 275305 h 382665"/>
              <a:gd name="connsiteX3" fmla="*/ 156276 w 1723250"/>
              <a:gd name="connsiteY3" fmla="*/ 313405 h 382665"/>
              <a:gd name="connsiteX4" fmla="*/ 37742 w 1723250"/>
              <a:gd name="connsiteY4" fmla="*/ 381139 h 382665"/>
              <a:gd name="connsiteX5" fmla="*/ 791276 w 1723250"/>
              <a:gd name="connsiteY5" fmla="*/ 241439 h 382665"/>
              <a:gd name="connsiteX6" fmla="*/ 1722609 w 1723250"/>
              <a:gd name="connsiteY6" fmla="*/ 139 h 3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3250" h="382665">
                <a:moveTo>
                  <a:pt x="1722609" y="139"/>
                </a:moveTo>
                <a:cubicBezTo>
                  <a:pt x="1745892" y="-5505"/>
                  <a:pt x="1129237" y="161711"/>
                  <a:pt x="930976" y="207572"/>
                </a:cubicBezTo>
                <a:cubicBezTo>
                  <a:pt x="732715" y="253433"/>
                  <a:pt x="662159" y="257666"/>
                  <a:pt x="533042" y="275305"/>
                </a:cubicBezTo>
                <a:cubicBezTo>
                  <a:pt x="403925" y="292944"/>
                  <a:pt x="238826" y="295766"/>
                  <a:pt x="156276" y="313405"/>
                </a:cubicBezTo>
                <a:cubicBezTo>
                  <a:pt x="73726" y="331044"/>
                  <a:pt x="-68091" y="393133"/>
                  <a:pt x="37742" y="381139"/>
                </a:cubicBezTo>
                <a:cubicBezTo>
                  <a:pt x="143575" y="369145"/>
                  <a:pt x="511876" y="305645"/>
                  <a:pt x="791276" y="241439"/>
                </a:cubicBezTo>
                <a:cubicBezTo>
                  <a:pt x="1070676" y="177233"/>
                  <a:pt x="1699326" y="5783"/>
                  <a:pt x="1722609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2" name="フリーフォーム: 図形 4211">
            <a:extLst>
              <a:ext uri="{FF2B5EF4-FFF2-40B4-BE49-F238E27FC236}">
                <a16:creationId xmlns:a16="http://schemas.microsoft.com/office/drawing/2014/main" id="{26205A1D-099E-45AE-9CFD-E0119F13CE59}"/>
              </a:ext>
            </a:extLst>
          </p:cNvPr>
          <p:cNvSpPr/>
          <p:nvPr/>
        </p:nvSpPr>
        <p:spPr>
          <a:xfrm>
            <a:off x="1403648" y="6222747"/>
            <a:ext cx="526781" cy="757452"/>
          </a:xfrm>
          <a:custGeom>
            <a:avLst/>
            <a:gdLst>
              <a:gd name="connsiteX0" fmla="*/ 526752 w 526781"/>
              <a:gd name="connsiteY0" fmla="*/ 253 h 757452"/>
              <a:gd name="connsiteX1" fmla="*/ 124585 w 526781"/>
              <a:gd name="connsiteY1" fmla="*/ 360086 h 757452"/>
              <a:gd name="connsiteX2" fmla="*/ 6052 w 526781"/>
              <a:gd name="connsiteY2" fmla="*/ 753786 h 757452"/>
              <a:gd name="connsiteX3" fmla="*/ 18752 w 526781"/>
              <a:gd name="connsiteY3" fmla="*/ 550586 h 757452"/>
              <a:gd name="connsiteX4" fmla="*/ 31452 w 526781"/>
              <a:gd name="connsiteY4" fmla="*/ 444753 h 757452"/>
              <a:gd name="connsiteX5" fmla="*/ 103419 w 526781"/>
              <a:gd name="connsiteY5" fmla="*/ 305053 h 757452"/>
              <a:gd name="connsiteX6" fmla="*/ 526752 w 526781"/>
              <a:gd name="connsiteY6" fmla="*/ 253 h 75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781" h="757452">
                <a:moveTo>
                  <a:pt x="526752" y="253"/>
                </a:moveTo>
                <a:cubicBezTo>
                  <a:pt x="530280" y="9425"/>
                  <a:pt x="211368" y="234497"/>
                  <a:pt x="124585" y="360086"/>
                </a:cubicBezTo>
                <a:cubicBezTo>
                  <a:pt x="37802" y="485675"/>
                  <a:pt x="23691" y="722036"/>
                  <a:pt x="6052" y="753786"/>
                </a:cubicBezTo>
                <a:cubicBezTo>
                  <a:pt x="-11587" y="785536"/>
                  <a:pt x="14519" y="602092"/>
                  <a:pt x="18752" y="550586"/>
                </a:cubicBezTo>
                <a:cubicBezTo>
                  <a:pt x="22985" y="499080"/>
                  <a:pt x="17341" y="485675"/>
                  <a:pt x="31452" y="444753"/>
                </a:cubicBezTo>
                <a:cubicBezTo>
                  <a:pt x="45563" y="403831"/>
                  <a:pt x="22986" y="376314"/>
                  <a:pt x="103419" y="305053"/>
                </a:cubicBezTo>
                <a:cubicBezTo>
                  <a:pt x="183852" y="233792"/>
                  <a:pt x="523224" y="-8919"/>
                  <a:pt x="52675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1" name="フリーフォーム: 図形 4220">
            <a:extLst>
              <a:ext uri="{FF2B5EF4-FFF2-40B4-BE49-F238E27FC236}">
                <a16:creationId xmlns:a16="http://schemas.microsoft.com/office/drawing/2014/main" id="{09BBCEAF-CDA3-49F6-90BD-0C0A26D3C8D5}"/>
              </a:ext>
            </a:extLst>
          </p:cNvPr>
          <p:cNvSpPr/>
          <p:nvPr/>
        </p:nvSpPr>
        <p:spPr>
          <a:xfrm>
            <a:off x="2648512" y="5951169"/>
            <a:ext cx="491805" cy="1999015"/>
          </a:xfrm>
          <a:custGeom>
            <a:avLst/>
            <a:gdLst>
              <a:gd name="connsiteX0" fmla="*/ 145488 w 491805"/>
              <a:gd name="connsiteY0" fmla="*/ 898 h 1999015"/>
              <a:gd name="connsiteX1" fmla="*/ 65055 w 491805"/>
              <a:gd name="connsiteY1" fmla="*/ 165998 h 1999015"/>
              <a:gd name="connsiteX2" fmla="*/ 90455 w 491805"/>
              <a:gd name="connsiteY2" fmla="*/ 614731 h 1999015"/>
              <a:gd name="connsiteX3" fmla="*/ 475688 w 491805"/>
              <a:gd name="connsiteY3" fmla="*/ 1905898 h 1999015"/>
              <a:gd name="connsiteX4" fmla="*/ 378321 w 491805"/>
              <a:gd name="connsiteY4" fmla="*/ 1711164 h 1999015"/>
              <a:gd name="connsiteX5" fmla="*/ 5788 w 491805"/>
              <a:gd name="connsiteY5" fmla="*/ 225264 h 1999015"/>
              <a:gd name="connsiteX6" fmla="*/ 145488 w 491805"/>
              <a:gd name="connsiteY6" fmla="*/ 898 h 199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805" h="1999015">
                <a:moveTo>
                  <a:pt x="145488" y="898"/>
                </a:moveTo>
                <a:cubicBezTo>
                  <a:pt x="155366" y="-8980"/>
                  <a:pt x="74227" y="63693"/>
                  <a:pt x="65055" y="165998"/>
                </a:cubicBezTo>
                <a:cubicBezTo>
                  <a:pt x="55883" y="268303"/>
                  <a:pt x="22016" y="324748"/>
                  <a:pt x="90455" y="614731"/>
                </a:cubicBezTo>
                <a:cubicBezTo>
                  <a:pt x="158894" y="904714"/>
                  <a:pt x="427710" y="1723159"/>
                  <a:pt x="475688" y="1905898"/>
                </a:cubicBezTo>
                <a:cubicBezTo>
                  <a:pt x="523666" y="2088637"/>
                  <a:pt x="456638" y="1991270"/>
                  <a:pt x="378321" y="1711164"/>
                </a:cubicBezTo>
                <a:cubicBezTo>
                  <a:pt x="300004" y="1431058"/>
                  <a:pt x="44593" y="508897"/>
                  <a:pt x="5788" y="225264"/>
                </a:cubicBezTo>
                <a:cubicBezTo>
                  <a:pt x="-33017" y="-58369"/>
                  <a:pt x="135610" y="10776"/>
                  <a:pt x="145488" y="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B760B38D-B7E5-4197-890A-4EC120571ACA}"/>
              </a:ext>
            </a:extLst>
          </p:cNvPr>
          <p:cNvSpPr/>
          <p:nvPr/>
        </p:nvSpPr>
        <p:spPr>
          <a:xfrm>
            <a:off x="2530738" y="5970824"/>
            <a:ext cx="439331" cy="1990128"/>
          </a:xfrm>
          <a:custGeom>
            <a:avLst/>
            <a:gdLst>
              <a:gd name="connsiteX0" fmla="*/ 85462 w 439331"/>
              <a:gd name="connsiteY0" fmla="*/ 15109 h 1990128"/>
              <a:gd name="connsiteX1" fmla="*/ 55829 w 439331"/>
              <a:gd name="connsiteY1" fmla="*/ 78609 h 1990128"/>
              <a:gd name="connsiteX2" fmla="*/ 5029 w 439331"/>
              <a:gd name="connsiteY2" fmla="*/ 358009 h 1990128"/>
              <a:gd name="connsiteX3" fmla="*/ 191295 w 439331"/>
              <a:gd name="connsiteY3" fmla="*/ 1014176 h 1990128"/>
              <a:gd name="connsiteX4" fmla="*/ 432595 w 439331"/>
              <a:gd name="connsiteY4" fmla="*/ 1983609 h 1990128"/>
              <a:gd name="connsiteX5" fmla="*/ 343695 w 439331"/>
              <a:gd name="connsiteY5" fmla="*/ 1382476 h 1990128"/>
              <a:gd name="connsiteX6" fmla="*/ 47362 w 439331"/>
              <a:gd name="connsiteY6" fmla="*/ 319909 h 1990128"/>
              <a:gd name="connsiteX7" fmla="*/ 85462 w 439331"/>
              <a:gd name="connsiteY7" fmla="*/ 15109 h 199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31" h="1990128">
                <a:moveTo>
                  <a:pt x="85462" y="15109"/>
                </a:moveTo>
                <a:cubicBezTo>
                  <a:pt x="86873" y="-25108"/>
                  <a:pt x="69234" y="21459"/>
                  <a:pt x="55829" y="78609"/>
                </a:cubicBezTo>
                <a:cubicBezTo>
                  <a:pt x="42423" y="135759"/>
                  <a:pt x="-17549" y="202081"/>
                  <a:pt x="5029" y="358009"/>
                </a:cubicBezTo>
                <a:cubicBezTo>
                  <a:pt x="27607" y="513937"/>
                  <a:pt x="120034" y="743243"/>
                  <a:pt x="191295" y="1014176"/>
                </a:cubicBezTo>
                <a:cubicBezTo>
                  <a:pt x="262556" y="1285109"/>
                  <a:pt x="407195" y="1922226"/>
                  <a:pt x="432595" y="1983609"/>
                </a:cubicBezTo>
                <a:cubicBezTo>
                  <a:pt x="457995" y="2044992"/>
                  <a:pt x="407901" y="1659759"/>
                  <a:pt x="343695" y="1382476"/>
                </a:cubicBezTo>
                <a:cubicBezTo>
                  <a:pt x="279490" y="1105193"/>
                  <a:pt x="82640" y="548509"/>
                  <a:pt x="47362" y="319909"/>
                </a:cubicBezTo>
                <a:cubicBezTo>
                  <a:pt x="12084" y="91309"/>
                  <a:pt x="84051" y="55326"/>
                  <a:pt x="85462" y="15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678FB537-AC15-4EB1-ACF6-C8648AEEAE44}"/>
              </a:ext>
            </a:extLst>
          </p:cNvPr>
          <p:cNvSpPr/>
          <p:nvPr/>
        </p:nvSpPr>
        <p:spPr>
          <a:xfrm>
            <a:off x="6528739" y="6224669"/>
            <a:ext cx="247341" cy="765628"/>
          </a:xfrm>
          <a:custGeom>
            <a:avLst/>
            <a:gdLst>
              <a:gd name="connsiteX0" fmla="*/ 241949 w 247341"/>
              <a:gd name="connsiteY0" fmla="*/ 7856 h 765628"/>
              <a:gd name="connsiteX1" fmla="*/ 203849 w 247341"/>
              <a:gd name="connsiteY1" fmla="*/ 76119 h 765628"/>
              <a:gd name="connsiteX2" fmla="*/ 72086 w 247341"/>
              <a:gd name="connsiteY2" fmla="*/ 392031 h 765628"/>
              <a:gd name="connsiteX3" fmla="*/ 649 w 247341"/>
              <a:gd name="connsiteY3" fmla="*/ 763506 h 765628"/>
              <a:gd name="connsiteX4" fmla="*/ 40336 w 247341"/>
              <a:gd name="connsiteY4" fmla="*/ 528556 h 765628"/>
              <a:gd name="connsiteX5" fmla="*/ 100661 w 247341"/>
              <a:gd name="connsiteY5" fmla="*/ 211056 h 765628"/>
              <a:gd name="connsiteX6" fmla="*/ 241949 w 247341"/>
              <a:gd name="connsiteY6" fmla="*/ 7856 h 76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41" h="765628">
                <a:moveTo>
                  <a:pt x="241949" y="7856"/>
                </a:moveTo>
                <a:cubicBezTo>
                  <a:pt x="259147" y="-14634"/>
                  <a:pt x="232160" y="12090"/>
                  <a:pt x="203849" y="76119"/>
                </a:cubicBezTo>
                <a:cubicBezTo>
                  <a:pt x="175538" y="140148"/>
                  <a:pt x="105953" y="277467"/>
                  <a:pt x="72086" y="392031"/>
                </a:cubicBezTo>
                <a:cubicBezTo>
                  <a:pt x="38219" y="506596"/>
                  <a:pt x="5941" y="740752"/>
                  <a:pt x="649" y="763506"/>
                </a:cubicBezTo>
                <a:cubicBezTo>
                  <a:pt x="-4643" y="786260"/>
                  <a:pt x="23667" y="620631"/>
                  <a:pt x="40336" y="528556"/>
                </a:cubicBezTo>
                <a:cubicBezTo>
                  <a:pt x="57005" y="436481"/>
                  <a:pt x="67588" y="293077"/>
                  <a:pt x="100661" y="211056"/>
                </a:cubicBezTo>
                <a:cubicBezTo>
                  <a:pt x="133734" y="129035"/>
                  <a:pt x="224751" y="30346"/>
                  <a:pt x="241949" y="7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CA5158B-B444-45AB-BD25-5B3DE4BDD57C}"/>
              </a:ext>
            </a:extLst>
          </p:cNvPr>
          <p:cNvSpPr/>
          <p:nvPr/>
        </p:nvSpPr>
        <p:spPr>
          <a:xfrm>
            <a:off x="6161676" y="6291652"/>
            <a:ext cx="424986" cy="1749222"/>
          </a:xfrm>
          <a:custGeom>
            <a:avLst/>
            <a:gdLst>
              <a:gd name="connsiteX0" fmla="*/ 423274 w 424986"/>
              <a:gd name="connsiteY0" fmla="*/ 7548 h 1749222"/>
              <a:gd name="connsiteX1" fmla="*/ 343899 w 424986"/>
              <a:gd name="connsiteY1" fmla="*/ 242498 h 1749222"/>
              <a:gd name="connsiteX2" fmla="*/ 10524 w 424986"/>
              <a:gd name="connsiteY2" fmla="*/ 1702998 h 1749222"/>
              <a:gd name="connsiteX3" fmla="*/ 102599 w 424986"/>
              <a:gd name="connsiteY3" fmla="*/ 1287073 h 1749222"/>
              <a:gd name="connsiteX4" fmla="*/ 296274 w 424986"/>
              <a:gd name="connsiteY4" fmla="*/ 305998 h 1749222"/>
              <a:gd name="connsiteX5" fmla="*/ 423274 w 424986"/>
              <a:gd name="connsiteY5" fmla="*/ 7548 h 174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986" h="1749222">
                <a:moveTo>
                  <a:pt x="423274" y="7548"/>
                </a:moveTo>
                <a:cubicBezTo>
                  <a:pt x="431211" y="-3035"/>
                  <a:pt x="412691" y="-40077"/>
                  <a:pt x="343899" y="242498"/>
                </a:cubicBezTo>
                <a:cubicBezTo>
                  <a:pt x="275107" y="525073"/>
                  <a:pt x="50741" y="1528902"/>
                  <a:pt x="10524" y="1702998"/>
                </a:cubicBezTo>
                <a:cubicBezTo>
                  <a:pt x="-29693" y="1877094"/>
                  <a:pt x="54974" y="1519906"/>
                  <a:pt x="102599" y="1287073"/>
                </a:cubicBezTo>
                <a:cubicBezTo>
                  <a:pt x="150224" y="1054240"/>
                  <a:pt x="243357" y="520310"/>
                  <a:pt x="296274" y="305998"/>
                </a:cubicBezTo>
                <a:cubicBezTo>
                  <a:pt x="349191" y="91686"/>
                  <a:pt x="415337" y="18131"/>
                  <a:pt x="423274" y="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385DB043-CC4C-4046-ADE5-BB63B6D52E95}"/>
              </a:ext>
            </a:extLst>
          </p:cNvPr>
          <p:cNvSpPr/>
          <p:nvPr/>
        </p:nvSpPr>
        <p:spPr>
          <a:xfrm>
            <a:off x="6308794" y="6612614"/>
            <a:ext cx="297389" cy="1503351"/>
          </a:xfrm>
          <a:custGeom>
            <a:avLst/>
            <a:gdLst>
              <a:gd name="connsiteX0" fmla="*/ 288856 w 297389"/>
              <a:gd name="connsiteY0" fmla="*/ 29486 h 1503351"/>
              <a:gd name="connsiteX1" fmla="*/ 276156 w 297389"/>
              <a:gd name="connsiteY1" fmla="*/ 80286 h 1503351"/>
              <a:gd name="connsiteX2" fmla="*/ 92006 w 297389"/>
              <a:gd name="connsiteY2" fmla="*/ 870861 h 1503351"/>
              <a:gd name="connsiteX3" fmla="*/ 12631 w 297389"/>
              <a:gd name="connsiteY3" fmla="*/ 1467761 h 1503351"/>
              <a:gd name="connsiteX4" fmla="*/ 12631 w 297389"/>
              <a:gd name="connsiteY4" fmla="*/ 1353461 h 1503351"/>
              <a:gd name="connsiteX5" fmla="*/ 133281 w 297389"/>
              <a:gd name="connsiteY5" fmla="*/ 680361 h 1503351"/>
              <a:gd name="connsiteX6" fmla="*/ 234881 w 297389"/>
              <a:gd name="connsiteY6" fmla="*/ 105686 h 1503351"/>
              <a:gd name="connsiteX7" fmla="*/ 288856 w 297389"/>
              <a:gd name="connsiteY7" fmla="*/ 29486 h 150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89" h="1503351">
                <a:moveTo>
                  <a:pt x="288856" y="29486"/>
                </a:moveTo>
                <a:cubicBezTo>
                  <a:pt x="295735" y="25253"/>
                  <a:pt x="308964" y="-59943"/>
                  <a:pt x="276156" y="80286"/>
                </a:cubicBezTo>
                <a:cubicBezTo>
                  <a:pt x="243348" y="220515"/>
                  <a:pt x="135927" y="639615"/>
                  <a:pt x="92006" y="870861"/>
                </a:cubicBezTo>
                <a:cubicBezTo>
                  <a:pt x="48085" y="1102107"/>
                  <a:pt x="25860" y="1387328"/>
                  <a:pt x="12631" y="1467761"/>
                </a:cubicBezTo>
                <a:cubicBezTo>
                  <a:pt x="-598" y="1548194"/>
                  <a:pt x="-7477" y="1484694"/>
                  <a:pt x="12631" y="1353461"/>
                </a:cubicBezTo>
                <a:cubicBezTo>
                  <a:pt x="32739" y="1222228"/>
                  <a:pt x="96239" y="888323"/>
                  <a:pt x="133281" y="680361"/>
                </a:cubicBezTo>
                <a:cubicBezTo>
                  <a:pt x="170323" y="472399"/>
                  <a:pt x="205248" y="220515"/>
                  <a:pt x="234881" y="105686"/>
                </a:cubicBezTo>
                <a:cubicBezTo>
                  <a:pt x="264514" y="-9143"/>
                  <a:pt x="281977" y="33719"/>
                  <a:pt x="288856" y="2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9519019-1B3E-4FFD-83BB-B55D385FEC78}"/>
              </a:ext>
            </a:extLst>
          </p:cNvPr>
          <p:cNvSpPr/>
          <p:nvPr/>
        </p:nvSpPr>
        <p:spPr>
          <a:xfrm>
            <a:off x="6686357" y="6387555"/>
            <a:ext cx="1298778" cy="526577"/>
          </a:xfrm>
          <a:custGeom>
            <a:avLst/>
            <a:gdLst>
              <a:gd name="connsiteX0" fmla="*/ 27710 w 1298778"/>
              <a:gd name="connsiteY0" fmla="*/ 13245 h 526577"/>
              <a:gd name="connsiteX1" fmla="*/ 120843 w 1298778"/>
              <a:gd name="connsiteY1" fmla="*/ 13245 h 526577"/>
              <a:gd name="connsiteX2" fmla="*/ 738910 w 1298778"/>
              <a:gd name="connsiteY2" fmla="*/ 47112 h 526577"/>
              <a:gd name="connsiteX3" fmla="*/ 1285010 w 1298778"/>
              <a:gd name="connsiteY3" fmla="*/ 521245 h 526577"/>
              <a:gd name="connsiteX4" fmla="*/ 1098743 w 1298778"/>
              <a:gd name="connsiteY4" fmla="*/ 292645 h 526577"/>
              <a:gd name="connsiteX5" fmla="*/ 705043 w 1298778"/>
              <a:gd name="connsiteY5" fmla="*/ 140245 h 526577"/>
              <a:gd name="connsiteX6" fmla="*/ 27710 w 1298778"/>
              <a:gd name="connsiteY6" fmla="*/ 13245 h 52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8778" h="526577">
                <a:moveTo>
                  <a:pt x="27710" y="13245"/>
                </a:moveTo>
                <a:cubicBezTo>
                  <a:pt x="-69657" y="-7922"/>
                  <a:pt x="120843" y="13245"/>
                  <a:pt x="120843" y="13245"/>
                </a:cubicBezTo>
                <a:cubicBezTo>
                  <a:pt x="239376" y="18889"/>
                  <a:pt x="544882" y="-37555"/>
                  <a:pt x="738910" y="47112"/>
                </a:cubicBezTo>
                <a:cubicBezTo>
                  <a:pt x="932938" y="131779"/>
                  <a:pt x="1225038" y="480323"/>
                  <a:pt x="1285010" y="521245"/>
                </a:cubicBezTo>
                <a:cubicBezTo>
                  <a:pt x="1344982" y="562167"/>
                  <a:pt x="1195404" y="356145"/>
                  <a:pt x="1098743" y="292645"/>
                </a:cubicBezTo>
                <a:cubicBezTo>
                  <a:pt x="1002082" y="229145"/>
                  <a:pt x="889899" y="185401"/>
                  <a:pt x="705043" y="140245"/>
                </a:cubicBezTo>
                <a:cubicBezTo>
                  <a:pt x="520188" y="95090"/>
                  <a:pt x="125077" y="34412"/>
                  <a:pt x="27710" y="13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C5566012-7A31-47E6-8EAC-F3A490E904EC}"/>
              </a:ext>
            </a:extLst>
          </p:cNvPr>
          <p:cNvSpPr/>
          <p:nvPr/>
        </p:nvSpPr>
        <p:spPr>
          <a:xfrm>
            <a:off x="7863099" y="7052663"/>
            <a:ext cx="302481" cy="1800413"/>
          </a:xfrm>
          <a:custGeom>
            <a:avLst/>
            <a:gdLst>
              <a:gd name="connsiteX0" fmla="*/ 70168 w 302481"/>
              <a:gd name="connsiteY0" fmla="*/ 70 h 1800413"/>
              <a:gd name="connsiteX1" fmla="*/ 231034 w 302481"/>
              <a:gd name="connsiteY1" fmla="*/ 673170 h 1800413"/>
              <a:gd name="connsiteX2" fmla="*/ 142134 w 302481"/>
              <a:gd name="connsiteY2" fmla="*/ 1185404 h 1800413"/>
              <a:gd name="connsiteX3" fmla="*/ 2434 w 302481"/>
              <a:gd name="connsiteY3" fmla="*/ 1790770 h 1800413"/>
              <a:gd name="connsiteX4" fmla="*/ 269134 w 302481"/>
              <a:gd name="connsiteY4" fmla="*/ 673170 h 1800413"/>
              <a:gd name="connsiteX5" fmla="*/ 277601 w 302481"/>
              <a:gd name="connsiteY5" fmla="*/ 630837 h 1800413"/>
              <a:gd name="connsiteX6" fmla="*/ 70168 w 302481"/>
              <a:gd name="connsiteY6" fmla="*/ 70 h 180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81" h="1800413">
                <a:moveTo>
                  <a:pt x="70168" y="70"/>
                </a:moveTo>
                <a:cubicBezTo>
                  <a:pt x="62407" y="7126"/>
                  <a:pt x="219040" y="475614"/>
                  <a:pt x="231034" y="673170"/>
                </a:cubicBezTo>
                <a:cubicBezTo>
                  <a:pt x="243028" y="870726"/>
                  <a:pt x="180234" y="999137"/>
                  <a:pt x="142134" y="1185404"/>
                </a:cubicBezTo>
                <a:cubicBezTo>
                  <a:pt x="104034" y="1371671"/>
                  <a:pt x="-18733" y="1876142"/>
                  <a:pt x="2434" y="1790770"/>
                </a:cubicBezTo>
                <a:cubicBezTo>
                  <a:pt x="23601" y="1705398"/>
                  <a:pt x="223273" y="866492"/>
                  <a:pt x="269134" y="673170"/>
                </a:cubicBezTo>
                <a:cubicBezTo>
                  <a:pt x="314995" y="479848"/>
                  <a:pt x="309351" y="745842"/>
                  <a:pt x="277601" y="630837"/>
                </a:cubicBezTo>
                <a:cubicBezTo>
                  <a:pt x="245851" y="515832"/>
                  <a:pt x="77929" y="-6986"/>
                  <a:pt x="70168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61612C1D-01C3-44AF-A197-8991DE5F6F6F}"/>
              </a:ext>
            </a:extLst>
          </p:cNvPr>
          <p:cNvSpPr/>
          <p:nvPr/>
        </p:nvSpPr>
        <p:spPr>
          <a:xfrm>
            <a:off x="6874401" y="7876304"/>
            <a:ext cx="312028" cy="811047"/>
          </a:xfrm>
          <a:custGeom>
            <a:avLst/>
            <a:gdLst>
              <a:gd name="connsiteX0" fmla="*/ 532 w 312028"/>
              <a:gd name="connsiteY0" fmla="*/ 1929 h 811047"/>
              <a:gd name="connsiteX1" fmla="*/ 237599 w 312028"/>
              <a:gd name="connsiteY1" fmla="*/ 454896 h 811047"/>
              <a:gd name="connsiteX2" fmla="*/ 140232 w 312028"/>
              <a:gd name="connsiteY2" fmla="*/ 810496 h 811047"/>
              <a:gd name="connsiteX3" fmla="*/ 275699 w 312028"/>
              <a:gd name="connsiteY3" fmla="*/ 374463 h 811047"/>
              <a:gd name="connsiteX4" fmla="*/ 305332 w 312028"/>
              <a:gd name="connsiteY4" fmla="*/ 230529 h 811047"/>
              <a:gd name="connsiteX5" fmla="*/ 169866 w 312028"/>
              <a:gd name="connsiteY5" fmla="*/ 598829 h 811047"/>
              <a:gd name="connsiteX6" fmla="*/ 174099 w 312028"/>
              <a:gd name="connsiteY6" fmla="*/ 302496 h 811047"/>
              <a:gd name="connsiteX7" fmla="*/ 532 w 312028"/>
              <a:gd name="connsiteY7" fmla="*/ 1929 h 81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028" h="811047">
                <a:moveTo>
                  <a:pt x="532" y="1929"/>
                </a:moveTo>
                <a:cubicBezTo>
                  <a:pt x="11115" y="27329"/>
                  <a:pt x="214316" y="320135"/>
                  <a:pt x="237599" y="454896"/>
                </a:cubicBezTo>
                <a:cubicBezTo>
                  <a:pt x="260882" y="589657"/>
                  <a:pt x="133882" y="823901"/>
                  <a:pt x="140232" y="810496"/>
                </a:cubicBezTo>
                <a:cubicBezTo>
                  <a:pt x="146582" y="797091"/>
                  <a:pt x="248182" y="471124"/>
                  <a:pt x="275699" y="374463"/>
                </a:cubicBezTo>
                <a:cubicBezTo>
                  <a:pt x="303216" y="277802"/>
                  <a:pt x="322971" y="193135"/>
                  <a:pt x="305332" y="230529"/>
                </a:cubicBezTo>
                <a:cubicBezTo>
                  <a:pt x="287693" y="267923"/>
                  <a:pt x="191738" y="586835"/>
                  <a:pt x="169866" y="598829"/>
                </a:cubicBezTo>
                <a:cubicBezTo>
                  <a:pt x="147994" y="610824"/>
                  <a:pt x="207966" y="396335"/>
                  <a:pt x="174099" y="302496"/>
                </a:cubicBezTo>
                <a:cubicBezTo>
                  <a:pt x="140232" y="208657"/>
                  <a:pt x="-10051" y="-23471"/>
                  <a:pt x="532" y="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05A5226F-B05D-46EB-BC5C-8E1C3E8EF978}"/>
              </a:ext>
            </a:extLst>
          </p:cNvPr>
          <p:cNvSpPr/>
          <p:nvPr/>
        </p:nvSpPr>
        <p:spPr>
          <a:xfrm>
            <a:off x="7918840" y="8187266"/>
            <a:ext cx="269305" cy="2089393"/>
          </a:xfrm>
          <a:custGeom>
            <a:avLst/>
            <a:gdLst>
              <a:gd name="connsiteX0" fmla="*/ 268427 w 269305"/>
              <a:gd name="connsiteY0" fmla="*/ 1 h 2089393"/>
              <a:gd name="connsiteX1" fmla="*/ 99093 w 269305"/>
              <a:gd name="connsiteY1" fmla="*/ 448734 h 2089393"/>
              <a:gd name="connsiteX2" fmla="*/ 128727 w 269305"/>
              <a:gd name="connsiteY2" fmla="*/ 880534 h 2089393"/>
              <a:gd name="connsiteX3" fmla="*/ 217627 w 269305"/>
              <a:gd name="connsiteY3" fmla="*/ 2057401 h 2089393"/>
              <a:gd name="connsiteX4" fmla="*/ 226093 w 269305"/>
              <a:gd name="connsiteY4" fmla="*/ 1646767 h 2089393"/>
              <a:gd name="connsiteX5" fmla="*/ 22893 w 269305"/>
              <a:gd name="connsiteY5" fmla="*/ 499534 h 2089393"/>
              <a:gd name="connsiteX6" fmla="*/ 166827 w 269305"/>
              <a:gd name="connsiteY6" fmla="*/ 1104901 h 2089393"/>
              <a:gd name="connsiteX7" fmla="*/ 48293 w 269305"/>
              <a:gd name="connsiteY7" fmla="*/ 601134 h 2089393"/>
              <a:gd name="connsiteX8" fmla="*/ 14427 w 269305"/>
              <a:gd name="connsiteY8" fmla="*/ 452967 h 2089393"/>
              <a:gd name="connsiteX9" fmla="*/ 268427 w 269305"/>
              <a:gd name="connsiteY9" fmla="*/ 1 h 208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305" h="2089393">
                <a:moveTo>
                  <a:pt x="268427" y="1"/>
                </a:moveTo>
                <a:cubicBezTo>
                  <a:pt x="282538" y="-705"/>
                  <a:pt x="122376" y="301978"/>
                  <a:pt x="99093" y="448734"/>
                </a:cubicBezTo>
                <a:cubicBezTo>
                  <a:pt x="75810" y="595490"/>
                  <a:pt x="108971" y="612423"/>
                  <a:pt x="128727" y="880534"/>
                </a:cubicBezTo>
                <a:cubicBezTo>
                  <a:pt x="148483" y="1148645"/>
                  <a:pt x="201399" y="1929696"/>
                  <a:pt x="217627" y="2057401"/>
                </a:cubicBezTo>
                <a:cubicBezTo>
                  <a:pt x="233855" y="2185107"/>
                  <a:pt x="258549" y="1906411"/>
                  <a:pt x="226093" y="1646767"/>
                </a:cubicBezTo>
                <a:cubicBezTo>
                  <a:pt x="193637" y="1387123"/>
                  <a:pt x="32771" y="589845"/>
                  <a:pt x="22893" y="499534"/>
                </a:cubicBezTo>
                <a:cubicBezTo>
                  <a:pt x="13015" y="409223"/>
                  <a:pt x="162594" y="1087968"/>
                  <a:pt x="166827" y="1104901"/>
                </a:cubicBezTo>
                <a:cubicBezTo>
                  <a:pt x="171060" y="1121834"/>
                  <a:pt x="73693" y="709790"/>
                  <a:pt x="48293" y="601134"/>
                </a:cubicBezTo>
                <a:cubicBezTo>
                  <a:pt x="22893" y="492478"/>
                  <a:pt x="-23673" y="551039"/>
                  <a:pt x="14427" y="452967"/>
                </a:cubicBezTo>
                <a:cubicBezTo>
                  <a:pt x="52527" y="354895"/>
                  <a:pt x="254316" y="707"/>
                  <a:pt x="26842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3E440DF-6E5A-418F-870B-5EF1D84E0AAB}"/>
              </a:ext>
            </a:extLst>
          </p:cNvPr>
          <p:cNvSpPr/>
          <p:nvPr/>
        </p:nvSpPr>
        <p:spPr>
          <a:xfrm>
            <a:off x="6980077" y="8455876"/>
            <a:ext cx="231252" cy="1966906"/>
          </a:xfrm>
          <a:custGeom>
            <a:avLst/>
            <a:gdLst>
              <a:gd name="connsiteX0" fmla="*/ 127690 w 231252"/>
              <a:gd name="connsiteY0" fmla="*/ 6557 h 1966906"/>
              <a:gd name="connsiteX1" fmla="*/ 229290 w 231252"/>
              <a:gd name="connsiteY1" fmla="*/ 552657 h 1966906"/>
              <a:gd name="connsiteX2" fmla="*/ 195423 w 231252"/>
              <a:gd name="connsiteY2" fmla="*/ 1043724 h 1966906"/>
              <a:gd name="connsiteX3" fmla="*/ 203890 w 231252"/>
              <a:gd name="connsiteY3" fmla="*/ 1953891 h 1966906"/>
              <a:gd name="connsiteX4" fmla="*/ 191190 w 231252"/>
              <a:gd name="connsiteY4" fmla="*/ 1560191 h 1966906"/>
              <a:gd name="connsiteX5" fmla="*/ 170023 w 231252"/>
              <a:gd name="connsiteY5" fmla="*/ 1263857 h 1966906"/>
              <a:gd name="connsiteX6" fmla="*/ 157323 w 231252"/>
              <a:gd name="connsiteY6" fmla="*/ 1022557 h 1966906"/>
              <a:gd name="connsiteX7" fmla="*/ 174256 w 231252"/>
              <a:gd name="connsiteY7" fmla="*/ 1517857 h 1966906"/>
              <a:gd name="connsiteX8" fmla="*/ 123456 w 231252"/>
              <a:gd name="connsiteY8" fmla="*/ 1170724 h 1966906"/>
              <a:gd name="connsiteX9" fmla="*/ 123456 w 231252"/>
              <a:gd name="connsiteY9" fmla="*/ 1606757 h 1966906"/>
              <a:gd name="connsiteX10" fmla="*/ 144623 w 231252"/>
              <a:gd name="connsiteY10" fmla="*/ 920957 h 1966906"/>
              <a:gd name="connsiteX11" fmla="*/ 165790 w 231252"/>
              <a:gd name="connsiteY11" fmla="*/ 857457 h 1966906"/>
              <a:gd name="connsiteX12" fmla="*/ 690 w 231252"/>
              <a:gd name="connsiteY12" fmla="*/ 290191 h 1966906"/>
              <a:gd name="connsiteX13" fmla="*/ 127690 w 231252"/>
              <a:gd name="connsiteY13" fmla="*/ 6557 h 196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252" h="1966906">
                <a:moveTo>
                  <a:pt x="127690" y="6557"/>
                </a:moveTo>
                <a:cubicBezTo>
                  <a:pt x="165790" y="50301"/>
                  <a:pt x="218001" y="379796"/>
                  <a:pt x="229290" y="552657"/>
                </a:cubicBezTo>
                <a:cubicBezTo>
                  <a:pt x="240579" y="725518"/>
                  <a:pt x="199656" y="810185"/>
                  <a:pt x="195423" y="1043724"/>
                </a:cubicBezTo>
                <a:cubicBezTo>
                  <a:pt x="191190" y="1277263"/>
                  <a:pt x="204595" y="1867813"/>
                  <a:pt x="203890" y="1953891"/>
                </a:cubicBezTo>
                <a:cubicBezTo>
                  <a:pt x="203185" y="2039969"/>
                  <a:pt x="196834" y="1675197"/>
                  <a:pt x="191190" y="1560191"/>
                </a:cubicBezTo>
                <a:cubicBezTo>
                  <a:pt x="185546" y="1445185"/>
                  <a:pt x="175668" y="1353463"/>
                  <a:pt x="170023" y="1263857"/>
                </a:cubicBezTo>
                <a:cubicBezTo>
                  <a:pt x="164379" y="1174251"/>
                  <a:pt x="156618" y="980224"/>
                  <a:pt x="157323" y="1022557"/>
                </a:cubicBezTo>
                <a:cubicBezTo>
                  <a:pt x="158028" y="1064890"/>
                  <a:pt x="179901" y="1493163"/>
                  <a:pt x="174256" y="1517857"/>
                </a:cubicBezTo>
                <a:cubicBezTo>
                  <a:pt x="168612" y="1542552"/>
                  <a:pt x="131923" y="1155907"/>
                  <a:pt x="123456" y="1170724"/>
                </a:cubicBezTo>
                <a:cubicBezTo>
                  <a:pt x="114989" y="1185541"/>
                  <a:pt x="119928" y="1648385"/>
                  <a:pt x="123456" y="1606757"/>
                </a:cubicBezTo>
                <a:cubicBezTo>
                  <a:pt x="126984" y="1565129"/>
                  <a:pt x="137567" y="1045840"/>
                  <a:pt x="144623" y="920957"/>
                </a:cubicBezTo>
                <a:cubicBezTo>
                  <a:pt x="151679" y="796074"/>
                  <a:pt x="189779" y="962585"/>
                  <a:pt x="165790" y="857457"/>
                </a:cubicBezTo>
                <a:cubicBezTo>
                  <a:pt x="141801" y="752329"/>
                  <a:pt x="10568" y="433419"/>
                  <a:pt x="690" y="290191"/>
                </a:cubicBezTo>
                <a:cubicBezTo>
                  <a:pt x="-9188" y="146963"/>
                  <a:pt x="89590" y="-37187"/>
                  <a:pt x="127690" y="6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C1A735E0-4041-47A0-B8C2-669CEBC4C3D1}"/>
              </a:ext>
            </a:extLst>
          </p:cNvPr>
          <p:cNvSpPr/>
          <p:nvPr/>
        </p:nvSpPr>
        <p:spPr>
          <a:xfrm>
            <a:off x="7027382" y="10193811"/>
            <a:ext cx="1054441" cy="220202"/>
          </a:xfrm>
          <a:custGeom>
            <a:avLst/>
            <a:gdLst>
              <a:gd name="connsiteX0" fmla="*/ 93085 w 1054441"/>
              <a:gd name="connsiteY0" fmla="*/ 203256 h 220202"/>
              <a:gd name="connsiteX1" fmla="*/ 821218 w 1054441"/>
              <a:gd name="connsiteY1" fmla="*/ 148222 h 220202"/>
              <a:gd name="connsiteX2" fmla="*/ 1054051 w 1054441"/>
              <a:gd name="connsiteY2" fmla="*/ 56 h 220202"/>
              <a:gd name="connsiteX3" fmla="*/ 863551 w 1054441"/>
              <a:gd name="connsiteY3" fmla="*/ 131289 h 220202"/>
              <a:gd name="connsiteX4" fmla="*/ 406351 w 1054441"/>
              <a:gd name="connsiteY4" fmla="*/ 177856 h 220202"/>
              <a:gd name="connsiteX5" fmla="*/ 4185 w 1054441"/>
              <a:gd name="connsiteY5" fmla="*/ 220189 h 220202"/>
              <a:gd name="connsiteX6" fmla="*/ 190451 w 1054441"/>
              <a:gd name="connsiteY6" fmla="*/ 173622 h 220202"/>
              <a:gd name="connsiteX7" fmla="*/ 93085 w 1054441"/>
              <a:gd name="connsiteY7" fmla="*/ 203256 h 22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441" h="220202">
                <a:moveTo>
                  <a:pt x="93085" y="203256"/>
                </a:moveTo>
                <a:cubicBezTo>
                  <a:pt x="198213" y="199023"/>
                  <a:pt x="661057" y="182089"/>
                  <a:pt x="821218" y="148222"/>
                </a:cubicBezTo>
                <a:cubicBezTo>
                  <a:pt x="981379" y="114355"/>
                  <a:pt x="1046995" y="2878"/>
                  <a:pt x="1054051" y="56"/>
                </a:cubicBezTo>
                <a:cubicBezTo>
                  <a:pt x="1061107" y="-2766"/>
                  <a:pt x="971501" y="101656"/>
                  <a:pt x="863551" y="131289"/>
                </a:cubicBezTo>
                <a:cubicBezTo>
                  <a:pt x="755601" y="160922"/>
                  <a:pt x="406351" y="177856"/>
                  <a:pt x="406351" y="177856"/>
                </a:cubicBezTo>
                <a:cubicBezTo>
                  <a:pt x="263123" y="192673"/>
                  <a:pt x="40168" y="220895"/>
                  <a:pt x="4185" y="220189"/>
                </a:cubicBezTo>
                <a:cubicBezTo>
                  <a:pt x="-31798" y="219483"/>
                  <a:pt x="175635" y="172211"/>
                  <a:pt x="190451" y="173622"/>
                </a:cubicBezTo>
                <a:cubicBezTo>
                  <a:pt x="205267" y="175033"/>
                  <a:pt x="-12043" y="207489"/>
                  <a:pt x="93085" y="20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EDB028CB-5B21-402D-BFD7-60895C1E6361}"/>
              </a:ext>
            </a:extLst>
          </p:cNvPr>
          <p:cNvSpPr/>
          <p:nvPr/>
        </p:nvSpPr>
        <p:spPr>
          <a:xfrm>
            <a:off x="7840886" y="10156005"/>
            <a:ext cx="304422" cy="1745901"/>
          </a:xfrm>
          <a:custGeom>
            <a:avLst/>
            <a:gdLst>
              <a:gd name="connsiteX0" fmla="*/ 295581 w 304422"/>
              <a:gd name="connsiteY0" fmla="*/ 3995 h 1745901"/>
              <a:gd name="connsiteX1" fmla="*/ 177047 w 304422"/>
              <a:gd name="connsiteY1" fmla="*/ 482362 h 1745901"/>
              <a:gd name="connsiteX2" fmla="*/ 11947 w 304422"/>
              <a:gd name="connsiteY2" fmla="*/ 1705795 h 1745901"/>
              <a:gd name="connsiteX3" fmla="*/ 41581 w 304422"/>
              <a:gd name="connsiteY3" fmla="*/ 1345962 h 1745901"/>
              <a:gd name="connsiteX4" fmla="*/ 270181 w 304422"/>
              <a:gd name="connsiteY4" fmla="*/ 317262 h 1745901"/>
              <a:gd name="connsiteX5" fmla="*/ 295581 w 304422"/>
              <a:gd name="connsiteY5" fmla="*/ 3995 h 174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422" h="1745901">
                <a:moveTo>
                  <a:pt x="295581" y="3995"/>
                </a:moveTo>
                <a:cubicBezTo>
                  <a:pt x="280059" y="31512"/>
                  <a:pt x="224319" y="198729"/>
                  <a:pt x="177047" y="482362"/>
                </a:cubicBezTo>
                <a:cubicBezTo>
                  <a:pt x="129775" y="765995"/>
                  <a:pt x="34525" y="1561862"/>
                  <a:pt x="11947" y="1705795"/>
                </a:cubicBezTo>
                <a:cubicBezTo>
                  <a:pt x="-10631" y="1849728"/>
                  <a:pt x="-1458" y="1577384"/>
                  <a:pt x="41581" y="1345962"/>
                </a:cubicBezTo>
                <a:cubicBezTo>
                  <a:pt x="84620" y="1114540"/>
                  <a:pt x="232081" y="542334"/>
                  <a:pt x="270181" y="317262"/>
                </a:cubicBezTo>
                <a:cubicBezTo>
                  <a:pt x="308281" y="92190"/>
                  <a:pt x="311103" y="-23522"/>
                  <a:pt x="295581" y="3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C2F1E363-198D-40FC-BE41-450DDD5C5716}"/>
              </a:ext>
            </a:extLst>
          </p:cNvPr>
          <p:cNvSpPr/>
          <p:nvPr/>
        </p:nvSpPr>
        <p:spPr>
          <a:xfrm>
            <a:off x="7032236" y="10295441"/>
            <a:ext cx="258048" cy="1567403"/>
          </a:xfrm>
          <a:custGeom>
            <a:avLst/>
            <a:gdLst>
              <a:gd name="connsiteX0" fmla="*/ 257564 w 258048"/>
              <a:gd name="connsiteY0" fmla="*/ 26 h 1567403"/>
              <a:gd name="connsiteX1" fmla="*/ 71297 w 258048"/>
              <a:gd name="connsiteY1" fmla="*/ 325992 h 1567403"/>
              <a:gd name="connsiteX2" fmla="*/ 71297 w 258048"/>
              <a:gd name="connsiteY2" fmla="*/ 1536726 h 1567403"/>
              <a:gd name="connsiteX3" fmla="*/ 71297 w 258048"/>
              <a:gd name="connsiteY3" fmla="*/ 1130326 h 1567403"/>
              <a:gd name="connsiteX4" fmla="*/ 7797 w 258048"/>
              <a:gd name="connsiteY4" fmla="*/ 313292 h 1567403"/>
              <a:gd name="connsiteX5" fmla="*/ 257564 w 258048"/>
              <a:gd name="connsiteY5" fmla="*/ 26 h 1567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048" h="1567403">
                <a:moveTo>
                  <a:pt x="257564" y="26"/>
                </a:moveTo>
                <a:cubicBezTo>
                  <a:pt x="268147" y="2143"/>
                  <a:pt x="102341" y="69876"/>
                  <a:pt x="71297" y="325992"/>
                </a:cubicBezTo>
                <a:cubicBezTo>
                  <a:pt x="40253" y="582108"/>
                  <a:pt x="71297" y="1536726"/>
                  <a:pt x="71297" y="1536726"/>
                </a:cubicBezTo>
                <a:cubicBezTo>
                  <a:pt x="71297" y="1670782"/>
                  <a:pt x="81880" y="1334232"/>
                  <a:pt x="71297" y="1130326"/>
                </a:cubicBezTo>
                <a:cubicBezTo>
                  <a:pt x="60714" y="926420"/>
                  <a:pt x="-26070" y="505203"/>
                  <a:pt x="7797" y="313292"/>
                </a:cubicBezTo>
                <a:cubicBezTo>
                  <a:pt x="41664" y="121381"/>
                  <a:pt x="246981" y="-2091"/>
                  <a:pt x="25756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BAB775F8-3A4E-4507-BDD0-30B8D917344D}"/>
              </a:ext>
            </a:extLst>
          </p:cNvPr>
          <p:cNvSpPr/>
          <p:nvPr/>
        </p:nvSpPr>
        <p:spPr>
          <a:xfrm>
            <a:off x="5871213" y="7715955"/>
            <a:ext cx="1236170" cy="948643"/>
          </a:xfrm>
          <a:custGeom>
            <a:avLst/>
            <a:gdLst>
              <a:gd name="connsiteX0" fmla="*/ 57147 w 1236170"/>
              <a:gd name="connsiteY0" fmla="*/ 36125 h 948643"/>
              <a:gd name="connsiteX1" fmla="*/ 148587 w 1236170"/>
              <a:gd name="connsiteY1" fmla="*/ 142805 h 948643"/>
              <a:gd name="connsiteX2" fmla="*/ 1174747 w 1236170"/>
              <a:gd name="connsiteY2" fmla="*/ 894645 h 948643"/>
              <a:gd name="connsiteX3" fmla="*/ 1068067 w 1236170"/>
              <a:gd name="connsiteY3" fmla="*/ 854005 h 948643"/>
              <a:gd name="connsiteX4" fmla="*/ 641347 w 1236170"/>
              <a:gd name="connsiteY4" fmla="*/ 574605 h 948643"/>
              <a:gd name="connsiteX5" fmla="*/ 57147 w 1236170"/>
              <a:gd name="connsiteY5" fmla="*/ 36125 h 94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170" h="948643">
                <a:moveTo>
                  <a:pt x="57147" y="36125"/>
                </a:moveTo>
                <a:cubicBezTo>
                  <a:pt x="-24980" y="-35842"/>
                  <a:pt x="-37680" y="-282"/>
                  <a:pt x="148587" y="142805"/>
                </a:cubicBezTo>
                <a:cubicBezTo>
                  <a:pt x="334854" y="285892"/>
                  <a:pt x="1021500" y="776112"/>
                  <a:pt x="1174747" y="894645"/>
                </a:cubicBezTo>
                <a:cubicBezTo>
                  <a:pt x="1327994" y="1013178"/>
                  <a:pt x="1156967" y="907345"/>
                  <a:pt x="1068067" y="854005"/>
                </a:cubicBezTo>
                <a:cubicBezTo>
                  <a:pt x="979167" y="800665"/>
                  <a:pt x="809834" y="707532"/>
                  <a:pt x="641347" y="574605"/>
                </a:cubicBezTo>
                <a:cubicBezTo>
                  <a:pt x="472860" y="441678"/>
                  <a:pt x="139274" y="108092"/>
                  <a:pt x="57147" y="36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0F436DB2-0CD9-44AE-B96B-1CA58E604336}"/>
              </a:ext>
            </a:extLst>
          </p:cNvPr>
          <p:cNvSpPr/>
          <p:nvPr/>
        </p:nvSpPr>
        <p:spPr>
          <a:xfrm>
            <a:off x="4629420" y="7894123"/>
            <a:ext cx="1666000" cy="1605548"/>
          </a:xfrm>
          <a:custGeom>
            <a:avLst/>
            <a:gdLst>
              <a:gd name="connsiteX0" fmla="*/ 1664700 w 1666000"/>
              <a:gd name="connsiteY0" fmla="*/ 197 h 1605548"/>
              <a:gd name="connsiteX1" fmla="*/ 1024620 w 1666000"/>
              <a:gd name="connsiteY1" fmla="*/ 462477 h 1605548"/>
              <a:gd name="connsiteX2" fmla="*/ 389620 w 1666000"/>
              <a:gd name="connsiteY2" fmla="*/ 1072077 h 1605548"/>
              <a:gd name="connsiteX3" fmla="*/ 28940 w 1666000"/>
              <a:gd name="connsiteY3" fmla="*/ 1600397 h 1605548"/>
              <a:gd name="connsiteX4" fmla="*/ 115300 w 1666000"/>
              <a:gd name="connsiteY4" fmla="*/ 1285437 h 1605548"/>
              <a:gd name="connsiteX5" fmla="*/ 851900 w 1666000"/>
              <a:gd name="connsiteY5" fmla="*/ 416757 h 1605548"/>
              <a:gd name="connsiteX6" fmla="*/ 1664700 w 1666000"/>
              <a:gd name="connsiteY6" fmla="*/ 197 h 160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6000" h="1605548">
                <a:moveTo>
                  <a:pt x="1664700" y="197"/>
                </a:moveTo>
                <a:cubicBezTo>
                  <a:pt x="1693487" y="7817"/>
                  <a:pt x="1237133" y="283830"/>
                  <a:pt x="1024620" y="462477"/>
                </a:cubicBezTo>
                <a:cubicBezTo>
                  <a:pt x="812107" y="641124"/>
                  <a:pt x="555567" y="882424"/>
                  <a:pt x="389620" y="1072077"/>
                </a:cubicBezTo>
                <a:cubicBezTo>
                  <a:pt x="223673" y="1261730"/>
                  <a:pt x="74660" y="1564837"/>
                  <a:pt x="28940" y="1600397"/>
                </a:cubicBezTo>
                <a:cubicBezTo>
                  <a:pt x="-16780" y="1635957"/>
                  <a:pt x="-21860" y="1482710"/>
                  <a:pt x="115300" y="1285437"/>
                </a:cubicBezTo>
                <a:cubicBezTo>
                  <a:pt x="252460" y="1088164"/>
                  <a:pt x="591973" y="626730"/>
                  <a:pt x="851900" y="416757"/>
                </a:cubicBezTo>
                <a:cubicBezTo>
                  <a:pt x="1111827" y="206784"/>
                  <a:pt x="1635913" y="-7423"/>
                  <a:pt x="1664700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4D92A540-21E7-47C3-802B-AF21C0986D91}"/>
              </a:ext>
            </a:extLst>
          </p:cNvPr>
          <p:cNvSpPr/>
          <p:nvPr/>
        </p:nvSpPr>
        <p:spPr>
          <a:xfrm>
            <a:off x="3139411" y="7513902"/>
            <a:ext cx="1636148" cy="2404894"/>
          </a:xfrm>
          <a:custGeom>
            <a:avLst/>
            <a:gdLst>
              <a:gd name="connsiteX0" fmla="*/ 29 w 1636148"/>
              <a:gd name="connsiteY0" fmla="*/ 4498 h 2404894"/>
              <a:gd name="connsiteX1" fmla="*/ 182909 w 1636148"/>
              <a:gd name="connsiteY1" fmla="*/ 375338 h 2404894"/>
              <a:gd name="connsiteX2" fmla="*/ 675669 w 1636148"/>
              <a:gd name="connsiteY2" fmla="*/ 1193218 h 2404894"/>
              <a:gd name="connsiteX3" fmla="*/ 1381789 w 1636148"/>
              <a:gd name="connsiteY3" fmla="*/ 2249858 h 2404894"/>
              <a:gd name="connsiteX4" fmla="*/ 1635789 w 1636148"/>
              <a:gd name="connsiteY4" fmla="*/ 1675818 h 2404894"/>
              <a:gd name="connsiteX5" fmla="*/ 1432589 w 1636148"/>
              <a:gd name="connsiteY5" fmla="*/ 2376858 h 2404894"/>
              <a:gd name="connsiteX6" fmla="*/ 1224309 w 1636148"/>
              <a:gd name="connsiteY6" fmla="*/ 2249858 h 2404894"/>
              <a:gd name="connsiteX7" fmla="*/ 1330989 w 1636148"/>
              <a:gd name="connsiteY7" fmla="*/ 2097458 h 2404894"/>
              <a:gd name="connsiteX8" fmla="*/ 975389 w 1636148"/>
              <a:gd name="connsiteY8" fmla="*/ 1863778 h 2404894"/>
              <a:gd name="connsiteX9" fmla="*/ 695989 w 1636148"/>
              <a:gd name="connsiteY9" fmla="*/ 1523418 h 2404894"/>
              <a:gd name="connsiteX10" fmla="*/ 944909 w 1636148"/>
              <a:gd name="connsiteY10" fmla="*/ 2087298 h 2404894"/>
              <a:gd name="connsiteX11" fmla="*/ 614709 w 1636148"/>
              <a:gd name="connsiteY11" fmla="*/ 1274498 h 2404894"/>
              <a:gd name="connsiteX12" fmla="*/ 675669 w 1636148"/>
              <a:gd name="connsiteY12" fmla="*/ 1508178 h 2404894"/>
              <a:gd name="connsiteX13" fmla="*/ 193069 w 1636148"/>
              <a:gd name="connsiteY13" fmla="*/ 603938 h 2404894"/>
              <a:gd name="connsiteX14" fmla="*/ 29 w 1636148"/>
              <a:gd name="connsiteY14" fmla="*/ 4498 h 240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36148" h="2404894">
                <a:moveTo>
                  <a:pt x="29" y="4498"/>
                </a:moveTo>
                <a:cubicBezTo>
                  <a:pt x="-1664" y="-33602"/>
                  <a:pt x="70302" y="177218"/>
                  <a:pt x="182909" y="375338"/>
                </a:cubicBezTo>
                <a:cubicBezTo>
                  <a:pt x="295516" y="573458"/>
                  <a:pt x="475856" y="880798"/>
                  <a:pt x="675669" y="1193218"/>
                </a:cubicBezTo>
                <a:cubicBezTo>
                  <a:pt x="875482" y="1505638"/>
                  <a:pt x="1221769" y="2169425"/>
                  <a:pt x="1381789" y="2249858"/>
                </a:cubicBezTo>
                <a:cubicBezTo>
                  <a:pt x="1541809" y="2330291"/>
                  <a:pt x="1627322" y="1654651"/>
                  <a:pt x="1635789" y="1675818"/>
                </a:cubicBezTo>
                <a:cubicBezTo>
                  <a:pt x="1644256" y="1696985"/>
                  <a:pt x="1501169" y="2281185"/>
                  <a:pt x="1432589" y="2376858"/>
                </a:cubicBezTo>
                <a:cubicBezTo>
                  <a:pt x="1364009" y="2472531"/>
                  <a:pt x="1241242" y="2296425"/>
                  <a:pt x="1224309" y="2249858"/>
                </a:cubicBezTo>
                <a:cubicBezTo>
                  <a:pt x="1207376" y="2203291"/>
                  <a:pt x="1372476" y="2161805"/>
                  <a:pt x="1330989" y="2097458"/>
                </a:cubicBezTo>
                <a:cubicBezTo>
                  <a:pt x="1289502" y="2033111"/>
                  <a:pt x="1081222" y="1959451"/>
                  <a:pt x="975389" y="1863778"/>
                </a:cubicBezTo>
                <a:cubicBezTo>
                  <a:pt x="869556" y="1768105"/>
                  <a:pt x="701069" y="1486165"/>
                  <a:pt x="695989" y="1523418"/>
                </a:cubicBezTo>
                <a:cubicBezTo>
                  <a:pt x="690909" y="1560671"/>
                  <a:pt x="958456" y="2128785"/>
                  <a:pt x="944909" y="2087298"/>
                </a:cubicBezTo>
                <a:cubicBezTo>
                  <a:pt x="931362" y="2045811"/>
                  <a:pt x="659582" y="1371018"/>
                  <a:pt x="614709" y="1274498"/>
                </a:cubicBezTo>
                <a:cubicBezTo>
                  <a:pt x="569836" y="1177978"/>
                  <a:pt x="745942" y="1619938"/>
                  <a:pt x="675669" y="1508178"/>
                </a:cubicBezTo>
                <a:cubicBezTo>
                  <a:pt x="605396" y="1396418"/>
                  <a:pt x="305676" y="849471"/>
                  <a:pt x="193069" y="603938"/>
                </a:cubicBezTo>
                <a:cubicBezTo>
                  <a:pt x="80462" y="358405"/>
                  <a:pt x="1722" y="42598"/>
                  <a:pt x="29" y="4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8B9C951E-C492-413A-BB85-7787393EBE1B}"/>
              </a:ext>
            </a:extLst>
          </p:cNvPr>
          <p:cNvSpPr/>
          <p:nvPr/>
        </p:nvSpPr>
        <p:spPr>
          <a:xfrm>
            <a:off x="2087988" y="7633484"/>
            <a:ext cx="1429217" cy="1293691"/>
          </a:xfrm>
          <a:custGeom>
            <a:avLst/>
            <a:gdLst>
              <a:gd name="connsiteX0" fmla="*/ 1366412 w 1429217"/>
              <a:gd name="connsiteY0" fmla="*/ 47476 h 1293691"/>
              <a:gd name="connsiteX1" fmla="*/ 1290212 w 1429217"/>
              <a:gd name="connsiteY1" fmla="*/ 103356 h 1293691"/>
              <a:gd name="connsiteX2" fmla="*/ 548532 w 1429217"/>
              <a:gd name="connsiteY2" fmla="*/ 550396 h 1293691"/>
              <a:gd name="connsiteX3" fmla="*/ 1036212 w 1429217"/>
              <a:gd name="connsiteY3" fmla="*/ 352276 h 1293691"/>
              <a:gd name="connsiteX4" fmla="*/ 126892 w 1429217"/>
              <a:gd name="connsiteY4" fmla="*/ 814556 h 1293691"/>
              <a:gd name="connsiteX5" fmla="*/ 76092 w 1429217"/>
              <a:gd name="connsiteY5" fmla="*/ 1220956 h 1293691"/>
              <a:gd name="connsiteX6" fmla="*/ 76092 w 1429217"/>
              <a:gd name="connsiteY6" fmla="*/ 1261596 h 1293691"/>
              <a:gd name="connsiteX7" fmla="*/ 30372 w 1429217"/>
              <a:gd name="connsiteY7" fmla="*/ 875516 h 1293691"/>
              <a:gd name="connsiteX8" fmla="*/ 594252 w 1429217"/>
              <a:gd name="connsiteY8" fmla="*/ 687556 h 1293691"/>
              <a:gd name="connsiteX9" fmla="*/ 1366412 w 1429217"/>
              <a:gd name="connsiteY9" fmla="*/ 47476 h 129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9217" h="1293691">
                <a:moveTo>
                  <a:pt x="1366412" y="47476"/>
                </a:moveTo>
                <a:cubicBezTo>
                  <a:pt x="1482405" y="-49891"/>
                  <a:pt x="1426525" y="19536"/>
                  <a:pt x="1290212" y="103356"/>
                </a:cubicBezTo>
                <a:cubicBezTo>
                  <a:pt x="1153899" y="187176"/>
                  <a:pt x="590865" y="508909"/>
                  <a:pt x="548532" y="550396"/>
                </a:cubicBezTo>
                <a:cubicBezTo>
                  <a:pt x="506199" y="591883"/>
                  <a:pt x="1106485" y="308249"/>
                  <a:pt x="1036212" y="352276"/>
                </a:cubicBezTo>
                <a:cubicBezTo>
                  <a:pt x="965939" y="396303"/>
                  <a:pt x="286912" y="669776"/>
                  <a:pt x="126892" y="814556"/>
                </a:cubicBezTo>
                <a:cubicBezTo>
                  <a:pt x="-33128" y="959336"/>
                  <a:pt x="84559" y="1146449"/>
                  <a:pt x="76092" y="1220956"/>
                </a:cubicBezTo>
                <a:cubicBezTo>
                  <a:pt x="67625" y="1295463"/>
                  <a:pt x="83712" y="1319169"/>
                  <a:pt x="76092" y="1261596"/>
                </a:cubicBezTo>
                <a:cubicBezTo>
                  <a:pt x="68472" y="1204023"/>
                  <a:pt x="-55988" y="971189"/>
                  <a:pt x="30372" y="875516"/>
                </a:cubicBezTo>
                <a:cubicBezTo>
                  <a:pt x="116732" y="779843"/>
                  <a:pt x="369039" y="821329"/>
                  <a:pt x="594252" y="687556"/>
                </a:cubicBezTo>
                <a:cubicBezTo>
                  <a:pt x="819465" y="553783"/>
                  <a:pt x="1250419" y="144843"/>
                  <a:pt x="1366412" y="4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A784428-BD90-4004-B603-56D13543533B}"/>
              </a:ext>
            </a:extLst>
          </p:cNvPr>
          <p:cNvSpPr/>
          <p:nvPr/>
        </p:nvSpPr>
        <p:spPr>
          <a:xfrm>
            <a:off x="2275421" y="8528639"/>
            <a:ext cx="345921" cy="2702248"/>
          </a:xfrm>
          <a:custGeom>
            <a:avLst/>
            <a:gdLst>
              <a:gd name="connsiteX0" fmla="*/ 419 w 345921"/>
              <a:gd name="connsiteY0" fmla="*/ 681 h 2702248"/>
              <a:gd name="connsiteX1" fmla="*/ 102019 w 345921"/>
              <a:gd name="connsiteY1" fmla="*/ 473121 h 2702248"/>
              <a:gd name="connsiteX2" fmla="*/ 340779 w 345921"/>
              <a:gd name="connsiteY2" fmla="*/ 1788841 h 2702248"/>
              <a:gd name="connsiteX3" fmla="*/ 264579 w 345921"/>
              <a:gd name="connsiteY3" fmla="*/ 1956481 h 2702248"/>
              <a:gd name="connsiteX4" fmla="*/ 249339 w 345921"/>
              <a:gd name="connsiteY4" fmla="*/ 2693081 h 2702248"/>
              <a:gd name="connsiteX5" fmla="*/ 264579 w 345921"/>
              <a:gd name="connsiteY5" fmla="*/ 2322241 h 2702248"/>
              <a:gd name="connsiteX6" fmla="*/ 310299 w 345921"/>
              <a:gd name="connsiteY6" fmla="*/ 1641521 h 2702248"/>
              <a:gd name="connsiteX7" fmla="*/ 76619 w 345921"/>
              <a:gd name="connsiteY7" fmla="*/ 402001 h 2702248"/>
              <a:gd name="connsiteX8" fmla="*/ 419 w 345921"/>
              <a:gd name="connsiteY8" fmla="*/ 681 h 270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21" h="2702248">
                <a:moveTo>
                  <a:pt x="419" y="681"/>
                </a:moveTo>
                <a:cubicBezTo>
                  <a:pt x="4652" y="12534"/>
                  <a:pt x="45292" y="175094"/>
                  <a:pt x="102019" y="473121"/>
                </a:cubicBezTo>
                <a:cubicBezTo>
                  <a:pt x="158746" y="771148"/>
                  <a:pt x="313686" y="1541614"/>
                  <a:pt x="340779" y="1788841"/>
                </a:cubicBezTo>
                <a:cubicBezTo>
                  <a:pt x="367872" y="2036068"/>
                  <a:pt x="279819" y="1805774"/>
                  <a:pt x="264579" y="1956481"/>
                </a:cubicBezTo>
                <a:cubicBezTo>
                  <a:pt x="249339" y="2107188"/>
                  <a:pt x="249339" y="2632121"/>
                  <a:pt x="249339" y="2693081"/>
                </a:cubicBezTo>
                <a:cubicBezTo>
                  <a:pt x="249339" y="2754041"/>
                  <a:pt x="254419" y="2497501"/>
                  <a:pt x="264579" y="2322241"/>
                </a:cubicBezTo>
                <a:cubicBezTo>
                  <a:pt x="274739" y="2146981"/>
                  <a:pt x="341626" y="1961561"/>
                  <a:pt x="310299" y="1641521"/>
                </a:cubicBezTo>
                <a:cubicBezTo>
                  <a:pt x="278972" y="1321481"/>
                  <a:pt x="129112" y="672088"/>
                  <a:pt x="76619" y="402001"/>
                </a:cubicBezTo>
                <a:cubicBezTo>
                  <a:pt x="24126" y="131914"/>
                  <a:pt x="-3814" y="-11172"/>
                  <a:pt x="419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AA09D2FE-7737-48B6-934E-3AB749793620}"/>
              </a:ext>
            </a:extLst>
          </p:cNvPr>
          <p:cNvSpPr/>
          <p:nvPr/>
        </p:nvSpPr>
        <p:spPr>
          <a:xfrm>
            <a:off x="2018486" y="7658584"/>
            <a:ext cx="298875" cy="952207"/>
          </a:xfrm>
          <a:custGeom>
            <a:avLst/>
            <a:gdLst>
              <a:gd name="connsiteX0" fmla="*/ 297994 w 298875"/>
              <a:gd name="connsiteY0" fmla="*/ 2056 h 952207"/>
              <a:gd name="connsiteX1" fmla="*/ 110034 w 298875"/>
              <a:gd name="connsiteY1" fmla="*/ 428776 h 952207"/>
              <a:gd name="connsiteX2" fmla="*/ 201474 w 298875"/>
              <a:gd name="connsiteY2" fmla="*/ 952016 h 952207"/>
              <a:gd name="connsiteX3" fmla="*/ 49074 w 298875"/>
              <a:gd name="connsiteY3" fmla="*/ 494816 h 952207"/>
              <a:gd name="connsiteX4" fmla="*/ 18594 w 298875"/>
              <a:gd name="connsiteY4" fmla="*/ 276376 h 952207"/>
              <a:gd name="connsiteX5" fmla="*/ 297994 w 298875"/>
              <a:gd name="connsiteY5" fmla="*/ 2056 h 95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75" h="952207">
                <a:moveTo>
                  <a:pt x="297994" y="2056"/>
                </a:moveTo>
                <a:cubicBezTo>
                  <a:pt x="313234" y="27456"/>
                  <a:pt x="126121" y="270449"/>
                  <a:pt x="110034" y="428776"/>
                </a:cubicBezTo>
                <a:cubicBezTo>
                  <a:pt x="93947" y="587103"/>
                  <a:pt x="211634" y="941009"/>
                  <a:pt x="201474" y="952016"/>
                </a:cubicBezTo>
                <a:cubicBezTo>
                  <a:pt x="191314" y="963023"/>
                  <a:pt x="49074" y="494816"/>
                  <a:pt x="49074" y="494816"/>
                </a:cubicBezTo>
                <a:cubicBezTo>
                  <a:pt x="18594" y="382209"/>
                  <a:pt x="-25433" y="359349"/>
                  <a:pt x="18594" y="276376"/>
                </a:cubicBezTo>
                <a:cubicBezTo>
                  <a:pt x="62621" y="193403"/>
                  <a:pt x="282754" y="-23344"/>
                  <a:pt x="297994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89FF9C04-4DC3-4BD0-8578-827E7BE8B6C0}"/>
              </a:ext>
            </a:extLst>
          </p:cNvPr>
          <p:cNvSpPr/>
          <p:nvPr/>
        </p:nvSpPr>
        <p:spPr>
          <a:xfrm>
            <a:off x="1410920" y="7176924"/>
            <a:ext cx="543962" cy="1900458"/>
          </a:xfrm>
          <a:custGeom>
            <a:avLst/>
            <a:gdLst>
              <a:gd name="connsiteX0" fmla="*/ 47040 w 543962"/>
              <a:gd name="connsiteY0" fmla="*/ 6196 h 1900458"/>
              <a:gd name="connsiteX1" fmla="*/ 36880 w 543962"/>
              <a:gd name="connsiteY1" fmla="*/ 62076 h 1900458"/>
              <a:gd name="connsiteX2" fmla="*/ 36880 w 543962"/>
              <a:gd name="connsiteY2" fmla="*/ 529436 h 1900458"/>
              <a:gd name="connsiteX3" fmla="*/ 529640 w 543962"/>
              <a:gd name="connsiteY3" fmla="*/ 1865476 h 1900458"/>
              <a:gd name="connsiteX4" fmla="*/ 397560 w 543962"/>
              <a:gd name="connsiteY4" fmla="*/ 1459076 h 1900458"/>
              <a:gd name="connsiteX5" fmla="*/ 250240 w 543962"/>
              <a:gd name="connsiteY5" fmla="*/ 900276 h 1900458"/>
              <a:gd name="connsiteX6" fmla="*/ 41960 w 543962"/>
              <a:gd name="connsiteY6" fmla="*/ 544676 h 1900458"/>
              <a:gd name="connsiteX7" fmla="*/ 6400 w 543962"/>
              <a:gd name="connsiteY7" fmla="*/ 72236 h 1900458"/>
              <a:gd name="connsiteX8" fmla="*/ 47040 w 543962"/>
              <a:gd name="connsiteY8" fmla="*/ 6196 h 190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962" h="1900458">
                <a:moveTo>
                  <a:pt x="47040" y="6196"/>
                </a:moveTo>
                <a:cubicBezTo>
                  <a:pt x="52120" y="4503"/>
                  <a:pt x="38573" y="-25131"/>
                  <a:pt x="36880" y="62076"/>
                </a:cubicBezTo>
                <a:cubicBezTo>
                  <a:pt x="35187" y="149283"/>
                  <a:pt x="-45247" y="228869"/>
                  <a:pt x="36880" y="529436"/>
                </a:cubicBezTo>
                <a:cubicBezTo>
                  <a:pt x="119007" y="830003"/>
                  <a:pt x="469527" y="1710536"/>
                  <a:pt x="529640" y="1865476"/>
                </a:cubicBezTo>
                <a:cubicBezTo>
                  <a:pt x="589753" y="2020416"/>
                  <a:pt x="444127" y="1619943"/>
                  <a:pt x="397560" y="1459076"/>
                </a:cubicBezTo>
                <a:cubicBezTo>
                  <a:pt x="350993" y="1298209"/>
                  <a:pt x="309507" y="1052676"/>
                  <a:pt x="250240" y="900276"/>
                </a:cubicBezTo>
                <a:cubicBezTo>
                  <a:pt x="190973" y="747876"/>
                  <a:pt x="82600" y="682683"/>
                  <a:pt x="41960" y="544676"/>
                </a:cubicBezTo>
                <a:cubicBezTo>
                  <a:pt x="1320" y="406669"/>
                  <a:pt x="4707" y="158596"/>
                  <a:pt x="6400" y="72236"/>
                </a:cubicBezTo>
                <a:cubicBezTo>
                  <a:pt x="8093" y="-14124"/>
                  <a:pt x="41960" y="7889"/>
                  <a:pt x="47040" y="6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6E1292DB-C3FB-4C15-A993-543EF6DA639A}"/>
              </a:ext>
            </a:extLst>
          </p:cNvPr>
          <p:cNvSpPr/>
          <p:nvPr/>
        </p:nvSpPr>
        <p:spPr>
          <a:xfrm>
            <a:off x="1701616" y="8510058"/>
            <a:ext cx="125041" cy="1397882"/>
          </a:xfrm>
          <a:custGeom>
            <a:avLst/>
            <a:gdLst>
              <a:gd name="connsiteX0" fmla="*/ 81464 w 125041"/>
              <a:gd name="connsiteY0" fmla="*/ 34502 h 1397882"/>
              <a:gd name="connsiteX1" fmla="*/ 81464 w 125041"/>
              <a:gd name="connsiteY1" fmla="*/ 146262 h 1397882"/>
              <a:gd name="connsiteX2" fmla="*/ 111944 w 125041"/>
              <a:gd name="connsiteY2" fmla="*/ 984462 h 1397882"/>
              <a:gd name="connsiteX3" fmla="*/ 122104 w 125041"/>
              <a:gd name="connsiteY3" fmla="*/ 1395942 h 1397882"/>
              <a:gd name="connsiteX4" fmla="*/ 61144 w 125041"/>
              <a:gd name="connsiteY4" fmla="*/ 832062 h 1397882"/>
              <a:gd name="connsiteX5" fmla="*/ 184 w 125041"/>
              <a:gd name="connsiteY5" fmla="*/ 527262 h 1397882"/>
              <a:gd name="connsiteX6" fmla="*/ 81464 w 125041"/>
              <a:gd name="connsiteY6" fmla="*/ 34502 h 139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041" h="1397882">
                <a:moveTo>
                  <a:pt x="81464" y="34502"/>
                </a:moveTo>
                <a:cubicBezTo>
                  <a:pt x="95011" y="-28998"/>
                  <a:pt x="76384" y="-12064"/>
                  <a:pt x="81464" y="146262"/>
                </a:cubicBezTo>
                <a:cubicBezTo>
                  <a:pt x="86544" y="304588"/>
                  <a:pt x="105171" y="776182"/>
                  <a:pt x="111944" y="984462"/>
                </a:cubicBezTo>
                <a:cubicBezTo>
                  <a:pt x="118717" y="1192742"/>
                  <a:pt x="130571" y="1421342"/>
                  <a:pt x="122104" y="1395942"/>
                </a:cubicBezTo>
                <a:cubicBezTo>
                  <a:pt x="113637" y="1370542"/>
                  <a:pt x="81464" y="976842"/>
                  <a:pt x="61144" y="832062"/>
                </a:cubicBezTo>
                <a:cubicBezTo>
                  <a:pt x="40824" y="687282"/>
                  <a:pt x="-3203" y="655109"/>
                  <a:pt x="184" y="527262"/>
                </a:cubicBezTo>
                <a:cubicBezTo>
                  <a:pt x="3571" y="399415"/>
                  <a:pt x="67917" y="98002"/>
                  <a:pt x="81464" y="34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1C312B95-2BF7-43F8-BE0B-4499C5707095}"/>
              </a:ext>
            </a:extLst>
          </p:cNvPr>
          <p:cNvSpPr/>
          <p:nvPr/>
        </p:nvSpPr>
        <p:spPr>
          <a:xfrm>
            <a:off x="1364403" y="9875771"/>
            <a:ext cx="477967" cy="1965320"/>
          </a:xfrm>
          <a:custGeom>
            <a:avLst/>
            <a:gdLst>
              <a:gd name="connsiteX0" fmla="*/ 474557 w 477967"/>
              <a:gd name="connsiteY0" fmla="*/ 9909 h 1965320"/>
              <a:gd name="connsiteX1" fmla="*/ 276437 w 477967"/>
              <a:gd name="connsiteY1" fmla="*/ 487429 h 1965320"/>
              <a:gd name="connsiteX2" fmla="*/ 22437 w 477967"/>
              <a:gd name="connsiteY2" fmla="*/ 1914909 h 1965320"/>
              <a:gd name="connsiteX3" fmla="*/ 22437 w 477967"/>
              <a:gd name="connsiteY3" fmla="*/ 1569469 h 1965320"/>
              <a:gd name="connsiteX4" fmla="*/ 108797 w 477967"/>
              <a:gd name="connsiteY4" fmla="*/ 848109 h 1965320"/>
              <a:gd name="connsiteX5" fmla="*/ 474557 w 477967"/>
              <a:gd name="connsiteY5" fmla="*/ 9909 h 196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67" h="1965320">
                <a:moveTo>
                  <a:pt x="474557" y="9909"/>
                </a:moveTo>
                <a:cubicBezTo>
                  <a:pt x="502497" y="-50204"/>
                  <a:pt x="351790" y="169929"/>
                  <a:pt x="276437" y="487429"/>
                </a:cubicBezTo>
                <a:cubicBezTo>
                  <a:pt x="201084" y="804929"/>
                  <a:pt x="64770" y="1734569"/>
                  <a:pt x="22437" y="1914909"/>
                </a:cubicBezTo>
                <a:cubicBezTo>
                  <a:pt x="-19896" y="2095249"/>
                  <a:pt x="8044" y="1747269"/>
                  <a:pt x="22437" y="1569469"/>
                </a:cubicBezTo>
                <a:cubicBezTo>
                  <a:pt x="36830" y="1391669"/>
                  <a:pt x="31750" y="1102956"/>
                  <a:pt x="108797" y="848109"/>
                </a:cubicBezTo>
                <a:cubicBezTo>
                  <a:pt x="185844" y="593262"/>
                  <a:pt x="446617" y="70022"/>
                  <a:pt x="474557" y="9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597CF3AD-A129-4B85-A245-186C2B0966FC}"/>
              </a:ext>
            </a:extLst>
          </p:cNvPr>
          <p:cNvSpPr/>
          <p:nvPr/>
        </p:nvSpPr>
        <p:spPr>
          <a:xfrm>
            <a:off x="2115237" y="10975975"/>
            <a:ext cx="476634" cy="877903"/>
          </a:xfrm>
          <a:custGeom>
            <a:avLst/>
            <a:gdLst>
              <a:gd name="connsiteX0" fmla="*/ 475563 w 476634"/>
              <a:gd name="connsiteY0" fmla="*/ 12065 h 877903"/>
              <a:gd name="connsiteX1" fmla="*/ 99643 w 476634"/>
              <a:gd name="connsiteY1" fmla="*/ 647065 h 877903"/>
              <a:gd name="connsiteX2" fmla="*/ 43763 w 476634"/>
              <a:gd name="connsiteY2" fmla="*/ 875665 h 877903"/>
              <a:gd name="connsiteX3" fmla="*/ 8203 w 476634"/>
              <a:gd name="connsiteY3" fmla="*/ 733425 h 877903"/>
              <a:gd name="connsiteX4" fmla="*/ 206323 w 476634"/>
              <a:gd name="connsiteY4" fmla="*/ 271145 h 877903"/>
              <a:gd name="connsiteX5" fmla="*/ 475563 w 476634"/>
              <a:gd name="connsiteY5" fmla="*/ 12065 h 87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634" h="877903">
                <a:moveTo>
                  <a:pt x="475563" y="12065"/>
                </a:moveTo>
                <a:cubicBezTo>
                  <a:pt x="457783" y="74718"/>
                  <a:pt x="171610" y="503132"/>
                  <a:pt x="99643" y="647065"/>
                </a:cubicBezTo>
                <a:cubicBezTo>
                  <a:pt x="27676" y="790998"/>
                  <a:pt x="59003" y="861272"/>
                  <a:pt x="43763" y="875665"/>
                </a:cubicBezTo>
                <a:cubicBezTo>
                  <a:pt x="28523" y="890058"/>
                  <a:pt x="-18890" y="834178"/>
                  <a:pt x="8203" y="733425"/>
                </a:cubicBezTo>
                <a:cubicBezTo>
                  <a:pt x="35296" y="632672"/>
                  <a:pt x="127583" y="397298"/>
                  <a:pt x="206323" y="271145"/>
                </a:cubicBezTo>
                <a:cubicBezTo>
                  <a:pt x="285063" y="144992"/>
                  <a:pt x="493343" y="-50588"/>
                  <a:pt x="475563" y="12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1F2710FE-8663-49DF-9D7D-C82041442C77}"/>
              </a:ext>
            </a:extLst>
          </p:cNvPr>
          <p:cNvSpPr/>
          <p:nvPr/>
        </p:nvSpPr>
        <p:spPr>
          <a:xfrm>
            <a:off x="4109154" y="4601731"/>
            <a:ext cx="1679000" cy="1837720"/>
          </a:xfrm>
          <a:custGeom>
            <a:avLst/>
            <a:gdLst>
              <a:gd name="connsiteX0" fmla="*/ 1671886 w 1679000"/>
              <a:gd name="connsiteY0" fmla="*/ 158229 h 1837720"/>
              <a:gd name="connsiteX1" fmla="*/ 1301046 w 1679000"/>
              <a:gd name="connsiteY1" fmla="*/ 432549 h 1837720"/>
              <a:gd name="connsiteX2" fmla="*/ 1351846 w 1679000"/>
              <a:gd name="connsiteY2" fmla="*/ 1021829 h 1837720"/>
              <a:gd name="connsiteX3" fmla="*/ 1565206 w 1679000"/>
              <a:gd name="connsiteY3" fmla="*/ 1722869 h 1837720"/>
              <a:gd name="connsiteX4" fmla="*/ 1646486 w 1679000"/>
              <a:gd name="connsiteY4" fmla="*/ 1783829 h 1837720"/>
              <a:gd name="connsiteX5" fmla="*/ 1407726 w 1679000"/>
              <a:gd name="connsiteY5" fmla="*/ 1184389 h 1837720"/>
              <a:gd name="connsiteX6" fmla="*/ 1458526 w 1679000"/>
              <a:gd name="connsiteY6" fmla="*/ 1438389 h 1837720"/>
              <a:gd name="connsiteX7" fmla="*/ 1118166 w 1679000"/>
              <a:gd name="connsiteY7" fmla="*/ 696709 h 1837720"/>
              <a:gd name="connsiteX8" fmla="*/ 848926 w 1679000"/>
              <a:gd name="connsiteY8" fmla="*/ 1357109 h 1837720"/>
              <a:gd name="connsiteX9" fmla="*/ 859086 w 1679000"/>
              <a:gd name="connsiteY9" fmla="*/ 1341869 h 1837720"/>
              <a:gd name="connsiteX10" fmla="*/ 1041966 w 1679000"/>
              <a:gd name="connsiteY10" fmla="*/ 717029 h 1837720"/>
              <a:gd name="connsiteX11" fmla="*/ 366326 w 1679000"/>
              <a:gd name="connsiteY11" fmla="*/ 488429 h 1837720"/>
              <a:gd name="connsiteX12" fmla="*/ 457766 w 1679000"/>
              <a:gd name="connsiteY12" fmla="*/ 330949 h 1837720"/>
              <a:gd name="connsiteX13" fmla="*/ 1377246 w 1679000"/>
              <a:gd name="connsiteY13" fmla="*/ 457949 h 1837720"/>
              <a:gd name="connsiteX14" fmla="*/ 5646 w 1679000"/>
              <a:gd name="connsiteY14" fmla="*/ 749 h 1837720"/>
              <a:gd name="connsiteX15" fmla="*/ 920046 w 1679000"/>
              <a:gd name="connsiteY15" fmla="*/ 346189 h 1837720"/>
              <a:gd name="connsiteX16" fmla="*/ 1671886 w 1679000"/>
              <a:gd name="connsiteY16" fmla="*/ 158229 h 183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79000" h="1837720">
                <a:moveTo>
                  <a:pt x="1671886" y="158229"/>
                </a:moveTo>
                <a:cubicBezTo>
                  <a:pt x="1735386" y="172622"/>
                  <a:pt x="1354386" y="288616"/>
                  <a:pt x="1301046" y="432549"/>
                </a:cubicBezTo>
                <a:cubicBezTo>
                  <a:pt x="1247706" y="576482"/>
                  <a:pt x="1307819" y="806776"/>
                  <a:pt x="1351846" y="1021829"/>
                </a:cubicBezTo>
                <a:cubicBezTo>
                  <a:pt x="1395873" y="1236882"/>
                  <a:pt x="1516099" y="1595869"/>
                  <a:pt x="1565206" y="1722869"/>
                </a:cubicBezTo>
                <a:cubicBezTo>
                  <a:pt x="1614313" y="1849869"/>
                  <a:pt x="1672733" y="1873576"/>
                  <a:pt x="1646486" y="1783829"/>
                </a:cubicBezTo>
                <a:cubicBezTo>
                  <a:pt x="1620239" y="1694082"/>
                  <a:pt x="1439053" y="1241962"/>
                  <a:pt x="1407726" y="1184389"/>
                </a:cubicBezTo>
                <a:cubicBezTo>
                  <a:pt x="1376399" y="1126816"/>
                  <a:pt x="1506786" y="1519669"/>
                  <a:pt x="1458526" y="1438389"/>
                </a:cubicBezTo>
                <a:cubicBezTo>
                  <a:pt x="1410266" y="1357109"/>
                  <a:pt x="1219766" y="710256"/>
                  <a:pt x="1118166" y="696709"/>
                </a:cubicBezTo>
                <a:cubicBezTo>
                  <a:pt x="1016566" y="683162"/>
                  <a:pt x="892106" y="1249582"/>
                  <a:pt x="848926" y="1357109"/>
                </a:cubicBezTo>
                <a:cubicBezTo>
                  <a:pt x="805746" y="1464636"/>
                  <a:pt x="826913" y="1448549"/>
                  <a:pt x="859086" y="1341869"/>
                </a:cubicBezTo>
                <a:cubicBezTo>
                  <a:pt x="891259" y="1235189"/>
                  <a:pt x="1124093" y="859269"/>
                  <a:pt x="1041966" y="717029"/>
                </a:cubicBezTo>
                <a:cubicBezTo>
                  <a:pt x="959839" y="574789"/>
                  <a:pt x="463693" y="552776"/>
                  <a:pt x="366326" y="488429"/>
                </a:cubicBezTo>
                <a:cubicBezTo>
                  <a:pt x="268959" y="424082"/>
                  <a:pt x="289279" y="336029"/>
                  <a:pt x="457766" y="330949"/>
                </a:cubicBezTo>
                <a:cubicBezTo>
                  <a:pt x="626253" y="325869"/>
                  <a:pt x="1452599" y="512982"/>
                  <a:pt x="1377246" y="457949"/>
                </a:cubicBezTo>
                <a:cubicBezTo>
                  <a:pt x="1301893" y="402916"/>
                  <a:pt x="81846" y="19376"/>
                  <a:pt x="5646" y="749"/>
                </a:cubicBezTo>
                <a:cubicBezTo>
                  <a:pt x="-70554" y="-17878"/>
                  <a:pt x="644879" y="316556"/>
                  <a:pt x="920046" y="346189"/>
                </a:cubicBezTo>
                <a:cubicBezTo>
                  <a:pt x="1195213" y="375822"/>
                  <a:pt x="1608386" y="143836"/>
                  <a:pt x="1671886" y="1582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2CB3417A-A49C-4BCD-AAC6-20D669E3E0D8}"/>
              </a:ext>
            </a:extLst>
          </p:cNvPr>
          <p:cNvSpPr/>
          <p:nvPr/>
        </p:nvSpPr>
        <p:spPr>
          <a:xfrm>
            <a:off x="3830012" y="4523927"/>
            <a:ext cx="674250" cy="2016102"/>
          </a:xfrm>
          <a:custGeom>
            <a:avLst/>
            <a:gdLst>
              <a:gd name="connsiteX0" fmla="*/ 416868 w 674250"/>
              <a:gd name="connsiteY0" fmla="*/ 93793 h 2016102"/>
              <a:gd name="connsiteX1" fmla="*/ 482908 w 674250"/>
              <a:gd name="connsiteY1" fmla="*/ 576393 h 2016102"/>
              <a:gd name="connsiteX2" fmla="*/ 579428 w 674250"/>
              <a:gd name="connsiteY2" fmla="*/ 1785433 h 2016102"/>
              <a:gd name="connsiteX3" fmla="*/ 635308 w 674250"/>
              <a:gd name="connsiteY3" fmla="*/ 1958153 h 2016102"/>
              <a:gd name="connsiteX4" fmla="*/ 472748 w 674250"/>
              <a:gd name="connsiteY4" fmla="*/ 1089473 h 2016102"/>
              <a:gd name="connsiteX5" fmla="*/ 554028 w 674250"/>
              <a:gd name="connsiteY5" fmla="*/ 1343473 h 2016102"/>
              <a:gd name="connsiteX6" fmla="*/ 670868 w 674250"/>
              <a:gd name="connsiteY6" fmla="*/ 1927673 h 2016102"/>
              <a:gd name="connsiteX7" fmla="*/ 411788 w 674250"/>
              <a:gd name="connsiteY7" fmla="*/ 881193 h 2016102"/>
              <a:gd name="connsiteX8" fmla="*/ 503228 w 674250"/>
              <a:gd name="connsiteY8" fmla="*/ 1470473 h 2016102"/>
              <a:gd name="connsiteX9" fmla="*/ 452428 w 674250"/>
              <a:gd name="connsiteY9" fmla="*/ 1013273 h 2016102"/>
              <a:gd name="connsiteX10" fmla="*/ 543868 w 674250"/>
              <a:gd name="connsiteY10" fmla="*/ 896433 h 2016102"/>
              <a:gd name="connsiteX11" fmla="*/ 366068 w 674250"/>
              <a:gd name="connsiteY11" fmla="*/ 342713 h 2016102"/>
              <a:gd name="connsiteX12" fmla="*/ 308 w 674250"/>
              <a:gd name="connsiteY12" fmla="*/ 17593 h 2016102"/>
              <a:gd name="connsiteX13" fmla="*/ 416868 w 674250"/>
              <a:gd name="connsiteY13" fmla="*/ 93793 h 20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4250" h="2016102">
                <a:moveTo>
                  <a:pt x="416868" y="93793"/>
                </a:moveTo>
                <a:cubicBezTo>
                  <a:pt x="497301" y="186926"/>
                  <a:pt x="455815" y="294453"/>
                  <a:pt x="482908" y="576393"/>
                </a:cubicBezTo>
                <a:cubicBezTo>
                  <a:pt x="510001" y="858333"/>
                  <a:pt x="554028" y="1555140"/>
                  <a:pt x="579428" y="1785433"/>
                </a:cubicBezTo>
                <a:cubicBezTo>
                  <a:pt x="604828" y="2015726"/>
                  <a:pt x="653088" y="2074146"/>
                  <a:pt x="635308" y="1958153"/>
                </a:cubicBezTo>
                <a:cubicBezTo>
                  <a:pt x="617528" y="1842160"/>
                  <a:pt x="486295" y="1191920"/>
                  <a:pt x="472748" y="1089473"/>
                </a:cubicBezTo>
                <a:cubicBezTo>
                  <a:pt x="459201" y="987026"/>
                  <a:pt x="521008" y="1203773"/>
                  <a:pt x="554028" y="1343473"/>
                </a:cubicBezTo>
                <a:cubicBezTo>
                  <a:pt x="587048" y="1483173"/>
                  <a:pt x="694575" y="2004720"/>
                  <a:pt x="670868" y="1927673"/>
                </a:cubicBezTo>
                <a:cubicBezTo>
                  <a:pt x="647161" y="1850626"/>
                  <a:pt x="439728" y="957393"/>
                  <a:pt x="411788" y="881193"/>
                </a:cubicBezTo>
                <a:cubicBezTo>
                  <a:pt x="383848" y="804993"/>
                  <a:pt x="496455" y="1448460"/>
                  <a:pt x="503228" y="1470473"/>
                </a:cubicBezTo>
                <a:cubicBezTo>
                  <a:pt x="510001" y="1492486"/>
                  <a:pt x="445655" y="1108946"/>
                  <a:pt x="452428" y="1013273"/>
                </a:cubicBezTo>
                <a:cubicBezTo>
                  <a:pt x="459201" y="917600"/>
                  <a:pt x="558261" y="1008193"/>
                  <a:pt x="543868" y="896433"/>
                </a:cubicBezTo>
                <a:cubicBezTo>
                  <a:pt x="529475" y="784673"/>
                  <a:pt x="456661" y="489186"/>
                  <a:pt x="366068" y="342713"/>
                </a:cubicBezTo>
                <a:cubicBezTo>
                  <a:pt x="275475" y="196240"/>
                  <a:pt x="-10699" y="54846"/>
                  <a:pt x="308" y="17593"/>
                </a:cubicBezTo>
                <a:cubicBezTo>
                  <a:pt x="11315" y="-19660"/>
                  <a:pt x="336435" y="660"/>
                  <a:pt x="416868" y="937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E09CF22-34B0-4707-AB17-EB77D381A80D}"/>
              </a:ext>
            </a:extLst>
          </p:cNvPr>
          <p:cNvSpPr/>
          <p:nvPr/>
        </p:nvSpPr>
        <p:spPr>
          <a:xfrm>
            <a:off x="4252325" y="5112856"/>
            <a:ext cx="929983" cy="1931800"/>
          </a:xfrm>
          <a:custGeom>
            <a:avLst/>
            <a:gdLst>
              <a:gd name="connsiteX0" fmla="*/ 929275 w 929983"/>
              <a:gd name="connsiteY0" fmla="*/ 208444 h 1931800"/>
              <a:gd name="connsiteX1" fmla="*/ 573675 w 929983"/>
              <a:gd name="connsiteY1" fmla="*/ 1017011 h 1931800"/>
              <a:gd name="connsiteX2" fmla="*/ 442442 w 929983"/>
              <a:gd name="connsiteY2" fmla="*/ 1880611 h 1931800"/>
              <a:gd name="connsiteX3" fmla="*/ 391642 w 929983"/>
              <a:gd name="connsiteY3" fmla="*/ 1829811 h 1931800"/>
              <a:gd name="connsiteX4" fmla="*/ 235008 w 929983"/>
              <a:gd name="connsiteY4" fmla="*/ 1812877 h 1931800"/>
              <a:gd name="connsiteX5" fmla="*/ 260408 w 929983"/>
              <a:gd name="connsiteY5" fmla="*/ 1690111 h 1931800"/>
              <a:gd name="connsiteX6" fmla="*/ 247708 w 929983"/>
              <a:gd name="connsiteY6" fmla="*/ 1546177 h 1931800"/>
              <a:gd name="connsiteX7" fmla="*/ 116475 w 929983"/>
              <a:gd name="connsiteY7" fmla="*/ 144944 h 1931800"/>
              <a:gd name="connsiteX8" fmla="*/ 205375 w 929983"/>
              <a:gd name="connsiteY8" fmla="*/ 1588511 h 1931800"/>
              <a:gd name="connsiteX9" fmla="*/ 251942 w 929983"/>
              <a:gd name="connsiteY9" fmla="*/ 906944 h 1931800"/>
              <a:gd name="connsiteX10" fmla="*/ 277342 w 929983"/>
              <a:gd name="connsiteY10" fmla="*/ 801111 h 1931800"/>
              <a:gd name="connsiteX11" fmla="*/ 256175 w 929983"/>
              <a:gd name="connsiteY11" fmla="*/ 34877 h 1931800"/>
              <a:gd name="connsiteX12" fmla="*/ 6408 w 929983"/>
              <a:gd name="connsiteY12" fmla="*/ 123777 h 1931800"/>
              <a:gd name="connsiteX13" fmla="*/ 86842 w 929983"/>
              <a:gd name="connsiteY13" fmla="*/ 64511 h 1931800"/>
              <a:gd name="connsiteX14" fmla="*/ 226542 w 929983"/>
              <a:gd name="connsiteY14" fmla="*/ 128011 h 1931800"/>
              <a:gd name="connsiteX15" fmla="*/ 235008 w 929983"/>
              <a:gd name="connsiteY15" fmla="*/ 453977 h 1931800"/>
              <a:gd name="connsiteX16" fmla="*/ 383175 w 929983"/>
              <a:gd name="connsiteY16" fmla="*/ 758777 h 1931800"/>
              <a:gd name="connsiteX17" fmla="*/ 404342 w 929983"/>
              <a:gd name="connsiteY17" fmla="*/ 428577 h 1931800"/>
              <a:gd name="connsiteX18" fmla="*/ 404342 w 929983"/>
              <a:gd name="connsiteY18" fmla="*/ 225377 h 1931800"/>
              <a:gd name="connsiteX19" fmla="*/ 472075 w 929983"/>
              <a:gd name="connsiteY19" fmla="*/ 576744 h 1931800"/>
              <a:gd name="connsiteX20" fmla="*/ 929275 w 929983"/>
              <a:gd name="connsiteY20" fmla="*/ 208444 h 19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9983" h="1931800">
                <a:moveTo>
                  <a:pt x="929275" y="208444"/>
                </a:moveTo>
                <a:cubicBezTo>
                  <a:pt x="946208" y="281822"/>
                  <a:pt x="654814" y="738317"/>
                  <a:pt x="573675" y="1017011"/>
                </a:cubicBezTo>
                <a:cubicBezTo>
                  <a:pt x="492536" y="1295705"/>
                  <a:pt x="472781" y="1745144"/>
                  <a:pt x="442442" y="1880611"/>
                </a:cubicBezTo>
                <a:cubicBezTo>
                  <a:pt x="412103" y="2016078"/>
                  <a:pt x="426214" y="1841100"/>
                  <a:pt x="391642" y="1829811"/>
                </a:cubicBezTo>
                <a:cubicBezTo>
                  <a:pt x="357070" y="1818522"/>
                  <a:pt x="256880" y="1836160"/>
                  <a:pt x="235008" y="1812877"/>
                </a:cubicBezTo>
                <a:cubicBezTo>
                  <a:pt x="213136" y="1789594"/>
                  <a:pt x="258291" y="1734561"/>
                  <a:pt x="260408" y="1690111"/>
                </a:cubicBezTo>
                <a:cubicBezTo>
                  <a:pt x="262525" y="1645661"/>
                  <a:pt x="271697" y="1803705"/>
                  <a:pt x="247708" y="1546177"/>
                </a:cubicBezTo>
                <a:cubicBezTo>
                  <a:pt x="223719" y="1288649"/>
                  <a:pt x="123530" y="137888"/>
                  <a:pt x="116475" y="144944"/>
                </a:cubicBezTo>
                <a:cubicBezTo>
                  <a:pt x="109420" y="152000"/>
                  <a:pt x="182797" y="1461511"/>
                  <a:pt x="205375" y="1588511"/>
                </a:cubicBezTo>
                <a:cubicBezTo>
                  <a:pt x="227953" y="1715511"/>
                  <a:pt x="239948" y="1038177"/>
                  <a:pt x="251942" y="906944"/>
                </a:cubicBezTo>
                <a:cubicBezTo>
                  <a:pt x="263936" y="775711"/>
                  <a:pt x="276637" y="946455"/>
                  <a:pt x="277342" y="801111"/>
                </a:cubicBezTo>
                <a:cubicBezTo>
                  <a:pt x="278047" y="655767"/>
                  <a:pt x="301331" y="147766"/>
                  <a:pt x="256175" y="34877"/>
                </a:cubicBezTo>
                <a:cubicBezTo>
                  <a:pt x="211019" y="-78012"/>
                  <a:pt x="34630" y="118838"/>
                  <a:pt x="6408" y="123777"/>
                </a:cubicBezTo>
                <a:cubicBezTo>
                  <a:pt x="-21814" y="128716"/>
                  <a:pt x="50153" y="63805"/>
                  <a:pt x="86842" y="64511"/>
                </a:cubicBezTo>
                <a:cubicBezTo>
                  <a:pt x="123531" y="65217"/>
                  <a:pt x="201848" y="63100"/>
                  <a:pt x="226542" y="128011"/>
                </a:cubicBezTo>
                <a:cubicBezTo>
                  <a:pt x="251236" y="192922"/>
                  <a:pt x="208903" y="348849"/>
                  <a:pt x="235008" y="453977"/>
                </a:cubicBezTo>
                <a:cubicBezTo>
                  <a:pt x="261113" y="559105"/>
                  <a:pt x="354953" y="763010"/>
                  <a:pt x="383175" y="758777"/>
                </a:cubicBezTo>
                <a:cubicBezTo>
                  <a:pt x="411397" y="754544"/>
                  <a:pt x="400814" y="517477"/>
                  <a:pt x="404342" y="428577"/>
                </a:cubicBezTo>
                <a:cubicBezTo>
                  <a:pt x="407870" y="339677"/>
                  <a:pt x="393053" y="200683"/>
                  <a:pt x="404342" y="225377"/>
                </a:cubicBezTo>
                <a:cubicBezTo>
                  <a:pt x="415631" y="250071"/>
                  <a:pt x="386703" y="580272"/>
                  <a:pt x="472075" y="576744"/>
                </a:cubicBezTo>
                <a:cubicBezTo>
                  <a:pt x="557447" y="573216"/>
                  <a:pt x="912342" y="135066"/>
                  <a:pt x="929275" y="2084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28D0FE28-0EA3-4FB5-A0A9-56D90ABBB5E2}"/>
              </a:ext>
            </a:extLst>
          </p:cNvPr>
          <p:cNvSpPr/>
          <p:nvPr/>
        </p:nvSpPr>
        <p:spPr>
          <a:xfrm>
            <a:off x="4439506" y="5411935"/>
            <a:ext cx="1106781" cy="1412511"/>
          </a:xfrm>
          <a:custGeom>
            <a:avLst/>
            <a:gdLst>
              <a:gd name="connsiteX0" fmla="*/ 1004561 w 1106781"/>
              <a:gd name="connsiteY0" fmla="*/ 2498 h 1412511"/>
              <a:gd name="connsiteX1" fmla="*/ 1076527 w 1106781"/>
              <a:gd name="connsiteY1" fmla="*/ 616332 h 1412511"/>
              <a:gd name="connsiteX2" fmla="*/ 830994 w 1106781"/>
              <a:gd name="connsiteY2" fmla="*/ 1094698 h 1412511"/>
              <a:gd name="connsiteX3" fmla="*/ 420361 w 1106781"/>
              <a:gd name="connsiteY3" fmla="*/ 1412198 h 1412511"/>
              <a:gd name="connsiteX4" fmla="*/ 1101927 w 1106781"/>
              <a:gd name="connsiteY4" fmla="*/ 1039665 h 1412511"/>
              <a:gd name="connsiteX5" fmla="*/ 1261 w 1106781"/>
              <a:gd name="connsiteY5" fmla="*/ 1293665 h 1412511"/>
              <a:gd name="connsiteX6" fmla="*/ 873327 w 1106781"/>
              <a:gd name="connsiteY6" fmla="*/ 954998 h 1412511"/>
              <a:gd name="connsiteX7" fmla="*/ 441527 w 1106781"/>
              <a:gd name="connsiteY7" fmla="*/ 870332 h 1412511"/>
              <a:gd name="connsiteX8" fmla="*/ 737861 w 1106781"/>
              <a:gd name="connsiteY8" fmla="*/ 548598 h 1412511"/>
              <a:gd name="connsiteX9" fmla="*/ 932594 w 1106781"/>
              <a:gd name="connsiteY9" fmla="*/ 861865 h 1412511"/>
              <a:gd name="connsiteX10" fmla="*/ 1004561 w 1106781"/>
              <a:gd name="connsiteY10" fmla="*/ 2498 h 141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781" h="1412511">
                <a:moveTo>
                  <a:pt x="1004561" y="2498"/>
                </a:moveTo>
                <a:cubicBezTo>
                  <a:pt x="1028550" y="-38424"/>
                  <a:pt x="1105455" y="434299"/>
                  <a:pt x="1076527" y="616332"/>
                </a:cubicBezTo>
                <a:cubicBezTo>
                  <a:pt x="1047599" y="798365"/>
                  <a:pt x="940355" y="962054"/>
                  <a:pt x="830994" y="1094698"/>
                </a:cubicBezTo>
                <a:cubicBezTo>
                  <a:pt x="721633" y="1227342"/>
                  <a:pt x="375206" y="1421370"/>
                  <a:pt x="420361" y="1412198"/>
                </a:cubicBezTo>
                <a:cubicBezTo>
                  <a:pt x="465516" y="1403026"/>
                  <a:pt x="1171777" y="1059420"/>
                  <a:pt x="1101927" y="1039665"/>
                </a:cubicBezTo>
                <a:cubicBezTo>
                  <a:pt x="1032077" y="1019910"/>
                  <a:pt x="39361" y="1307776"/>
                  <a:pt x="1261" y="1293665"/>
                </a:cubicBezTo>
                <a:cubicBezTo>
                  <a:pt x="-36839" y="1279554"/>
                  <a:pt x="799949" y="1025553"/>
                  <a:pt x="873327" y="954998"/>
                </a:cubicBezTo>
                <a:cubicBezTo>
                  <a:pt x="946705" y="884443"/>
                  <a:pt x="464105" y="938065"/>
                  <a:pt x="441527" y="870332"/>
                </a:cubicBezTo>
                <a:cubicBezTo>
                  <a:pt x="418949" y="802599"/>
                  <a:pt x="656017" y="550009"/>
                  <a:pt x="737861" y="548598"/>
                </a:cubicBezTo>
                <a:cubicBezTo>
                  <a:pt x="819705" y="547187"/>
                  <a:pt x="886733" y="946532"/>
                  <a:pt x="932594" y="861865"/>
                </a:cubicBezTo>
                <a:cubicBezTo>
                  <a:pt x="978455" y="777198"/>
                  <a:pt x="980572" y="43420"/>
                  <a:pt x="1004561" y="24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84696ABC-8F66-4388-9860-2A9A048F5039}"/>
              </a:ext>
            </a:extLst>
          </p:cNvPr>
          <p:cNvSpPr/>
          <p:nvPr/>
        </p:nvSpPr>
        <p:spPr>
          <a:xfrm>
            <a:off x="4752940" y="6794453"/>
            <a:ext cx="175170" cy="414964"/>
          </a:xfrm>
          <a:custGeom>
            <a:avLst/>
            <a:gdLst>
              <a:gd name="connsiteX0" fmla="*/ 54010 w 175170"/>
              <a:gd name="connsiteY0" fmla="*/ 47 h 414964"/>
              <a:gd name="connsiteX1" fmla="*/ 19085 w 175170"/>
              <a:gd name="connsiteY1" fmla="*/ 174672 h 414964"/>
              <a:gd name="connsiteX2" fmla="*/ 174660 w 175170"/>
              <a:gd name="connsiteY2" fmla="*/ 409622 h 414964"/>
              <a:gd name="connsiteX3" fmla="*/ 66710 w 175170"/>
              <a:gd name="connsiteY3" fmla="*/ 327072 h 414964"/>
              <a:gd name="connsiteX4" fmla="*/ 35 w 175170"/>
              <a:gd name="connsiteY4" fmla="*/ 190547 h 414964"/>
              <a:gd name="connsiteX5" fmla="*/ 54010 w 175170"/>
              <a:gd name="connsiteY5" fmla="*/ 47 h 41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70" h="414964">
                <a:moveTo>
                  <a:pt x="54010" y="47"/>
                </a:moveTo>
                <a:cubicBezTo>
                  <a:pt x="57185" y="-2599"/>
                  <a:pt x="-1023" y="106410"/>
                  <a:pt x="19085" y="174672"/>
                </a:cubicBezTo>
                <a:cubicBezTo>
                  <a:pt x="39193" y="242934"/>
                  <a:pt x="166723" y="384222"/>
                  <a:pt x="174660" y="409622"/>
                </a:cubicBezTo>
                <a:cubicBezTo>
                  <a:pt x="182597" y="435022"/>
                  <a:pt x="95814" y="363584"/>
                  <a:pt x="66710" y="327072"/>
                </a:cubicBezTo>
                <a:cubicBezTo>
                  <a:pt x="37606" y="290560"/>
                  <a:pt x="1622" y="239759"/>
                  <a:pt x="35" y="190547"/>
                </a:cubicBezTo>
                <a:cubicBezTo>
                  <a:pt x="-1552" y="141335"/>
                  <a:pt x="50835" y="2693"/>
                  <a:pt x="54010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4B028F90-2EC0-4ABD-A91E-7CC6CCD1BCD3}"/>
              </a:ext>
            </a:extLst>
          </p:cNvPr>
          <p:cNvSpPr/>
          <p:nvPr/>
        </p:nvSpPr>
        <p:spPr>
          <a:xfrm>
            <a:off x="5224882" y="6568027"/>
            <a:ext cx="604749" cy="259303"/>
          </a:xfrm>
          <a:custGeom>
            <a:avLst/>
            <a:gdLst>
              <a:gd name="connsiteX0" fmla="*/ 7518 w 604749"/>
              <a:gd name="connsiteY0" fmla="*/ 258223 h 259303"/>
              <a:gd name="connsiteX1" fmla="*/ 118643 w 604749"/>
              <a:gd name="connsiteY1" fmla="*/ 185198 h 259303"/>
              <a:gd name="connsiteX2" fmla="*/ 493293 w 604749"/>
              <a:gd name="connsiteY2" fmla="*/ 26448 h 259303"/>
              <a:gd name="connsiteX3" fmla="*/ 594893 w 604749"/>
              <a:gd name="connsiteY3" fmla="*/ 10573 h 259303"/>
              <a:gd name="connsiteX4" fmla="*/ 293268 w 604749"/>
              <a:gd name="connsiteY4" fmla="*/ 134398 h 259303"/>
              <a:gd name="connsiteX5" fmla="*/ 7518 w 604749"/>
              <a:gd name="connsiteY5" fmla="*/ 258223 h 25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749" h="259303">
                <a:moveTo>
                  <a:pt x="7518" y="258223"/>
                </a:moveTo>
                <a:cubicBezTo>
                  <a:pt x="-21586" y="266690"/>
                  <a:pt x="37681" y="223827"/>
                  <a:pt x="118643" y="185198"/>
                </a:cubicBezTo>
                <a:cubicBezTo>
                  <a:pt x="199606" y="146569"/>
                  <a:pt x="413918" y="55552"/>
                  <a:pt x="493293" y="26448"/>
                </a:cubicBezTo>
                <a:cubicBezTo>
                  <a:pt x="572668" y="-2656"/>
                  <a:pt x="628230" y="-7419"/>
                  <a:pt x="594893" y="10573"/>
                </a:cubicBezTo>
                <a:cubicBezTo>
                  <a:pt x="561556" y="28565"/>
                  <a:pt x="390106" y="93123"/>
                  <a:pt x="293268" y="134398"/>
                </a:cubicBezTo>
                <a:cubicBezTo>
                  <a:pt x="196431" y="175673"/>
                  <a:pt x="36622" y="249756"/>
                  <a:pt x="7518" y="25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FF92B513-4960-414C-B3E5-81086A071288}"/>
              </a:ext>
            </a:extLst>
          </p:cNvPr>
          <p:cNvSpPr/>
          <p:nvPr/>
        </p:nvSpPr>
        <p:spPr>
          <a:xfrm>
            <a:off x="5419117" y="6666359"/>
            <a:ext cx="887387" cy="361061"/>
          </a:xfrm>
          <a:custGeom>
            <a:avLst/>
            <a:gdLst>
              <a:gd name="connsiteX0" fmla="*/ 608 w 887387"/>
              <a:gd name="connsiteY0" fmla="*/ 359916 h 361061"/>
              <a:gd name="connsiteX1" fmla="*/ 451458 w 887387"/>
              <a:gd name="connsiteY1" fmla="*/ 217041 h 361061"/>
              <a:gd name="connsiteX2" fmla="*/ 886433 w 887387"/>
              <a:gd name="connsiteY2" fmla="*/ 1141 h 361061"/>
              <a:gd name="connsiteX3" fmla="*/ 549883 w 887387"/>
              <a:gd name="connsiteY3" fmla="*/ 140841 h 361061"/>
              <a:gd name="connsiteX4" fmla="*/ 608 w 887387"/>
              <a:gd name="connsiteY4" fmla="*/ 359916 h 36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387" h="361061">
                <a:moveTo>
                  <a:pt x="608" y="359916"/>
                </a:moveTo>
                <a:cubicBezTo>
                  <a:pt x="-15796" y="372616"/>
                  <a:pt x="303821" y="276837"/>
                  <a:pt x="451458" y="217041"/>
                </a:cubicBezTo>
                <a:cubicBezTo>
                  <a:pt x="599096" y="157245"/>
                  <a:pt x="870029" y="13841"/>
                  <a:pt x="886433" y="1141"/>
                </a:cubicBezTo>
                <a:cubicBezTo>
                  <a:pt x="902837" y="-11559"/>
                  <a:pt x="704400" y="84749"/>
                  <a:pt x="549883" y="140841"/>
                </a:cubicBezTo>
                <a:cubicBezTo>
                  <a:pt x="395366" y="196933"/>
                  <a:pt x="17012" y="347216"/>
                  <a:pt x="608" y="359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25E31D81-3213-40E2-ACF7-08793F5ABB5F}"/>
              </a:ext>
            </a:extLst>
          </p:cNvPr>
          <p:cNvSpPr/>
          <p:nvPr/>
        </p:nvSpPr>
        <p:spPr>
          <a:xfrm>
            <a:off x="3949695" y="6734313"/>
            <a:ext cx="430027" cy="463529"/>
          </a:xfrm>
          <a:custGeom>
            <a:avLst/>
            <a:gdLst>
              <a:gd name="connsiteX0" fmla="*/ 419105 w 430027"/>
              <a:gd name="connsiteY0" fmla="*/ 3037 h 463529"/>
              <a:gd name="connsiteX1" fmla="*/ 349255 w 430027"/>
              <a:gd name="connsiteY1" fmla="*/ 177662 h 463529"/>
              <a:gd name="connsiteX2" fmla="*/ 209555 w 430027"/>
              <a:gd name="connsiteY2" fmla="*/ 323712 h 463529"/>
              <a:gd name="connsiteX3" fmla="*/ 5 w 430027"/>
              <a:gd name="connsiteY3" fmla="*/ 463412 h 463529"/>
              <a:gd name="connsiteX4" fmla="*/ 203205 w 430027"/>
              <a:gd name="connsiteY4" fmla="*/ 345937 h 463529"/>
              <a:gd name="connsiteX5" fmla="*/ 295280 w 430027"/>
              <a:gd name="connsiteY5" fmla="*/ 244337 h 463529"/>
              <a:gd name="connsiteX6" fmla="*/ 117480 w 430027"/>
              <a:gd name="connsiteY6" fmla="*/ 333237 h 463529"/>
              <a:gd name="connsiteX7" fmla="*/ 419105 w 430027"/>
              <a:gd name="connsiteY7" fmla="*/ 3037 h 46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027" h="463529">
                <a:moveTo>
                  <a:pt x="419105" y="3037"/>
                </a:moveTo>
                <a:cubicBezTo>
                  <a:pt x="457734" y="-22892"/>
                  <a:pt x="384180" y="124216"/>
                  <a:pt x="349255" y="177662"/>
                </a:cubicBezTo>
                <a:cubicBezTo>
                  <a:pt x="314330" y="231108"/>
                  <a:pt x="267763" y="276087"/>
                  <a:pt x="209555" y="323712"/>
                </a:cubicBezTo>
                <a:cubicBezTo>
                  <a:pt x="151347" y="371337"/>
                  <a:pt x="1063" y="459708"/>
                  <a:pt x="5" y="463412"/>
                </a:cubicBezTo>
                <a:cubicBezTo>
                  <a:pt x="-1053" y="467116"/>
                  <a:pt x="153992" y="382450"/>
                  <a:pt x="203205" y="345937"/>
                </a:cubicBezTo>
                <a:cubicBezTo>
                  <a:pt x="252417" y="309425"/>
                  <a:pt x="309567" y="246454"/>
                  <a:pt x="295280" y="244337"/>
                </a:cubicBezTo>
                <a:cubicBezTo>
                  <a:pt x="280992" y="242220"/>
                  <a:pt x="95255" y="370808"/>
                  <a:pt x="117480" y="333237"/>
                </a:cubicBezTo>
                <a:cubicBezTo>
                  <a:pt x="139705" y="295666"/>
                  <a:pt x="380476" y="28966"/>
                  <a:pt x="419105" y="3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3672D419-4D77-4955-8ADE-A0FA43C2442A}"/>
              </a:ext>
            </a:extLst>
          </p:cNvPr>
          <p:cNvSpPr/>
          <p:nvPr/>
        </p:nvSpPr>
        <p:spPr>
          <a:xfrm>
            <a:off x="3025891" y="6539765"/>
            <a:ext cx="641649" cy="405524"/>
          </a:xfrm>
          <a:custGeom>
            <a:avLst/>
            <a:gdLst>
              <a:gd name="connsiteX0" fmla="*/ 9409 w 641649"/>
              <a:gd name="connsiteY0" fmla="*/ 735 h 405524"/>
              <a:gd name="connsiteX1" fmla="*/ 180859 w 641649"/>
              <a:gd name="connsiteY1" fmla="*/ 210285 h 405524"/>
              <a:gd name="connsiteX2" fmla="*/ 587259 w 641649"/>
              <a:gd name="connsiteY2" fmla="*/ 375385 h 405524"/>
              <a:gd name="connsiteX3" fmla="*/ 444384 w 641649"/>
              <a:gd name="connsiteY3" fmla="*/ 343635 h 405524"/>
              <a:gd name="connsiteX4" fmla="*/ 530109 w 641649"/>
              <a:gd name="connsiteY4" fmla="*/ 369035 h 405524"/>
              <a:gd name="connsiteX5" fmla="*/ 485659 w 641649"/>
              <a:gd name="connsiteY5" fmla="*/ 346810 h 405524"/>
              <a:gd name="connsiteX6" fmla="*/ 187209 w 641649"/>
              <a:gd name="connsiteY6" fmla="*/ 261085 h 405524"/>
              <a:gd name="connsiteX7" fmla="*/ 641234 w 641649"/>
              <a:gd name="connsiteY7" fmla="*/ 403960 h 405524"/>
              <a:gd name="connsiteX8" fmla="*/ 91959 w 641649"/>
              <a:gd name="connsiteY8" fmla="*/ 149960 h 405524"/>
              <a:gd name="connsiteX9" fmla="*/ 9409 w 641649"/>
              <a:gd name="connsiteY9" fmla="*/ 735 h 4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1649" h="405524">
                <a:moveTo>
                  <a:pt x="9409" y="735"/>
                </a:moveTo>
                <a:cubicBezTo>
                  <a:pt x="24226" y="10789"/>
                  <a:pt x="84551" y="147843"/>
                  <a:pt x="180859" y="210285"/>
                </a:cubicBezTo>
                <a:cubicBezTo>
                  <a:pt x="277167" y="272727"/>
                  <a:pt x="543338" y="353160"/>
                  <a:pt x="587259" y="375385"/>
                </a:cubicBezTo>
                <a:cubicBezTo>
                  <a:pt x="631180" y="397610"/>
                  <a:pt x="453909" y="344693"/>
                  <a:pt x="444384" y="343635"/>
                </a:cubicBezTo>
                <a:cubicBezTo>
                  <a:pt x="434859" y="342577"/>
                  <a:pt x="523230" y="368506"/>
                  <a:pt x="530109" y="369035"/>
                </a:cubicBezTo>
                <a:cubicBezTo>
                  <a:pt x="536988" y="369564"/>
                  <a:pt x="542809" y="364802"/>
                  <a:pt x="485659" y="346810"/>
                </a:cubicBezTo>
                <a:cubicBezTo>
                  <a:pt x="428509" y="328818"/>
                  <a:pt x="161280" y="251560"/>
                  <a:pt x="187209" y="261085"/>
                </a:cubicBezTo>
                <a:cubicBezTo>
                  <a:pt x="213138" y="270610"/>
                  <a:pt x="657109" y="422481"/>
                  <a:pt x="641234" y="403960"/>
                </a:cubicBezTo>
                <a:cubicBezTo>
                  <a:pt x="625359" y="385439"/>
                  <a:pt x="200967" y="213989"/>
                  <a:pt x="91959" y="149960"/>
                </a:cubicBezTo>
                <a:cubicBezTo>
                  <a:pt x="-17049" y="85931"/>
                  <a:pt x="-5408" y="-9319"/>
                  <a:pt x="9409" y="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211178A9-0551-4A4B-A7F2-D31FA2F3B6BC}"/>
              </a:ext>
            </a:extLst>
          </p:cNvPr>
          <p:cNvSpPr/>
          <p:nvPr/>
        </p:nvSpPr>
        <p:spPr>
          <a:xfrm>
            <a:off x="3199200" y="6303588"/>
            <a:ext cx="558315" cy="549357"/>
          </a:xfrm>
          <a:custGeom>
            <a:avLst/>
            <a:gdLst>
              <a:gd name="connsiteX0" fmla="*/ 10725 w 558315"/>
              <a:gd name="connsiteY0" fmla="*/ 14662 h 549357"/>
              <a:gd name="connsiteX1" fmla="*/ 217100 w 558315"/>
              <a:gd name="connsiteY1" fmla="*/ 297237 h 549357"/>
              <a:gd name="connsiteX2" fmla="*/ 458400 w 558315"/>
              <a:gd name="connsiteY2" fmla="*/ 424237 h 549357"/>
              <a:gd name="connsiteX3" fmla="*/ 461575 w 558315"/>
              <a:gd name="connsiteY3" fmla="*/ 446462 h 549357"/>
              <a:gd name="connsiteX4" fmla="*/ 553650 w 558315"/>
              <a:gd name="connsiteY4" fmla="*/ 471862 h 549357"/>
              <a:gd name="connsiteX5" fmla="*/ 490150 w 558315"/>
              <a:gd name="connsiteY5" fmla="*/ 544887 h 549357"/>
              <a:gd name="connsiteX6" fmla="*/ 550475 w 558315"/>
              <a:gd name="connsiteY6" fmla="*/ 522662 h 549357"/>
              <a:gd name="connsiteX7" fmla="*/ 277425 w 558315"/>
              <a:gd name="connsiteY7" fmla="*/ 370262 h 549357"/>
              <a:gd name="connsiteX8" fmla="*/ 296475 w 558315"/>
              <a:gd name="connsiteY8" fmla="*/ 325812 h 549357"/>
              <a:gd name="connsiteX9" fmla="*/ 131375 w 558315"/>
              <a:gd name="connsiteY9" fmla="*/ 224212 h 549357"/>
              <a:gd name="connsiteX10" fmla="*/ 39300 w 558315"/>
              <a:gd name="connsiteY10" fmla="*/ 59112 h 549357"/>
              <a:gd name="connsiteX11" fmla="*/ 10725 w 558315"/>
              <a:gd name="connsiteY11" fmla="*/ 14662 h 54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8315" h="549357">
                <a:moveTo>
                  <a:pt x="10725" y="14662"/>
                </a:moveTo>
                <a:cubicBezTo>
                  <a:pt x="40358" y="54350"/>
                  <a:pt x="142488" y="228975"/>
                  <a:pt x="217100" y="297237"/>
                </a:cubicBezTo>
                <a:cubicBezTo>
                  <a:pt x="291712" y="365499"/>
                  <a:pt x="417654" y="399366"/>
                  <a:pt x="458400" y="424237"/>
                </a:cubicBezTo>
                <a:cubicBezTo>
                  <a:pt x="499146" y="449108"/>
                  <a:pt x="445700" y="438525"/>
                  <a:pt x="461575" y="446462"/>
                </a:cubicBezTo>
                <a:cubicBezTo>
                  <a:pt x="477450" y="454399"/>
                  <a:pt x="548887" y="455458"/>
                  <a:pt x="553650" y="471862"/>
                </a:cubicBezTo>
                <a:cubicBezTo>
                  <a:pt x="558413" y="488266"/>
                  <a:pt x="490679" y="536420"/>
                  <a:pt x="490150" y="544887"/>
                </a:cubicBezTo>
                <a:cubicBezTo>
                  <a:pt x="489621" y="553354"/>
                  <a:pt x="585929" y="551766"/>
                  <a:pt x="550475" y="522662"/>
                </a:cubicBezTo>
                <a:cubicBezTo>
                  <a:pt x="515021" y="493558"/>
                  <a:pt x="319758" y="403070"/>
                  <a:pt x="277425" y="370262"/>
                </a:cubicBezTo>
                <a:cubicBezTo>
                  <a:pt x="235092" y="337454"/>
                  <a:pt x="320817" y="350154"/>
                  <a:pt x="296475" y="325812"/>
                </a:cubicBezTo>
                <a:cubicBezTo>
                  <a:pt x="272133" y="301470"/>
                  <a:pt x="174237" y="268662"/>
                  <a:pt x="131375" y="224212"/>
                </a:cubicBezTo>
                <a:cubicBezTo>
                  <a:pt x="88513" y="179762"/>
                  <a:pt x="58350" y="93508"/>
                  <a:pt x="39300" y="59112"/>
                </a:cubicBezTo>
                <a:cubicBezTo>
                  <a:pt x="20250" y="24716"/>
                  <a:pt x="-18908" y="-25026"/>
                  <a:pt x="10725" y="14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9AE126B2-7DDA-4F4C-B917-0FE826A38889}"/>
              </a:ext>
            </a:extLst>
          </p:cNvPr>
          <p:cNvSpPr/>
          <p:nvPr/>
        </p:nvSpPr>
        <p:spPr>
          <a:xfrm>
            <a:off x="3786843" y="5968612"/>
            <a:ext cx="900903" cy="744123"/>
          </a:xfrm>
          <a:custGeom>
            <a:avLst/>
            <a:gdLst>
              <a:gd name="connsiteX0" fmla="*/ 48557 w 900903"/>
              <a:gd name="connsiteY0" fmla="*/ 6738 h 744123"/>
              <a:gd name="connsiteX1" fmla="*/ 67607 w 900903"/>
              <a:gd name="connsiteY1" fmla="*/ 225813 h 744123"/>
              <a:gd name="connsiteX2" fmla="*/ 864532 w 900903"/>
              <a:gd name="connsiteY2" fmla="*/ 721113 h 744123"/>
              <a:gd name="connsiteX3" fmla="*/ 699432 w 900903"/>
              <a:gd name="connsiteY3" fmla="*/ 641738 h 744123"/>
              <a:gd name="connsiteX4" fmla="*/ 108882 w 900903"/>
              <a:gd name="connsiteY4" fmla="*/ 460763 h 744123"/>
              <a:gd name="connsiteX5" fmla="*/ 48557 w 900903"/>
              <a:gd name="connsiteY5" fmla="*/ 6738 h 74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0903" h="744123">
                <a:moveTo>
                  <a:pt x="48557" y="6738"/>
                </a:moveTo>
                <a:cubicBezTo>
                  <a:pt x="41678" y="-32420"/>
                  <a:pt x="-68389" y="106751"/>
                  <a:pt x="67607" y="225813"/>
                </a:cubicBezTo>
                <a:cubicBezTo>
                  <a:pt x="203603" y="344875"/>
                  <a:pt x="759228" y="651792"/>
                  <a:pt x="864532" y="721113"/>
                </a:cubicBezTo>
                <a:cubicBezTo>
                  <a:pt x="969836" y="790434"/>
                  <a:pt x="825374" y="685130"/>
                  <a:pt x="699432" y="641738"/>
                </a:cubicBezTo>
                <a:cubicBezTo>
                  <a:pt x="573490" y="598346"/>
                  <a:pt x="219478" y="563951"/>
                  <a:pt x="108882" y="460763"/>
                </a:cubicBezTo>
                <a:cubicBezTo>
                  <a:pt x="-1714" y="357576"/>
                  <a:pt x="55436" y="45896"/>
                  <a:pt x="48557" y="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29EAA116-1CF8-4A9B-A195-E3595C5D60F9}"/>
              </a:ext>
            </a:extLst>
          </p:cNvPr>
          <p:cNvSpPr/>
          <p:nvPr/>
        </p:nvSpPr>
        <p:spPr>
          <a:xfrm>
            <a:off x="4711472" y="3225764"/>
            <a:ext cx="268657" cy="363075"/>
          </a:xfrm>
          <a:custGeom>
            <a:avLst/>
            <a:gdLst>
              <a:gd name="connsiteX0" fmla="*/ 158978 w 268657"/>
              <a:gd name="connsiteY0" fmla="*/ 36 h 363075"/>
              <a:gd name="connsiteX1" fmla="*/ 193903 w 268657"/>
              <a:gd name="connsiteY1" fmla="*/ 149261 h 363075"/>
              <a:gd name="connsiteX2" fmla="*/ 228 w 268657"/>
              <a:gd name="connsiteY2" fmla="*/ 361986 h 363075"/>
              <a:gd name="connsiteX3" fmla="*/ 238353 w 268657"/>
              <a:gd name="connsiteY3" fmla="*/ 231811 h 363075"/>
              <a:gd name="connsiteX4" fmla="*/ 206603 w 268657"/>
              <a:gd name="connsiteY4" fmla="*/ 222286 h 363075"/>
              <a:gd name="connsiteX5" fmla="*/ 44678 w 268657"/>
              <a:gd name="connsiteY5" fmla="*/ 288961 h 363075"/>
              <a:gd name="connsiteX6" fmla="*/ 79603 w 268657"/>
              <a:gd name="connsiteY6" fmla="*/ 279436 h 363075"/>
              <a:gd name="connsiteX7" fmla="*/ 266928 w 268657"/>
              <a:gd name="connsiteY7" fmla="*/ 161961 h 363075"/>
              <a:gd name="connsiteX8" fmla="*/ 158978 w 268657"/>
              <a:gd name="connsiteY8" fmla="*/ 36 h 36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657" h="363075">
                <a:moveTo>
                  <a:pt x="158978" y="36"/>
                </a:moveTo>
                <a:cubicBezTo>
                  <a:pt x="146807" y="-2081"/>
                  <a:pt x="220361" y="88936"/>
                  <a:pt x="193903" y="149261"/>
                </a:cubicBezTo>
                <a:cubicBezTo>
                  <a:pt x="167445" y="209586"/>
                  <a:pt x="-7180" y="348228"/>
                  <a:pt x="228" y="361986"/>
                </a:cubicBezTo>
                <a:cubicBezTo>
                  <a:pt x="7636" y="375744"/>
                  <a:pt x="203957" y="255094"/>
                  <a:pt x="238353" y="231811"/>
                </a:cubicBezTo>
                <a:cubicBezTo>
                  <a:pt x="272749" y="208528"/>
                  <a:pt x="238882" y="212761"/>
                  <a:pt x="206603" y="222286"/>
                </a:cubicBezTo>
                <a:cubicBezTo>
                  <a:pt x="174324" y="231811"/>
                  <a:pt x="65845" y="279436"/>
                  <a:pt x="44678" y="288961"/>
                </a:cubicBezTo>
                <a:cubicBezTo>
                  <a:pt x="23511" y="298486"/>
                  <a:pt x="42561" y="300603"/>
                  <a:pt x="79603" y="279436"/>
                </a:cubicBezTo>
                <a:cubicBezTo>
                  <a:pt x="116645" y="258269"/>
                  <a:pt x="249995" y="203236"/>
                  <a:pt x="266928" y="161961"/>
                </a:cubicBezTo>
                <a:cubicBezTo>
                  <a:pt x="283861" y="120686"/>
                  <a:pt x="171149" y="2153"/>
                  <a:pt x="158978" y="36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90F3CD55-C759-4EFE-9CA5-66D0B4F87F8B}"/>
              </a:ext>
            </a:extLst>
          </p:cNvPr>
          <p:cNvSpPr/>
          <p:nvPr/>
        </p:nvSpPr>
        <p:spPr>
          <a:xfrm>
            <a:off x="5086196" y="3767636"/>
            <a:ext cx="84977" cy="148326"/>
          </a:xfrm>
          <a:custGeom>
            <a:avLst/>
            <a:gdLst>
              <a:gd name="connsiteX0" fmla="*/ 154 w 84977"/>
              <a:gd name="connsiteY0" fmla="*/ 31 h 148326"/>
              <a:gd name="connsiteX1" fmla="*/ 59421 w 84977"/>
              <a:gd name="connsiteY1" fmla="*/ 95281 h 148326"/>
              <a:gd name="connsiteX2" fmla="*/ 27671 w 84977"/>
              <a:gd name="connsiteY2" fmla="*/ 148197 h 148326"/>
              <a:gd name="connsiteX3" fmla="*/ 74237 w 84977"/>
              <a:gd name="connsiteY3" fmla="*/ 110097 h 148326"/>
              <a:gd name="connsiteX4" fmla="*/ 80587 w 84977"/>
              <a:gd name="connsiteY4" fmla="*/ 105864 h 148326"/>
              <a:gd name="connsiteX5" fmla="*/ 154 w 84977"/>
              <a:gd name="connsiteY5" fmla="*/ 31 h 1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77" h="148326">
                <a:moveTo>
                  <a:pt x="154" y="31"/>
                </a:moveTo>
                <a:cubicBezTo>
                  <a:pt x="-3374" y="-1733"/>
                  <a:pt x="54835" y="70587"/>
                  <a:pt x="59421" y="95281"/>
                </a:cubicBezTo>
                <a:cubicBezTo>
                  <a:pt x="64007" y="119975"/>
                  <a:pt x="25202" y="145728"/>
                  <a:pt x="27671" y="148197"/>
                </a:cubicBezTo>
                <a:cubicBezTo>
                  <a:pt x="30140" y="150666"/>
                  <a:pt x="65418" y="117152"/>
                  <a:pt x="74237" y="110097"/>
                </a:cubicBezTo>
                <a:cubicBezTo>
                  <a:pt x="83056" y="103042"/>
                  <a:pt x="89759" y="120328"/>
                  <a:pt x="80587" y="105864"/>
                </a:cubicBezTo>
                <a:cubicBezTo>
                  <a:pt x="71415" y="91400"/>
                  <a:pt x="3682" y="1795"/>
                  <a:pt x="15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8B1C895A-BFD4-4BCE-B151-F7E298E55DE6}"/>
              </a:ext>
            </a:extLst>
          </p:cNvPr>
          <p:cNvSpPr/>
          <p:nvPr/>
        </p:nvSpPr>
        <p:spPr>
          <a:xfrm>
            <a:off x="4978335" y="3761314"/>
            <a:ext cx="105975" cy="138607"/>
          </a:xfrm>
          <a:custGeom>
            <a:avLst/>
            <a:gdLst>
              <a:gd name="connsiteX0" fmla="*/ 105898 w 105975"/>
              <a:gd name="connsiteY0" fmla="*/ 3 h 138607"/>
              <a:gd name="connsiteX1" fmla="*/ 61448 w 105975"/>
              <a:gd name="connsiteY1" fmla="*/ 120653 h 138607"/>
              <a:gd name="connsiteX2" fmla="*/ 65 w 105975"/>
              <a:gd name="connsiteY2" fmla="*/ 137586 h 138607"/>
              <a:gd name="connsiteX3" fmla="*/ 50865 w 105975"/>
              <a:gd name="connsiteY3" fmla="*/ 116419 h 138607"/>
              <a:gd name="connsiteX4" fmla="*/ 105898 w 105975"/>
              <a:gd name="connsiteY4" fmla="*/ 3 h 13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75" h="138607">
                <a:moveTo>
                  <a:pt x="105898" y="3"/>
                </a:moveTo>
                <a:cubicBezTo>
                  <a:pt x="107662" y="709"/>
                  <a:pt x="79087" y="97723"/>
                  <a:pt x="61448" y="120653"/>
                </a:cubicBezTo>
                <a:cubicBezTo>
                  <a:pt x="43809" y="143584"/>
                  <a:pt x="1829" y="138292"/>
                  <a:pt x="65" y="137586"/>
                </a:cubicBezTo>
                <a:cubicBezTo>
                  <a:pt x="-1699" y="136880"/>
                  <a:pt x="32873" y="135469"/>
                  <a:pt x="50865" y="116419"/>
                </a:cubicBezTo>
                <a:cubicBezTo>
                  <a:pt x="68857" y="97369"/>
                  <a:pt x="104134" y="-703"/>
                  <a:pt x="1058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4383994C-5349-4211-81F7-220975D411E1}"/>
              </a:ext>
            </a:extLst>
          </p:cNvPr>
          <p:cNvSpPr/>
          <p:nvPr/>
        </p:nvSpPr>
        <p:spPr>
          <a:xfrm>
            <a:off x="4552144" y="3712179"/>
            <a:ext cx="164200" cy="119111"/>
          </a:xfrm>
          <a:custGeom>
            <a:avLst/>
            <a:gdLst>
              <a:gd name="connsiteX0" fmla="*/ 163789 w 164200"/>
              <a:gd name="connsiteY0" fmla="*/ 454 h 119111"/>
              <a:gd name="connsiteX1" fmla="*/ 17739 w 164200"/>
              <a:gd name="connsiteY1" fmla="*/ 104171 h 119111"/>
              <a:gd name="connsiteX2" fmla="*/ 7156 w 164200"/>
              <a:gd name="connsiteY2" fmla="*/ 114754 h 119111"/>
              <a:gd name="connsiteX3" fmla="*/ 60073 w 164200"/>
              <a:gd name="connsiteY3" fmla="*/ 68188 h 119111"/>
              <a:gd name="connsiteX4" fmla="*/ 163789 w 164200"/>
              <a:gd name="connsiteY4" fmla="*/ 454 h 11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00" h="119111">
                <a:moveTo>
                  <a:pt x="163789" y="454"/>
                </a:moveTo>
                <a:cubicBezTo>
                  <a:pt x="156733" y="6451"/>
                  <a:pt x="43844" y="85121"/>
                  <a:pt x="17739" y="104171"/>
                </a:cubicBezTo>
                <a:cubicBezTo>
                  <a:pt x="-8366" y="123221"/>
                  <a:pt x="100" y="120751"/>
                  <a:pt x="7156" y="114754"/>
                </a:cubicBezTo>
                <a:cubicBezTo>
                  <a:pt x="14212" y="108757"/>
                  <a:pt x="35026" y="86885"/>
                  <a:pt x="60073" y="68188"/>
                </a:cubicBezTo>
                <a:cubicBezTo>
                  <a:pt x="85120" y="49491"/>
                  <a:pt x="170845" y="-5543"/>
                  <a:pt x="163789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DB34611D-2098-493E-B79D-4D920DE0FCBC}"/>
              </a:ext>
            </a:extLst>
          </p:cNvPr>
          <p:cNvSpPr/>
          <p:nvPr/>
        </p:nvSpPr>
        <p:spPr>
          <a:xfrm>
            <a:off x="5367867" y="3856567"/>
            <a:ext cx="101622" cy="52922"/>
          </a:xfrm>
          <a:custGeom>
            <a:avLst/>
            <a:gdLst>
              <a:gd name="connsiteX0" fmla="*/ 0 w 101622"/>
              <a:gd name="connsiteY0" fmla="*/ 0 h 52922"/>
              <a:gd name="connsiteX1" fmla="*/ 101600 w 101622"/>
              <a:gd name="connsiteY1" fmla="*/ 52916 h 52922"/>
              <a:gd name="connsiteX2" fmla="*/ 0 w 101622"/>
              <a:gd name="connsiteY2" fmla="*/ 0 h 5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22" h="52922">
                <a:moveTo>
                  <a:pt x="0" y="0"/>
                </a:moveTo>
                <a:lnTo>
                  <a:pt x="101600" y="52916"/>
                </a:lnTo>
                <a:cubicBezTo>
                  <a:pt x="103364" y="5362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1D186207-32AC-45AE-9C76-E79F4F7302CF}"/>
              </a:ext>
            </a:extLst>
          </p:cNvPr>
          <p:cNvSpPr/>
          <p:nvPr/>
        </p:nvSpPr>
        <p:spPr>
          <a:xfrm>
            <a:off x="5541266" y="3341554"/>
            <a:ext cx="621015" cy="1078140"/>
          </a:xfrm>
          <a:custGeom>
            <a:avLst/>
            <a:gdLst>
              <a:gd name="connsiteX0" fmla="*/ 599184 w 621015"/>
              <a:gd name="connsiteY0" fmla="*/ 4896 h 1078140"/>
              <a:gd name="connsiteX1" fmla="*/ 376934 w 621015"/>
              <a:gd name="connsiteY1" fmla="*/ 169996 h 1078140"/>
              <a:gd name="connsiteX2" fmla="*/ 335659 w 621015"/>
              <a:gd name="connsiteY2" fmla="*/ 506546 h 1078140"/>
              <a:gd name="connsiteX3" fmla="*/ 342009 w 621015"/>
              <a:gd name="connsiteY3" fmla="*/ 398596 h 1078140"/>
              <a:gd name="connsiteX4" fmla="*/ 151509 w 621015"/>
              <a:gd name="connsiteY4" fmla="*/ 801821 h 1078140"/>
              <a:gd name="connsiteX5" fmla="*/ 234059 w 621015"/>
              <a:gd name="connsiteY5" fmla="*/ 817696 h 1078140"/>
              <a:gd name="connsiteX6" fmla="*/ 46734 w 621015"/>
              <a:gd name="connsiteY6" fmla="*/ 1078046 h 1078140"/>
              <a:gd name="connsiteX7" fmla="*/ 138809 w 621015"/>
              <a:gd name="connsiteY7" fmla="*/ 785946 h 1078140"/>
              <a:gd name="connsiteX8" fmla="*/ 14984 w 621015"/>
              <a:gd name="connsiteY8" fmla="*/ 944696 h 1078140"/>
              <a:gd name="connsiteX9" fmla="*/ 548384 w 621015"/>
              <a:gd name="connsiteY9" fmla="*/ 347796 h 1078140"/>
              <a:gd name="connsiteX10" fmla="*/ 599184 w 621015"/>
              <a:gd name="connsiteY10" fmla="*/ 4896 h 107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1015" h="1078140">
                <a:moveTo>
                  <a:pt x="599184" y="4896"/>
                </a:moveTo>
                <a:cubicBezTo>
                  <a:pt x="570609" y="-24737"/>
                  <a:pt x="420855" y="86388"/>
                  <a:pt x="376934" y="169996"/>
                </a:cubicBezTo>
                <a:cubicBezTo>
                  <a:pt x="333013" y="253604"/>
                  <a:pt x="341480" y="468446"/>
                  <a:pt x="335659" y="506546"/>
                </a:cubicBezTo>
                <a:cubicBezTo>
                  <a:pt x="329838" y="544646"/>
                  <a:pt x="372701" y="349384"/>
                  <a:pt x="342009" y="398596"/>
                </a:cubicBezTo>
                <a:cubicBezTo>
                  <a:pt x="311317" y="447808"/>
                  <a:pt x="169501" y="731971"/>
                  <a:pt x="151509" y="801821"/>
                </a:cubicBezTo>
                <a:cubicBezTo>
                  <a:pt x="133517" y="871671"/>
                  <a:pt x="251521" y="771659"/>
                  <a:pt x="234059" y="817696"/>
                </a:cubicBezTo>
                <a:cubicBezTo>
                  <a:pt x="216597" y="863733"/>
                  <a:pt x="62609" y="1083338"/>
                  <a:pt x="46734" y="1078046"/>
                </a:cubicBezTo>
                <a:cubicBezTo>
                  <a:pt x="30859" y="1072754"/>
                  <a:pt x="144101" y="808171"/>
                  <a:pt x="138809" y="785946"/>
                </a:cubicBezTo>
                <a:cubicBezTo>
                  <a:pt x="133517" y="763721"/>
                  <a:pt x="-53278" y="1017721"/>
                  <a:pt x="14984" y="944696"/>
                </a:cubicBezTo>
                <a:cubicBezTo>
                  <a:pt x="83246" y="871671"/>
                  <a:pt x="453663" y="501254"/>
                  <a:pt x="548384" y="347796"/>
                </a:cubicBezTo>
                <a:cubicBezTo>
                  <a:pt x="643105" y="194338"/>
                  <a:pt x="627759" y="34529"/>
                  <a:pt x="599184" y="48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4" name="フリーフォーム: 図形 4223">
            <a:extLst>
              <a:ext uri="{FF2B5EF4-FFF2-40B4-BE49-F238E27FC236}">
                <a16:creationId xmlns:a16="http://schemas.microsoft.com/office/drawing/2014/main" id="{81B5D614-86C5-4044-A807-04D560A08C93}"/>
              </a:ext>
            </a:extLst>
          </p:cNvPr>
          <p:cNvSpPr/>
          <p:nvPr/>
        </p:nvSpPr>
        <p:spPr>
          <a:xfrm>
            <a:off x="3754525" y="2941902"/>
            <a:ext cx="966269" cy="1761425"/>
          </a:xfrm>
          <a:custGeom>
            <a:avLst/>
            <a:gdLst>
              <a:gd name="connsiteX0" fmla="*/ 449175 w 966269"/>
              <a:gd name="connsiteY0" fmla="*/ 4498 h 1761425"/>
              <a:gd name="connsiteX1" fmla="*/ 347575 w 966269"/>
              <a:gd name="connsiteY1" fmla="*/ 465931 h 1761425"/>
              <a:gd name="connsiteX2" fmla="*/ 483042 w 966269"/>
              <a:gd name="connsiteY2" fmla="*/ 1274498 h 1761425"/>
              <a:gd name="connsiteX3" fmla="*/ 902142 w 966269"/>
              <a:gd name="connsiteY3" fmla="*/ 1591998 h 1761425"/>
              <a:gd name="connsiteX4" fmla="*/ 267142 w 966269"/>
              <a:gd name="connsiteY4" fmla="*/ 1177131 h 1761425"/>
              <a:gd name="connsiteX5" fmla="*/ 965642 w 966269"/>
              <a:gd name="connsiteY5" fmla="*/ 1761331 h 1761425"/>
              <a:gd name="connsiteX6" fmla="*/ 118975 w 966269"/>
              <a:gd name="connsiteY6" fmla="*/ 1126331 h 1761425"/>
              <a:gd name="connsiteX7" fmla="*/ 605808 w 966269"/>
              <a:gd name="connsiteY7" fmla="*/ 1710531 h 1761425"/>
              <a:gd name="connsiteX8" fmla="*/ 174008 w 966269"/>
              <a:gd name="connsiteY8" fmla="*/ 766498 h 1761425"/>
              <a:gd name="connsiteX9" fmla="*/ 34308 w 966269"/>
              <a:gd name="connsiteY9" fmla="*/ 470165 h 1761425"/>
              <a:gd name="connsiteX10" fmla="*/ 21608 w 966269"/>
              <a:gd name="connsiteY10" fmla="*/ 423598 h 1761425"/>
              <a:gd name="connsiteX11" fmla="*/ 292542 w 966269"/>
              <a:gd name="connsiteY11" fmla="*/ 241565 h 1761425"/>
              <a:gd name="connsiteX12" fmla="*/ 449175 w 966269"/>
              <a:gd name="connsiteY12" fmla="*/ 4498 h 176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6269" h="1761425">
                <a:moveTo>
                  <a:pt x="449175" y="4498"/>
                </a:moveTo>
                <a:cubicBezTo>
                  <a:pt x="458347" y="41892"/>
                  <a:pt x="341931" y="254264"/>
                  <a:pt x="347575" y="465931"/>
                </a:cubicBezTo>
                <a:cubicBezTo>
                  <a:pt x="353219" y="677598"/>
                  <a:pt x="390614" y="1086820"/>
                  <a:pt x="483042" y="1274498"/>
                </a:cubicBezTo>
                <a:cubicBezTo>
                  <a:pt x="575470" y="1462176"/>
                  <a:pt x="938125" y="1608226"/>
                  <a:pt x="902142" y="1591998"/>
                </a:cubicBezTo>
                <a:cubicBezTo>
                  <a:pt x="866159" y="1575770"/>
                  <a:pt x="256559" y="1148909"/>
                  <a:pt x="267142" y="1177131"/>
                </a:cubicBezTo>
                <a:cubicBezTo>
                  <a:pt x="277725" y="1205353"/>
                  <a:pt x="990336" y="1769798"/>
                  <a:pt x="965642" y="1761331"/>
                </a:cubicBezTo>
                <a:cubicBezTo>
                  <a:pt x="940948" y="1752864"/>
                  <a:pt x="178947" y="1134798"/>
                  <a:pt x="118975" y="1126331"/>
                </a:cubicBezTo>
                <a:cubicBezTo>
                  <a:pt x="59003" y="1117864"/>
                  <a:pt x="596636" y="1770503"/>
                  <a:pt x="605808" y="1710531"/>
                </a:cubicBezTo>
                <a:cubicBezTo>
                  <a:pt x="614980" y="1650559"/>
                  <a:pt x="269258" y="973226"/>
                  <a:pt x="174008" y="766498"/>
                </a:cubicBezTo>
                <a:cubicBezTo>
                  <a:pt x="78758" y="559770"/>
                  <a:pt x="59708" y="527315"/>
                  <a:pt x="34308" y="470165"/>
                </a:cubicBezTo>
                <a:cubicBezTo>
                  <a:pt x="8908" y="413015"/>
                  <a:pt x="-21431" y="461698"/>
                  <a:pt x="21608" y="423598"/>
                </a:cubicBezTo>
                <a:cubicBezTo>
                  <a:pt x="64647" y="385498"/>
                  <a:pt x="221281" y="310004"/>
                  <a:pt x="292542" y="241565"/>
                </a:cubicBezTo>
                <a:cubicBezTo>
                  <a:pt x="363803" y="173126"/>
                  <a:pt x="440003" y="-32896"/>
                  <a:pt x="449175" y="44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5" name="フリーフォーム: 図形 4224">
            <a:extLst>
              <a:ext uri="{FF2B5EF4-FFF2-40B4-BE49-F238E27FC236}">
                <a16:creationId xmlns:a16="http://schemas.microsoft.com/office/drawing/2014/main" id="{FBA287FA-FBBC-4262-A2CD-74CE0FCE3735}"/>
              </a:ext>
            </a:extLst>
          </p:cNvPr>
          <p:cNvSpPr/>
          <p:nvPr/>
        </p:nvSpPr>
        <p:spPr>
          <a:xfrm>
            <a:off x="3593327" y="2018113"/>
            <a:ext cx="1379974" cy="1350987"/>
          </a:xfrm>
          <a:custGeom>
            <a:avLst/>
            <a:gdLst>
              <a:gd name="connsiteX0" fmla="*/ 1378723 w 1379974"/>
              <a:gd name="connsiteY0" fmla="*/ 5420 h 1350987"/>
              <a:gd name="connsiteX1" fmla="*/ 864373 w 1379974"/>
              <a:gd name="connsiteY1" fmla="*/ 238254 h 1350987"/>
              <a:gd name="connsiteX2" fmla="*/ 1099323 w 1379974"/>
              <a:gd name="connsiteY2" fmla="*/ 225554 h 1350987"/>
              <a:gd name="connsiteX3" fmla="*/ 591323 w 1379974"/>
              <a:gd name="connsiteY3" fmla="*/ 720854 h 1350987"/>
              <a:gd name="connsiteX4" fmla="*/ 807223 w 1379974"/>
              <a:gd name="connsiteY4" fmla="*/ 714504 h 1350987"/>
              <a:gd name="connsiteX5" fmla="*/ 477023 w 1379974"/>
              <a:gd name="connsiteY5" fmla="*/ 1087037 h 1350987"/>
              <a:gd name="connsiteX6" fmla="*/ 519356 w 1379974"/>
              <a:gd name="connsiteY6" fmla="*/ 1106087 h 1350987"/>
              <a:gd name="connsiteX7" fmla="*/ 231490 w 1379974"/>
              <a:gd name="connsiteY7" fmla="*/ 1146304 h 1350987"/>
              <a:gd name="connsiteX8" fmla="*/ 426223 w 1379974"/>
              <a:gd name="connsiteY8" fmla="*/ 1281770 h 1350987"/>
              <a:gd name="connsiteX9" fmla="*/ 521473 w 1379974"/>
              <a:gd name="connsiteY9" fmla="*/ 1307170 h 1350987"/>
              <a:gd name="connsiteX10" fmla="*/ 13473 w 1379974"/>
              <a:gd name="connsiteY10" fmla="*/ 1334687 h 1350987"/>
              <a:gd name="connsiteX11" fmla="*/ 178573 w 1379974"/>
              <a:gd name="connsiteY11" fmla="*/ 1032004 h 1350987"/>
              <a:gd name="connsiteX12" fmla="*/ 519356 w 1379974"/>
              <a:gd name="connsiteY12" fmla="*/ 595970 h 1350987"/>
              <a:gd name="connsiteX13" fmla="*/ 364840 w 1379974"/>
              <a:gd name="connsiteY13" fmla="*/ 437220 h 1350987"/>
              <a:gd name="connsiteX14" fmla="*/ 718323 w 1379974"/>
              <a:gd name="connsiteY14" fmla="*/ 185337 h 1350987"/>
              <a:gd name="connsiteX15" fmla="*/ 999840 w 1379974"/>
              <a:gd name="connsiteY15" fmla="*/ 83737 h 1350987"/>
              <a:gd name="connsiteX16" fmla="*/ 1378723 w 1379974"/>
              <a:gd name="connsiteY16" fmla="*/ 5420 h 135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79974" h="1350987">
                <a:moveTo>
                  <a:pt x="1378723" y="5420"/>
                </a:moveTo>
                <a:cubicBezTo>
                  <a:pt x="1356145" y="31173"/>
                  <a:pt x="910940" y="201565"/>
                  <a:pt x="864373" y="238254"/>
                </a:cubicBezTo>
                <a:cubicBezTo>
                  <a:pt x="817806" y="274943"/>
                  <a:pt x="1144831" y="145121"/>
                  <a:pt x="1099323" y="225554"/>
                </a:cubicBezTo>
                <a:cubicBezTo>
                  <a:pt x="1053815" y="305987"/>
                  <a:pt x="640006" y="639362"/>
                  <a:pt x="591323" y="720854"/>
                </a:cubicBezTo>
                <a:cubicBezTo>
                  <a:pt x="542640" y="802346"/>
                  <a:pt x="826273" y="653474"/>
                  <a:pt x="807223" y="714504"/>
                </a:cubicBezTo>
                <a:cubicBezTo>
                  <a:pt x="788173" y="775535"/>
                  <a:pt x="525001" y="1021773"/>
                  <a:pt x="477023" y="1087037"/>
                </a:cubicBezTo>
                <a:cubicBezTo>
                  <a:pt x="429045" y="1152301"/>
                  <a:pt x="560278" y="1096209"/>
                  <a:pt x="519356" y="1106087"/>
                </a:cubicBezTo>
                <a:cubicBezTo>
                  <a:pt x="478434" y="1115965"/>
                  <a:pt x="247012" y="1117024"/>
                  <a:pt x="231490" y="1146304"/>
                </a:cubicBezTo>
                <a:cubicBezTo>
                  <a:pt x="215968" y="1175584"/>
                  <a:pt x="377893" y="1254959"/>
                  <a:pt x="426223" y="1281770"/>
                </a:cubicBezTo>
                <a:cubicBezTo>
                  <a:pt x="474553" y="1308581"/>
                  <a:pt x="590265" y="1298351"/>
                  <a:pt x="521473" y="1307170"/>
                </a:cubicBezTo>
                <a:cubicBezTo>
                  <a:pt x="452681" y="1315990"/>
                  <a:pt x="70623" y="1380548"/>
                  <a:pt x="13473" y="1334687"/>
                </a:cubicBezTo>
                <a:cubicBezTo>
                  <a:pt x="-43677" y="1288826"/>
                  <a:pt x="94259" y="1155124"/>
                  <a:pt x="178573" y="1032004"/>
                </a:cubicBezTo>
                <a:cubicBezTo>
                  <a:pt x="262887" y="908885"/>
                  <a:pt x="488312" y="695101"/>
                  <a:pt x="519356" y="595970"/>
                </a:cubicBezTo>
                <a:cubicBezTo>
                  <a:pt x="550400" y="496839"/>
                  <a:pt x="331679" y="505659"/>
                  <a:pt x="364840" y="437220"/>
                </a:cubicBezTo>
                <a:cubicBezTo>
                  <a:pt x="398001" y="368781"/>
                  <a:pt x="612490" y="244251"/>
                  <a:pt x="718323" y="185337"/>
                </a:cubicBezTo>
                <a:cubicBezTo>
                  <a:pt x="824156" y="126423"/>
                  <a:pt x="887304" y="115134"/>
                  <a:pt x="999840" y="83737"/>
                </a:cubicBezTo>
                <a:cubicBezTo>
                  <a:pt x="1112376" y="52340"/>
                  <a:pt x="1401301" y="-20333"/>
                  <a:pt x="1378723" y="54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6" name="フリーフォーム: 図形 4225">
            <a:extLst>
              <a:ext uri="{FF2B5EF4-FFF2-40B4-BE49-F238E27FC236}">
                <a16:creationId xmlns:a16="http://schemas.microsoft.com/office/drawing/2014/main" id="{5F4A6889-EF00-4F52-A429-99B03AB9C641}"/>
              </a:ext>
            </a:extLst>
          </p:cNvPr>
          <p:cNvSpPr/>
          <p:nvPr/>
        </p:nvSpPr>
        <p:spPr>
          <a:xfrm>
            <a:off x="4060102" y="1698134"/>
            <a:ext cx="1349461" cy="708585"/>
          </a:xfrm>
          <a:custGeom>
            <a:avLst/>
            <a:gdLst>
              <a:gd name="connsiteX0" fmla="*/ 1331048 w 1349461"/>
              <a:gd name="connsiteY0" fmla="*/ 3666 h 708585"/>
              <a:gd name="connsiteX1" fmla="*/ 958515 w 1349461"/>
              <a:gd name="connsiteY1" fmla="*/ 299999 h 708585"/>
              <a:gd name="connsiteX2" fmla="*/ 224031 w 1349461"/>
              <a:gd name="connsiteY2" fmla="*/ 606916 h 708585"/>
              <a:gd name="connsiteX3" fmla="*/ 892898 w 1349461"/>
              <a:gd name="connsiteY3" fmla="*/ 251316 h 708585"/>
              <a:gd name="connsiteX4" fmla="*/ 14481 w 1349461"/>
              <a:gd name="connsiteY4" fmla="*/ 708516 h 708585"/>
              <a:gd name="connsiteX5" fmla="*/ 528831 w 1349461"/>
              <a:gd name="connsiteY5" fmla="*/ 287299 h 708585"/>
              <a:gd name="connsiteX6" fmla="*/ 10248 w 1349461"/>
              <a:gd name="connsiteY6" fmla="*/ 435466 h 708585"/>
              <a:gd name="connsiteX7" fmla="*/ 1106681 w 1349461"/>
              <a:gd name="connsiteY7" fmla="*/ 62933 h 708585"/>
              <a:gd name="connsiteX8" fmla="*/ 863265 w 1349461"/>
              <a:gd name="connsiteY8" fmla="*/ 109499 h 708585"/>
              <a:gd name="connsiteX9" fmla="*/ 399715 w 1349461"/>
              <a:gd name="connsiteY9" fmla="*/ 130666 h 708585"/>
              <a:gd name="connsiteX10" fmla="*/ 1331048 w 1349461"/>
              <a:gd name="connsiteY10" fmla="*/ 3666 h 7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9461" h="708585">
                <a:moveTo>
                  <a:pt x="1331048" y="3666"/>
                </a:moveTo>
                <a:cubicBezTo>
                  <a:pt x="1424181" y="31888"/>
                  <a:pt x="1143018" y="199457"/>
                  <a:pt x="958515" y="299999"/>
                </a:cubicBezTo>
                <a:cubicBezTo>
                  <a:pt x="774012" y="400541"/>
                  <a:pt x="234967" y="615030"/>
                  <a:pt x="224031" y="606916"/>
                </a:cubicBezTo>
                <a:cubicBezTo>
                  <a:pt x="213095" y="598802"/>
                  <a:pt x="892898" y="251316"/>
                  <a:pt x="892898" y="251316"/>
                </a:cubicBezTo>
                <a:cubicBezTo>
                  <a:pt x="857973" y="268249"/>
                  <a:pt x="75159" y="702519"/>
                  <a:pt x="14481" y="708516"/>
                </a:cubicBezTo>
                <a:cubicBezTo>
                  <a:pt x="-46197" y="714513"/>
                  <a:pt x="529536" y="332807"/>
                  <a:pt x="528831" y="287299"/>
                </a:cubicBezTo>
                <a:cubicBezTo>
                  <a:pt x="528125" y="241791"/>
                  <a:pt x="-86060" y="472860"/>
                  <a:pt x="10248" y="435466"/>
                </a:cubicBezTo>
                <a:cubicBezTo>
                  <a:pt x="106556" y="398072"/>
                  <a:pt x="964512" y="117261"/>
                  <a:pt x="1106681" y="62933"/>
                </a:cubicBezTo>
                <a:cubicBezTo>
                  <a:pt x="1248850" y="8605"/>
                  <a:pt x="981093" y="98210"/>
                  <a:pt x="863265" y="109499"/>
                </a:cubicBezTo>
                <a:cubicBezTo>
                  <a:pt x="745437" y="120788"/>
                  <a:pt x="319635" y="142308"/>
                  <a:pt x="399715" y="130666"/>
                </a:cubicBezTo>
                <a:cubicBezTo>
                  <a:pt x="479795" y="119024"/>
                  <a:pt x="1237915" y="-24556"/>
                  <a:pt x="1331048" y="36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7" name="フリーフォーム: 図形 4226">
            <a:extLst>
              <a:ext uri="{FF2B5EF4-FFF2-40B4-BE49-F238E27FC236}">
                <a16:creationId xmlns:a16="http://schemas.microsoft.com/office/drawing/2014/main" id="{C87D1B2D-B322-4CB0-AAE7-18F56DBB579A}"/>
              </a:ext>
            </a:extLst>
          </p:cNvPr>
          <p:cNvSpPr/>
          <p:nvPr/>
        </p:nvSpPr>
        <p:spPr>
          <a:xfrm>
            <a:off x="4598539" y="1879377"/>
            <a:ext cx="1449418" cy="714028"/>
          </a:xfrm>
          <a:custGeom>
            <a:avLst/>
            <a:gdLst>
              <a:gd name="connsiteX0" fmla="*/ 36961 w 1449418"/>
              <a:gd name="connsiteY0" fmla="*/ 8690 h 714028"/>
              <a:gd name="connsiteX1" fmla="*/ 157611 w 1449418"/>
              <a:gd name="connsiteY1" fmla="*/ 27740 h 714028"/>
              <a:gd name="connsiteX2" fmla="*/ 881511 w 1449418"/>
              <a:gd name="connsiteY2" fmla="*/ 245756 h 714028"/>
              <a:gd name="connsiteX3" fmla="*/ 1059311 w 1449418"/>
              <a:gd name="connsiteY3" fmla="*/ 347356 h 714028"/>
              <a:gd name="connsiteX4" fmla="*/ 714294 w 1449418"/>
              <a:gd name="connsiteY4" fmla="*/ 180140 h 714028"/>
              <a:gd name="connsiteX5" fmla="*/ 1391628 w 1449418"/>
              <a:gd name="connsiteY5" fmla="*/ 614056 h 714028"/>
              <a:gd name="connsiteX6" fmla="*/ 809544 w 1449418"/>
              <a:gd name="connsiteY6" fmla="*/ 637340 h 714028"/>
              <a:gd name="connsiteX7" fmla="*/ 1332361 w 1449418"/>
              <a:gd name="connsiteY7" fmla="*/ 664856 h 714028"/>
              <a:gd name="connsiteX8" fmla="*/ 1444544 w 1449418"/>
              <a:gd name="connsiteY8" fmla="*/ 692373 h 714028"/>
              <a:gd name="connsiteX9" fmla="*/ 1232878 w 1449418"/>
              <a:gd name="connsiteY9" fmla="*/ 315606 h 714028"/>
              <a:gd name="connsiteX10" fmla="*/ 1330244 w 1449418"/>
              <a:gd name="connsiteY10" fmla="*/ 158973 h 714028"/>
              <a:gd name="connsiteX11" fmla="*/ 652911 w 1449418"/>
              <a:gd name="connsiteY11" fmla="*/ 15040 h 714028"/>
              <a:gd name="connsiteX12" fmla="*/ 36961 w 1449418"/>
              <a:gd name="connsiteY12" fmla="*/ 8690 h 71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9418" h="714028">
                <a:moveTo>
                  <a:pt x="36961" y="8690"/>
                </a:moveTo>
                <a:cubicBezTo>
                  <a:pt x="-45589" y="10807"/>
                  <a:pt x="16853" y="-11771"/>
                  <a:pt x="157611" y="27740"/>
                </a:cubicBezTo>
                <a:cubicBezTo>
                  <a:pt x="298369" y="67251"/>
                  <a:pt x="731228" y="192487"/>
                  <a:pt x="881511" y="245756"/>
                </a:cubicBezTo>
                <a:cubicBezTo>
                  <a:pt x="1031794" y="299025"/>
                  <a:pt x="1087181" y="358292"/>
                  <a:pt x="1059311" y="347356"/>
                </a:cubicBezTo>
                <a:cubicBezTo>
                  <a:pt x="1031442" y="336420"/>
                  <a:pt x="658908" y="135690"/>
                  <a:pt x="714294" y="180140"/>
                </a:cubicBezTo>
                <a:cubicBezTo>
                  <a:pt x="769680" y="224590"/>
                  <a:pt x="1375753" y="537856"/>
                  <a:pt x="1391628" y="614056"/>
                </a:cubicBezTo>
                <a:cubicBezTo>
                  <a:pt x="1407503" y="690256"/>
                  <a:pt x="819422" y="628874"/>
                  <a:pt x="809544" y="637340"/>
                </a:cubicBezTo>
                <a:cubicBezTo>
                  <a:pt x="799666" y="645806"/>
                  <a:pt x="1226528" y="655684"/>
                  <a:pt x="1332361" y="664856"/>
                </a:cubicBezTo>
                <a:cubicBezTo>
                  <a:pt x="1438194" y="674028"/>
                  <a:pt x="1461125" y="750581"/>
                  <a:pt x="1444544" y="692373"/>
                </a:cubicBezTo>
                <a:cubicBezTo>
                  <a:pt x="1427964" y="634165"/>
                  <a:pt x="1251928" y="404506"/>
                  <a:pt x="1232878" y="315606"/>
                </a:cubicBezTo>
                <a:cubicBezTo>
                  <a:pt x="1213828" y="226706"/>
                  <a:pt x="1426905" y="209067"/>
                  <a:pt x="1330244" y="158973"/>
                </a:cubicBezTo>
                <a:cubicBezTo>
                  <a:pt x="1233583" y="108879"/>
                  <a:pt x="873044" y="43262"/>
                  <a:pt x="652911" y="15040"/>
                </a:cubicBezTo>
                <a:cubicBezTo>
                  <a:pt x="432778" y="-13182"/>
                  <a:pt x="119511" y="6573"/>
                  <a:pt x="36961" y="86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8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58B9B-7548-4F6D-9E5B-26785450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545DCF-FD2D-4029-82ED-FF4D74CF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A0ECF0B-7F93-4432-84A0-625ADCB458F7}"/>
              </a:ext>
            </a:extLst>
          </p:cNvPr>
          <p:cNvSpPr/>
          <p:nvPr/>
        </p:nvSpPr>
        <p:spPr>
          <a:xfrm>
            <a:off x="5413108" y="2903094"/>
            <a:ext cx="644846" cy="115338"/>
          </a:xfrm>
          <a:custGeom>
            <a:avLst/>
            <a:gdLst>
              <a:gd name="connsiteX0" fmla="*/ 267 w 644846"/>
              <a:gd name="connsiteY0" fmla="*/ 11556 h 115338"/>
              <a:gd name="connsiteX1" fmla="*/ 197117 w 644846"/>
              <a:gd name="connsiteY1" fmla="*/ 8381 h 115338"/>
              <a:gd name="connsiteX2" fmla="*/ 644792 w 644846"/>
              <a:gd name="connsiteY2" fmla="*/ 114744 h 115338"/>
              <a:gd name="connsiteX3" fmla="*/ 166955 w 644846"/>
              <a:gd name="connsiteY3" fmla="*/ 49656 h 115338"/>
              <a:gd name="connsiteX4" fmla="*/ 267 w 644846"/>
              <a:gd name="connsiteY4" fmla="*/ 11556 h 11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846" h="115338">
                <a:moveTo>
                  <a:pt x="267" y="11556"/>
                </a:moveTo>
                <a:cubicBezTo>
                  <a:pt x="5294" y="4677"/>
                  <a:pt x="89696" y="-8817"/>
                  <a:pt x="197117" y="8381"/>
                </a:cubicBezTo>
                <a:cubicBezTo>
                  <a:pt x="304538" y="25579"/>
                  <a:pt x="649819" y="107865"/>
                  <a:pt x="644792" y="114744"/>
                </a:cubicBezTo>
                <a:cubicBezTo>
                  <a:pt x="639765" y="121623"/>
                  <a:pt x="272524" y="66854"/>
                  <a:pt x="166955" y="49656"/>
                </a:cubicBezTo>
                <a:cubicBezTo>
                  <a:pt x="61386" y="32458"/>
                  <a:pt x="-4760" y="18435"/>
                  <a:pt x="267" y="1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>
            <a:extLst>
              <a:ext uri="{FF2B5EF4-FFF2-40B4-BE49-F238E27FC236}">
                <a16:creationId xmlns:a16="http://schemas.microsoft.com/office/drawing/2014/main" id="{D3CFBCEA-9008-41A1-8248-D18DF6CFEAE3}"/>
              </a:ext>
            </a:extLst>
          </p:cNvPr>
          <p:cNvSpPr/>
          <p:nvPr/>
        </p:nvSpPr>
        <p:spPr>
          <a:xfrm>
            <a:off x="4903788" y="2652713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F4D1204-899B-4E91-A5DE-C798800E806D}"/>
              </a:ext>
            </a:extLst>
          </p:cNvPr>
          <p:cNvSpPr/>
          <p:nvPr/>
        </p:nvSpPr>
        <p:spPr>
          <a:xfrm>
            <a:off x="4588052" y="2597150"/>
            <a:ext cx="2822" cy="170017"/>
          </a:xfrm>
          <a:custGeom>
            <a:avLst/>
            <a:gdLst>
              <a:gd name="connsiteX0" fmla="*/ 1411 w 2822"/>
              <a:gd name="connsiteY0" fmla="*/ 0 h 170017"/>
              <a:gd name="connsiteX1" fmla="*/ 1411 w 2822"/>
              <a:gd name="connsiteY1" fmla="*/ 169863 h 170017"/>
              <a:gd name="connsiteX2" fmla="*/ 1411 w 2822"/>
              <a:gd name="connsiteY2" fmla="*/ 0 h 17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2" h="170017">
                <a:moveTo>
                  <a:pt x="1411" y="0"/>
                </a:moveTo>
                <a:cubicBezTo>
                  <a:pt x="1411" y="0"/>
                  <a:pt x="4586" y="163778"/>
                  <a:pt x="1411" y="169863"/>
                </a:cubicBezTo>
                <a:cubicBezTo>
                  <a:pt x="-1764" y="175948"/>
                  <a:pt x="1411" y="0"/>
                  <a:pt x="14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02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24</cp:revision>
  <dcterms:created xsi:type="dcterms:W3CDTF">2021-12-02T10:46:12Z</dcterms:created>
  <dcterms:modified xsi:type="dcterms:W3CDTF">2021-12-03T09:43:46Z</dcterms:modified>
</cp:coreProperties>
</file>